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B3B12-D7FF-4E25-9B5D-6A7C4CC5F13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293D-FE3C-442F-94E2-39953652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F0C6-3206-47DB-A82F-D8448F30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2D7-D6C2-4F48-8D68-D9A6619C3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A3B8-FB64-409C-A5B1-4589AE22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6A7C-08B1-4E11-AD1D-52B9196B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E7C8-693B-41DB-B641-F904184E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F57A-5717-4E02-8839-0B337DB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4CB5-2AA2-4F93-949F-193E035F8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ED3F-252D-4C10-9AAE-2EB20700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C723-0177-4520-B95E-E6DABA30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4CC6-6AEB-47B8-A3BE-5619EF7D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D95AE-D669-4508-98D5-077C9872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5123D-9DF2-4179-A0E7-B1674D2F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C7C9-B34B-467E-98FB-4B9C199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7B1A-5D35-474C-93A7-02203735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9516-ACED-4CB9-9871-B6F1756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9E8-9800-46FA-9920-D4241C5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C211-60E6-47CB-A709-537186CB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B15C7-394F-416E-B9A0-478B7D79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B203-9CD1-4896-A55E-078FD443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0343-3FBB-4E62-8F71-19B39E98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027-0526-42E0-8F8A-EAB50C90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74321-2B29-42C8-92E9-5AE407C90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66EE-96C9-4BF1-8B36-914841BA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6E04-DE70-4EC9-80B2-551417FC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340C-5FC7-4BCD-8887-80D05353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3CE6-C1AC-4FF7-8777-FEC338BF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267A-9A92-40B0-B3F5-2F3DC755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FBBBD-85CB-4A5B-9214-BE4EB210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8FEB-342A-4120-BDFD-A0D0DC79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A31F-F5BA-45B6-9964-253C7B33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5E846-9182-49DF-BE4E-74E2294D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E5C9-F396-404B-BBCC-E5A2466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A949-934D-4C7B-8672-D6386278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1CC6-DA6D-4FE9-AC39-7635A5B4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285FF-3233-4E4E-9CF0-F40A232F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891BF-17EC-46C4-9690-2C55648F8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A2B4C-075A-4B47-98F5-46F1C70B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530A8-7AA2-4009-8896-17D4AF10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5AD64-DB68-4444-9513-756A925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3D1-238F-4A47-BAFD-B2DAC1F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ABF3E-1C0A-47B6-8838-0013091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6CE82-6951-416B-A240-E6D59DB5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E6C1F-3BA3-4F10-B4CB-E2E7699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B7867-6A1A-4178-836F-55EB0FD8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3664D-D972-4378-A7DF-48435C47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03537-9A91-49DE-BDA6-EAA0CE39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C026-5727-418D-86A0-99E22D11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D994-C348-4581-BCE3-EE891719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392F-DFC6-48C7-B6B3-BB82DC94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32BB5-38B9-4A8E-A0D2-E39F1482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F8C2-243C-4854-9DF5-7C99A685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5F1F-231F-4D49-9474-AEB9E1BC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5747-4CE8-4E96-843F-45AB9658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95564-60AC-492D-8043-1FDABBE0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7495C-D8B8-42BB-BDB4-B95ED9F2C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0E5D-F9B3-4671-B25D-98D4A82D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F14B-5F78-46C0-AA3E-9C99943E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91FB-EED9-4451-8F34-FE02DD5F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F80EC-E1FB-4B19-9F20-BEE5C2D7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F6D4C-6422-43AD-B7B3-BB5C4E74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80A7-7FC9-4F66-A3CE-01F61A164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444B-BE99-4638-8679-7B39502FAB97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3D65-7E22-4B60-AA9F-4D0BE93F9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152B-1E15-4A86-9857-FE822DA0C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616E-D08B-4B60-B6E5-7E877BD9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C226-E5D0-4868-97AD-C2413449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Literal Cost and Gate Input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1AC2-3697-4FCD-B0E9-E3342513C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6008-B967-4671-9E97-EB981C7A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EEC5-C703-4112-A186-28E09683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FBBCF-7C71-4266-A321-A3791019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11" y="0"/>
            <a:ext cx="9071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7274-F826-47BB-9B38-4864FC32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31C8-9C6D-4CFB-BE09-7B63D0AC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36E75-C06B-4D76-B483-F86334B9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76212"/>
            <a:ext cx="86201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C468-0477-41B2-9FD3-176B8D6C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33CE-F138-4F69-8B5C-8D68AAC2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DB857-237E-4875-BA9F-2A3CA46B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38112"/>
            <a:ext cx="9115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6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39F3-56ED-4A0D-ACE7-D63A3020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BF0F-B6E4-4AB6-B9CB-F3E5ECF2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AE062-6AC3-4B20-848B-94DFF47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80975"/>
            <a:ext cx="89535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6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8223-FB2C-4F4F-937D-A9D3CF88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5275-2609-4AE9-BE9F-10840FF9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01FF6-6CE0-4192-910C-595DA91BD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98" y="0"/>
            <a:ext cx="8901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E34D3ADC910B488F5A30FCFD0DCD2E" ma:contentTypeVersion="0" ma:contentTypeDescription="Create a new document." ma:contentTypeScope="" ma:versionID="0e0d1e83e78a30da8c3c2697a3e6f5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14fd7ff653328d4d74fb4fc8a59a66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2C1E2-D67E-4B6B-82B6-E65C39B283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DB9871-F13E-42FD-8074-AF1A5D5F75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1C0E-DB7F-41D5-9B5E-79F6323DBA44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Literal Cost and Gate Input cost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Literal Cost and Gate Input cost</dc:title>
  <dc:creator>Ms.Sana Fatima</dc:creator>
  <cp:lastModifiedBy>Ms.Sana Fatima</cp:lastModifiedBy>
  <cp:revision>1</cp:revision>
  <dcterms:created xsi:type="dcterms:W3CDTF">2022-03-01T08:26:36Z</dcterms:created>
  <dcterms:modified xsi:type="dcterms:W3CDTF">2022-03-01T08:33:43Z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0x01010085E34D3ADC910B488F5A30FCFD0DCD2E</vt:lpwstr>
  </property>
</Properties>
</file>