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86" r:id="rId2"/>
    <p:sldId id="287" r:id="rId3"/>
    <p:sldId id="288" r:id="rId4"/>
    <p:sldId id="28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79" r:id="rId30"/>
    <p:sldId id="280" r:id="rId31"/>
    <p:sldId id="281" r:id="rId32"/>
    <p:sldId id="282" r:id="rId33"/>
    <p:sldId id="283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A110-653E-43CC-A096-F184DEEB57E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5BD4-AEF6-4EBA-825A-83AE4B78C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F53F11-2471-4784-B622-811475FE7F72}" type="slidenum">
              <a:rPr lang="en-US" altLang="en-US" sz="1900" smtClean="0"/>
              <a:pPr/>
              <a:t>3</a:t>
            </a:fld>
            <a:endParaRPr lang="en-US" altLang="en-US" sz="1900" smtClean="0"/>
          </a:p>
        </p:txBody>
      </p:sp>
    </p:spTree>
    <p:extLst>
      <p:ext uri="{BB962C8B-B14F-4D97-AF65-F5344CB8AC3E}">
        <p14:creationId xmlns:p14="http://schemas.microsoft.com/office/powerpoint/2010/main" val="241079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5BD4-AEF6-4EBA-825A-83AE4B78C7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958FF-D6F3-4F14-92D6-CABDE9DD8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088D190-F7B9-4813-A381-6B376142B1C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SUBNETTING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8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2800" dirty="0" smtClean="0"/>
              <a:t>Double click on 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2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Goto desktop tab and click ip configuration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3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pc subnet will automatically generate and leave the gateway right now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p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IP of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IP of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6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i have inserted ip’s in all computer of same class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192.168.0._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“you need to limit yourself to one class of private addresses, if you want to computers to talk with each other”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(joe-habraken)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r>
              <a:rPr lang="en-US" dirty="0" smtClean="0"/>
              <a:t>Assign IP’s to the PC’s In the 2</a:t>
            </a:r>
            <a:r>
              <a:rPr lang="en-US" baseline="30000" dirty="0" smtClean="0"/>
              <a:t>nd</a:t>
            </a:r>
            <a:r>
              <a:rPr lang="en-US" dirty="0" smtClean="0"/>
              <a:t> network</a:t>
            </a:r>
            <a:br>
              <a:rPr lang="en-US" dirty="0" smtClean="0"/>
            </a:br>
            <a:r>
              <a:rPr lang="en-US" dirty="0" smtClean="0"/>
              <a:t>like</a:t>
            </a:r>
            <a:br>
              <a:rPr lang="en-US" dirty="0" smtClean="0"/>
            </a:br>
            <a:r>
              <a:rPr lang="en-US" dirty="0" smtClean="0"/>
              <a:t>192.168.10.2</a:t>
            </a:r>
            <a:br>
              <a:rPr lang="en-US" dirty="0" smtClean="0"/>
            </a:br>
            <a:r>
              <a:rPr lang="en-US" dirty="0" smtClean="0"/>
              <a:t>192.168.10.3</a:t>
            </a:r>
            <a:br>
              <a:rPr lang="en-US" dirty="0" smtClean="0"/>
            </a:br>
            <a:r>
              <a:rPr lang="en-US" dirty="0" smtClean="0"/>
              <a:t>192.168.10.4</a:t>
            </a:r>
            <a:br>
              <a:rPr lang="en-US" dirty="0" smtClean="0"/>
            </a:br>
            <a:r>
              <a:rPr lang="en-US" dirty="0" smtClean="0"/>
              <a:t>192.168.10.5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Connecting Network With One Router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77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4763165" cy="35533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 One Generic Router </a:t>
            </a:r>
            <a:br>
              <a:rPr lang="en-US" sz="2800" dirty="0" smtClean="0"/>
            </a:br>
            <a:r>
              <a:rPr lang="en-US" sz="2800" dirty="0" smtClean="0"/>
              <a:t>Connect It With Swith 0 from fast ethernet 0/0,</a:t>
            </a:r>
            <a:br>
              <a:rPr lang="en-US" sz="2800" dirty="0" smtClean="0"/>
            </a:br>
            <a:r>
              <a:rPr lang="en-US" sz="2800" dirty="0" smtClean="0"/>
              <a:t>Connect It With Swith 1 from fast ethernet 1/0</a:t>
            </a:r>
            <a:br>
              <a:rPr lang="en-US" sz="2800" dirty="0" smtClean="0"/>
            </a:br>
            <a:r>
              <a:rPr lang="en-US" sz="2800" dirty="0" smtClean="0"/>
              <a:t>With Copper straight through cabble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3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22325"/>
            <a:ext cx="8991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/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 smtClean="0">
                <a:latin typeface="+mn-lt"/>
                <a:ea typeface="+mn-ea"/>
                <a:cs typeface="+mn-cs"/>
              </a:rPr>
              <a:t/>
            </a:r>
            <a:br>
              <a:rPr lang="en-US" dirty="0" smtClean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/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Address Format</a:t>
            </a:r>
            <a:b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6147" name="Text Placeholder 5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076700" cy="41719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32-bit </a:t>
            </a:r>
            <a:r>
              <a:rPr lang="en-US" altLang="en-US" dirty="0" smtClean="0"/>
              <a:t>IP address is grouped </a:t>
            </a:r>
            <a:r>
              <a:rPr lang="en-US" altLang="en-US" b="1" dirty="0" smtClean="0"/>
              <a:t>eight bits </a:t>
            </a:r>
            <a:r>
              <a:rPr lang="en-US" altLang="en-US" dirty="0" smtClean="0"/>
              <a:t>at a time, separated by dots, and represented in decimal format. 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Each bit in the octet has a binary weight (128, 64, 32,16, 8, 4, 2, 1). </a:t>
            </a:r>
          </a:p>
          <a:p>
            <a:r>
              <a:rPr lang="en-US" altLang="en-US" dirty="0" smtClean="0"/>
              <a:t>The minimum value for an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octet is 0</a:t>
            </a:r>
            <a:r>
              <a:rPr lang="en-US" altLang="en-US" dirty="0" smtClean="0"/>
              <a:t>, and the maximum value for an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octet is 255.</a:t>
            </a:r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1C336-DAC5-4546-8F33-447638E2A7FF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pic>
        <p:nvPicPr>
          <p:cNvPr id="614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6633" y="1600200"/>
            <a:ext cx="3943350" cy="3543300"/>
          </a:xfrm>
          <a:noFill/>
        </p:spPr>
      </p:pic>
    </p:spTree>
    <p:extLst>
      <p:ext uri="{BB962C8B-B14F-4D97-AF65-F5344CB8AC3E}">
        <p14:creationId xmlns:p14="http://schemas.microsoft.com/office/powerpoint/2010/main" val="8354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Configuring router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09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Router connectted with the network one from fast ethernet 0/0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1) double click on router 2) goto config tab 3) click fast ethernet 0/0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class as the network 1 have</a:t>
            </a:r>
            <a:br>
              <a:rPr lang="en-US" sz="2000" dirty="0" smtClean="0"/>
            </a:br>
            <a:r>
              <a:rPr lang="en-US" sz="2000" dirty="0" smtClean="0"/>
              <a:t>So i inserts the ip 192.168.0.1</a:t>
            </a:r>
            <a:br>
              <a:rPr lang="en-US" sz="2000" dirty="0" smtClean="0"/>
            </a:br>
            <a:r>
              <a:rPr lang="en-US" sz="2000" dirty="0" smtClean="0"/>
              <a:t>subnet will automatically generate</a:t>
            </a:r>
            <a:br>
              <a:rPr lang="en-US" sz="2000" dirty="0" smtClean="0"/>
            </a:br>
            <a:r>
              <a:rPr lang="en-US" sz="2000" dirty="0" smtClean="0"/>
              <a:t>make sue port status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6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524000"/>
            <a:ext cx="67818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Router is configured with network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66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724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25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Insert getway of all pc’s in network one , the ip of router through which they are connected</a:t>
            </a:r>
            <a:br>
              <a:rPr lang="en-US" sz="3200" dirty="0" smtClean="0"/>
            </a:br>
            <a:r>
              <a:rPr lang="en-US" sz="3200" dirty="0" smtClean="0"/>
              <a:t>192.168.0.1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27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Router connectted with the network 2 from fast ethernet 1/0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1) double click on router 2) goto config tab 3) click fast ethernet 1/0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6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1447800"/>
            <a:ext cx="9130145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class as the network 2 have</a:t>
            </a:r>
            <a:br>
              <a:rPr lang="en-US" sz="2000" dirty="0" smtClean="0"/>
            </a:br>
            <a:r>
              <a:rPr lang="en-US" sz="2000" dirty="0" smtClean="0"/>
              <a:t>So i inserts the ip 192.168.10.1</a:t>
            </a:r>
            <a:br>
              <a:rPr lang="en-US" sz="2000" dirty="0" smtClean="0"/>
            </a:br>
            <a:r>
              <a:rPr lang="en-US" sz="2000" dirty="0" smtClean="0"/>
              <a:t>subnet will automatically generate</a:t>
            </a:r>
            <a:br>
              <a:rPr lang="en-US" sz="2000" dirty="0" smtClean="0"/>
            </a:br>
            <a:r>
              <a:rPr lang="en-US" sz="2000" dirty="0" smtClean="0"/>
              <a:t>make sue port status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2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14400"/>
            <a:ext cx="3993747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Router is configured with network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53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706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Insert getway of all pc’s in network one , the ip of router through which they are connected</a:t>
            </a:r>
            <a:br>
              <a:rPr lang="en-US" sz="3200" dirty="0" smtClean="0"/>
            </a:br>
            <a:r>
              <a:rPr lang="en-US" sz="3200" dirty="0" smtClean="0"/>
              <a:t>192.168.0.1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44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network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192.168.0.1</a:t>
            </a:r>
          </a:p>
          <a:p>
            <a:pPr marL="0" indent="0">
              <a:buNone/>
            </a:pPr>
            <a:r>
              <a:rPr lang="en-US" dirty="0" smtClean="0"/>
              <a:t>	192.168.0.2</a:t>
            </a:r>
          </a:p>
          <a:p>
            <a:pPr marL="0" indent="0">
              <a:buNone/>
            </a:pPr>
            <a:r>
              <a:rPr lang="en-US" dirty="0" smtClean="0"/>
              <a:t>	192.168.0.3</a:t>
            </a:r>
          </a:p>
          <a:p>
            <a:pPr marL="0" indent="0">
              <a:buNone/>
            </a:pPr>
            <a:r>
              <a:rPr lang="en-US" dirty="0" smtClean="0"/>
              <a:t>	192.168.0.4</a:t>
            </a:r>
          </a:p>
          <a:p>
            <a:pPr marL="0" indent="0">
              <a:buNone/>
            </a:pPr>
            <a:r>
              <a:rPr lang="en-US" dirty="0" smtClean="0"/>
              <a:t>	192.168.0.4</a:t>
            </a:r>
          </a:p>
          <a:p>
            <a:pPr marL="0" indent="0">
              <a:buNone/>
            </a:pPr>
            <a:r>
              <a:rPr lang="en-US" dirty="0" smtClean="0"/>
              <a:t>So add the rip address 192.168.0.0</a:t>
            </a:r>
          </a:p>
          <a:p>
            <a:pPr marL="0" indent="0">
              <a:buNone/>
            </a:pPr>
            <a:r>
              <a:rPr lang="en-US" dirty="0" smtClean="0"/>
              <a:t>And click add</a:t>
            </a:r>
          </a:p>
          <a:p>
            <a:pPr marL="0" indent="0">
              <a:buNone/>
            </a:pPr>
            <a:r>
              <a:rPr lang="en-US" dirty="0" smtClean="0"/>
              <a:t>Add the rip address 192.168.10.0</a:t>
            </a:r>
          </a:p>
          <a:p>
            <a:pPr marL="0" indent="0">
              <a:buNone/>
            </a:pPr>
            <a:r>
              <a:rPr lang="en-US" dirty="0" smtClean="0"/>
              <a:t>For the 2</a:t>
            </a:r>
            <a:r>
              <a:rPr lang="en-US" baseline="30000" dirty="0" smtClean="0"/>
              <a:t>nd</a:t>
            </a:r>
            <a:r>
              <a:rPr lang="en-US" dirty="0" smtClean="0"/>
              <a:t>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Add Router Information Protocol</a:t>
            </a:r>
            <a:br>
              <a:rPr lang="en-US" sz="3600" dirty="0" smtClean="0"/>
            </a:br>
            <a:r>
              <a:rPr lang="en-US" sz="3600" dirty="0" smtClean="0"/>
              <a:t>Double click on router Click config Tab Click rip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19261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sz="1500" dirty="0">
                <a:latin typeface="+mn-lt"/>
                <a:ea typeface="+mn-ea"/>
                <a:cs typeface="+mn-cs"/>
              </a:rPr>
              <a:t/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/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IP addressing supports five different address classes: A, B,C, D, and E. Only classes A, B, and C are available for commercial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use</a:t>
            </a:r>
            <a:r>
              <a:rPr lang="en-US" sz="1500" dirty="0"/>
              <a:t/>
            </a:r>
            <a:br>
              <a:rPr lang="en-US" sz="1500" dirty="0"/>
            </a:br>
            <a:endParaRPr lang="en-US" b="0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F98F1-25D7-4FB4-9D95-CD722AF22D76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15" y="1668169"/>
            <a:ext cx="8844888" cy="4993547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7877913" y="4109404"/>
            <a:ext cx="457200" cy="25391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0000"/>
                </a:solidFill>
              </a:rPr>
              <a:t>254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4125427"/>
            <a:ext cx="533400" cy="25391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0000"/>
                </a:solidFill>
              </a:rPr>
              <a:t>21/8</a:t>
            </a:r>
          </a:p>
        </p:txBody>
      </p:sp>
    </p:spTree>
    <p:extLst>
      <p:ext uri="{BB962C8B-B14F-4D97-AF65-F5344CB8AC3E}">
        <p14:creationId xmlns:p14="http://schemas.microsoft.com/office/powerpoint/2010/main" val="1659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Pinging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838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800"/>
            <a:ext cx="9144001" cy="5791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Goto the command promt of any pc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6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762000"/>
            <a:ext cx="9123218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Ping any IP of the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00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Now what you see 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smtClean="0"/>
              <a:t>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3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11"/>
          <p:cNvSpPr>
            <a:spLocks noGrp="1"/>
          </p:cNvSpPr>
          <p:nvPr>
            <p:ph idx="1"/>
          </p:nvPr>
        </p:nvSpPr>
        <p:spPr>
          <a:xfrm>
            <a:off x="381000" y="685801"/>
            <a:ext cx="7848600" cy="449579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IP networks can be divided into smaller networks called 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subnetworks</a:t>
            </a:r>
            <a:r>
              <a:rPr lang="en-US" altLang="en-US" b="1" dirty="0"/>
              <a:t> </a:t>
            </a:r>
            <a:r>
              <a:rPr lang="en-US" altLang="en-US" sz="2400" dirty="0"/>
              <a:t>(or subnets). </a:t>
            </a:r>
            <a:endParaRPr lang="en-US" altLang="en-US" sz="2400" dirty="0" smtClean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b="1" u="sng" dirty="0" smtClean="0"/>
              <a:t>FOR EXAMPLE</a:t>
            </a:r>
            <a:endParaRPr lang="en-US" altLang="en-US" sz="2400" dirty="0"/>
          </a:p>
          <a:p>
            <a:pPr marL="18288" indent="0" algn="just">
              <a:buNone/>
            </a:pPr>
            <a:endParaRPr lang="en-US" altLang="en-US" sz="2400" dirty="0"/>
          </a:p>
          <a:p>
            <a:pPr marL="18288" indent="0" algn="just">
              <a:buNone/>
            </a:pPr>
            <a:r>
              <a:rPr lang="en-US" altLang="en-US" sz="2400" dirty="0" smtClean="0"/>
              <a:t>172.16.1.0</a:t>
            </a:r>
            <a:r>
              <a:rPr lang="en-US" altLang="en-US" sz="2400" dirty="0"/>
              <a:t>, 172.16.2.0, 172.16.3.0, and 172.16.4.0 are all subnets within network 171.16.0.0. (All 0s in the host portion of an address specifies the entire network.)</a:t>
            </a:r>
          </a:p>
        </p:txBody>
      </p:sp>
    </p:spTree>
    <p:extLst>
      <p:ext uri="{BB962C8B-B14F-4D97-AF65-F5344CB8AC3E}">
        <p14:creationId xmlns:p14="http://schemas.microsoft.com/office/powerpoint/2010/main" val="681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Packet Tracer Tutorial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sco Packet Trac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000" dirty="0" smtClean="0"/>
              <a:t>Take 4 pc’s each side that will be connected by 2 switches 2950-24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0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4400"/>
            <a:ext cx="91440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Connect All of them With copper straight through cable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8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9234"/>
              </p:ext>
            </p:extLst>
          </p:nvPr>
        </p:nvGraphicFramePr>
        <p:xfrm>
          <a:off x="381000" y="1752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10.255.255.254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172.16.0.1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172.31.255.254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192.168.255.254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30" y="480060"/>
            <a:ext cx="7543800" cy="914400"/>
          </a:xfrm>
        </p:spPr>
        <p:txBody>
          <a:bodyPr/>
          <a:lstStyle/>
          <a:p>
            <a:r>
              <a:rPr lang="en-US" dirty="0" smtClean="0"/>
              <a:t>Assigning IP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If 2 computers want to communicate in a network they must have same type of address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458200" cy="4419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Assign ip To pc’s in 1</a:t>
            </a:r>
            <a:r>
              <a:rPr lang="en-US" sz="6600" baseline="30000" dirty="0" smtClean="0"/>
              <a:t>st</a:t>
            </a:r>
            <a:r>
              <a:rPr lang="en-US" sz="6600" dirty="0" smtClean="0"/>
              <a:t> network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504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223</TotalTime>
  <Words>363</Words>
  <Application>Microsoft Office PowerPoint</Application>
  <PresentationFormat>On-screen Show (4:3)</PresentationFormat>
  <Paragraphs>67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Palatino Linotype</vt:lpstr>
      <vt:lpstr>Times New Roman</vt:lpstr>
      <vt:lpstr>Wingdings</vt:lpstr>
      <vt:lpstr>Elemental</vt:lpstr>
      <vt:lpstr>SUBNETTING</vt:lpstr>
      <vt:lpstr>    IP Address Format </vt:lpstr>
      <vt:lpstr>  IP addressing supports five different address classes: A, B,C, D, and E. Only classes A, B, and C are available for commercial use </vt:lpstr>
      <vt:lpstr>PowerPoint Presentation</vt:lpstr>
      <vt:lpstr>Packet Tracer Tutorial</vt:lpstr>
      <vt:lpstr>Take 4 pc’s each side that will be connected by 2 switches 2950-24</vt:lpstr>
      <vt:lpstr>Connect All of them With copper straight through cable</vt:lpstr>
      <vt:lpstr>Assigning IP</vt:lpstr>
      <vt:lpstr>Assign ip To pc’s in 1st network</vt:lpstr>
      <vt:lpstr>Double click on Pc</vt:lpstr>
      <vt:lpstr>Goto desktop tab and click ip configuration</vt:lpstr>
      <vt:lpstr>Insert ip of the 1st pc subnet will automatically generate and leave the gateway right now</vt:lpstr>
      <vt:lpstr>Ip of 2nd pc </vt:lpstr>
      <vt:lpstr>IP of 3rd PC</vt:lpstr>
      <vt:lpstr>IP of 4th PC</vt:lpstr>
      <vt:lpstr>Remember i have inserted ip’s in all computer of same class 192.168.0._ “you need to limit yourself to one class of private addresses, if you want to computers to talk with each other” (joe-habraken)</vt:lpstr>
      <vt:lpstr>Assign IP’s to the PC’s In the 2nd network like 192.168.10.2 192.168.10.3 192.168.10.4 192.168.10.5</vt:lpstr>
      <vt:lpstr>Connecting Network With One Router</vt:lpstr>
      <vt:lpstr>Connect One Generic Router  Connect It With Swith 0 from fast ethernet 0/0, Connect It With Swith 1 from fast ethernet 1/0 With Copper straight through cabble </vt:lpstr>
      <vt:lpstr>Configuring router</vt:lpstr>
      <vt:lpstr>Router connectted with the network one from fast ethernet 0/0  1) double click on router 2) goto config tab 3) click fast ethernet 0/0</vt:lpstr>
      <vt:lpstr>Insert ip of the class as the network 1 have So i inserts the ip 192.168.0.1 subnet will automatically generate make sue port status on</vt:lpstr>
      <vt:lpstr>Router is configured with network 1</vt:lpstr>
      <vt:lpstr>Insert getway of all pc’s in network one , the ip of router through which they are connected 192.168.0.1</vt:lpstr>
      <vt:lpstr>Router connectted with the network 2 from fast ethernet 1/0  1) double click on router 2) goto config tab 3) click fast ethernet 1/0</vt:lpstr>
      <vt:lpstr>Insert ip of the class as the network 2 have So i inserts the ip 192.168.10.1 subnet will automatically generate make sue port status on</vt:lpstr>
      <vt:lpstr>Router is configured with network 1</vt:lpstr>
      <vt:lpstr>Insert getway of all pc’s in network one , the ip of router through which they are connected 192.168.0.1</vt:lpstr>
      <vt:lpstr>Add Router Information Protocol Double click on router Click config Tab Click rip </vt:lpstr>
      <vt:lpstr>Pinging</vt:lpstr>
      <vt:lpstr>Goto the command promt of any pc</vt:lpstr>
      <vt:lpstr>Ping any IP of the network</vt:lpstr>
      <vt:lpstr>Now what you see is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Tutorial</dc:title>
  <dc:creator>AbdulBasit</dc:creator>
  <cp:lastModifiedBy>Hina Alam</cp:lastModifiedBy>
  <cp:revision>29</cp:revision>
  <dcterms:created xsi:type="dcterms:W3CDTF">2013-10-28T03:19:04Z</dcterms:created>
  <dcterms:modified xsi:type="dcterms:W3CDTF">2019-04-18T19:05:46Z</dcterms:modified>
</cp:coreProperties>
</file>