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1191" r:id="rId2"/>
    <p:sldId id="1120" r:id="rId3"/>
    <p:sldId id="1121" r:id="rId4"/>
    <p:sldId id="1196" r:id="rId5"/>
    <p:sldId id="1122" r:id="rId6"/>
    <p:sldId id="1123" r:id="rId7"/>
    <p:sldId id="1125" r:id="rId8"/>
    <p:sldId id="1197" r:id="rId9"/>
    <p:sldId id="1126" r:id="rId10"/>
    <p:sldId id="112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888" userDrawn="1">
          <p15:clr>
            <a:srgbClr val="A4A3A4"/>
          </p15:clr>
        </p15:guide>
        <p15:guide id="3" orient="horz" pos="39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3A3"/>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67"/>
    <p:restoredTop sz="96327"/>
  </p:normalViewPr>
  <p:slideViewPr>
    <p:cSldViewPr snapToGrid="0" snapToObjects="1" showGuides="1">
      <p:cViewPr varScale="1">
        <p:scale>
          <a:sx n="68" d="100"/>
          <a:sy n="68" d="100"/>
        </p:scale>
        <p:origin x="642" y="72"/>
      </p:cViewPr>
      <p:guideLst>
        <p:guide pos="6888"/>
        <p:guide orient="horz" pos="39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10E2F-7E7F-F04D-A043-F9F8A4741469}" type="datetimeFigureOut">
              <a:rPr lang="en-US" smtClean="0"/>
              <a:t>10/24/2023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6EA1AD-6EA3-1049-AB4E-FC15F4DC35F9}" type="slidenum">
              <a:rPr lang="en-US" smtClean="0"/>
              <a:t>‹#›</a:t>
            </a:fld>
            <a:endParaRPr lang="en-US"/>
          </a:p>
        </p:txBody>
      </p:sp>
    </p:spTree>
    <p:extLst>
      <p:ext uri="{BB962C8B-B14F-4D97-AF65-F5344CB8AC3E}">
        <p14:creationId xmlns:p14="http://schemas.microsoft.com/office/powerpoint/2010/main" val="2767533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6982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20</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century phone network had dumb network endpoints, really by definition.  The end points were rotary phones that maybe only your parents and grandparents remember; they weren’t computers.  They really </a:t>
            </a:r>
            <a:r>
              <a:rPr lang="en-US" sz="1200" b="1" i="1" kern="1200" dirty="0">
                <a:solidFill>
                  <a:schemeClr val="tx1"/>
                </a:solidFill>
                <a:effectLst/>
                <a:latin typeface="+mn-lt"/>
                <a:ea typeface="+mn-ea"/>
                <a:cs typeface="+mn-cs"/>
              </a:rPr>
              <a:t>were</a:t>
            </a:r>
            <a:r>
              <a:rPr lang="en-US" sz="1200" kern="1200" dirty="0">
                <a:solidFill>
                  <a:schemeClr val="tx1"/>
                </a:solidFill>
                <a:effectLst/>
                <a:latin typeface="+mn-lt"/>
                <a:ea typeface="+mn-ea"/>
                <a:cs typeface="+mn-cs"/>
              </a:rPr>
              <a:t> dumb devices, and therefore the phone network had programmable switches that were quite smart. </a:t>
            </a:r>
            <a:r>
              <a:rPr lang="en-US" sz="1200" b="1" kern="1200" dirty="0">
                <a:solidFill>
                  <a:schemeClr val="tx1"/>
                </a:solidFill>
                <a:effectLst/>
                <a:latin typeface="+mn-lt"/>
                <a:ea typeface="+mn-ea"/>
                <a:cs typeface="+mn-cs"/>
              </a:rPr>
              <a:t>All</a:t>
            </a:r>
            <a:r>
              <a:rPr lang="en-US" sz="1200" kern="1200" dirty="0">
                <a:solidFill>
                  <a:schemeClr val="tx1"/>
                </a:solidFill>
                <a:effectLst/>
                <a:latin typeface="+mn-lt"/>
                <a:ea typeface="+mn-ea"/>
                <a:cs typeface="+mn-cs"/>
              </a:rPr>
              <a:t> functionality – well, all of the intelligence - was implemented within the network. It HAD to be.  The end systems could not do anything more than send digits and send audio signals.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When the Internet came along, the endpoints and the switches were both programmable computers.  So where to put the complexity?  RFC 1958 – the architectural principles of the Internet RFC -  that says “intelligence is end to end rather than hidden in the network.” That puts the intelligence clearly at the edge, like we see here.  And that’s possible because the edge devices are smart; they’re programmable.  Well that’s the diagram as I remember it 20 years ago.</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And in the 20 years since, as we see the rise of middleboxes and SDN, we’re now seeing intelligence (in software) layered on top of “dumb” </a:t>
            </a:r>
            <a:r>
              <a:rPr lang="en-US" sz="1200" kern="1200" dirty="0" err="1">
                <a:solidFill>
                  <a:schemeClr val="tx1"/>
                </a:solidFill>
                <a:effectLst/>
                <a:latin typeface="+mn-lt"/>
                <a:ea typeface="+mn-ea"/>
                <a:cs typeface="+mn-cs"/>
              </a:rPr>
              <a:t>whiteboxes</a:t>
            </a:r>
            <a:r>
              <a:rPr lang="en-US" sz="1200" kern="1200" dirty="0">
                <a:solidFill>
                  <a:schemeClr val="tx1"/>
                </a:solidFill>
                <a:effectLst/>
                <a:latin typeface="+mn-lt"/>
                <a:ea typeface="+mn-ea"/>
                <a:cs typeface="+mn-cs"/>
              </a:rPr>
              <a:t> within the network.  So I might add a brain here today. And with datacenters and content distribution networks, we see even smarter and more sophisticated application-level infrastructure being connected at points within the network.  So now there are clearly much much bigger, much more computationally intensive and complex, endpoints if you will in today’s Internet</a:t>
            </a:r>
            <a:r>
              <a:rPr lang="en-US" dirty="0">
                <a:effectLst/>
              </a:rPr>
              <a:t> </a:t>
            </a:r>
            <a:endParaRPr lang="en-US" dirty="0"/>
          </a:p>
        </p:txBody>
      </p:sp>
      <p:sp>
        <p:nvSpPr>
          <p:cNvPr id="4" name="Slide Number Placeholder 3"/>
          <p:cNvSpPr>
            <a:spLocks noGrp="1"/>
          </p:cNvSpPr>
          <p:nvPr>
            <p:ph type="sldNum" sz="quarter" idx="5"/>
          </p:nvPr>
        </p:nvSpPr>
        <p:spPr/>
        <p:txBody>
          <a:bodyPr/>
          <a:lstStyle/>
          <a:p>
            <a:fld id="{D16EA1AD-6EA3-1049-AB4E-FC15F4DC35F9}" type="slidenum">
              <a:rPr lang="en-US" smtClean="0"/>
              <a:t>10</a:t>
            </a:fld>
            <a:endParaRPr lang="en-US"/>
          </a:p>
        </p:txBody>
      </p:sp>
    </p:spTree>
    <p:extLst>
      <p:ext uri="{BB962C8B-B14F-4D97-AF65-F5344CB8AC3E}">
        <p14:creationId xmlns:p14="http://schemas.microsoft.com/office/powerpoint/2010/main" val="2270968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4067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6EA1AD-6EA3-1049-AB4E-FC15F4DC35F9}" type="slidenum">
              <a:rPr lang="en-US" smtClean="0"/>
              <a:t>3</a:t>
            </a:fld>
            <a:endParaRPr lang="en-US"/>
          </a:p>
        </p:txBody>
      </p:sp>
    </p:spTree>
    <p:extLst>
      <p:ext uri="{BB962C8B-B14F-4D97-AF65-F5344CB8AC3E}">
        <p14:creationId xmlns:p14="http://schemas.microsoft.com/office/powerpoint/2010/main" val="601591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2059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1687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70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7169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8641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2285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788231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326928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58898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41336105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0969684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4.png"/><Relationship Id="rId3" Type="http://schemas.openxmlformats.org/officeDocument/2006/relationships/image" Target="../media/image22.png"/><Relationship Id="rId7" Type="http://schemas.openxmlformats.org/officeDocument/2006/relationships/image" Target="../media/image17.png"/><Relationship Id="rId12"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19.png"/><Relationship Id="rId5" Type="http://schemas.openxmlformats.org/officeDocument/2006/relationships/image" Target="../media/image24.png"/><Relationship Id="rId10" Type="http://schemas.openxmlformats.org/officeDocument/2006/relationships/image" Target="../media/image25.png"/><Relationship Id="rId4" Type="http://schemas.openxmlformats.org/officeDocument/2006/relationships/image" Target="../media/image23.pn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80529" y="650420"/>
            <a:ext cx="6551791" cy="1650991"/>
          </a:xfrm>
        </p:spPr>
        <p:txBody>
          <a:bodyPr>
            <a:normAutofit fontScale="90000"/>
          </a:bodyPr>
          <a:lstStyle/>
          <a:p>
            <a:r>
              <a:rPr lang="en-US" altLang="en-US" sz="6000" dirty="0">
                <a:cs typeface="Calibri" panose="020F0502020204030204" pitchFamily="34" charset="0"/>
              </a:rPr>
              <a:t>Network Layer:</a:t>
            </a:r>
            <a:br>
              <a:rPr lang="en-US" altLang="en-US" sz="6000" dirty="0">
                <a:cs typeface="Calibri" panose="020F0502020204030204" pitchFamily="34" charset="0"/>
              </a:rPr>
            </a:br>
            <a:r>
              <a:rPr lang="en-US" altLang="en-US" sz="6000" dirty="0">
                <a:cs typeface="Calibri" panose="020F0502020204030204" pitchFamily="34" charset="0"/>
              </a:rPr>
              <a:t>Data Plane</a:t>
            </a:r>
            <a:endParaRPr lang="en-US" sz="60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04224" y="2335591"/>
            <a:ext cx="8539764" cy="4173132"/>
          </a:xfrm>
        </p:spPr>
        <p:txBody>
          <a:bodyPr>
            <a:normAutofit fontScale="92500"/>
          </a:bodyPr>
          <a:lstStyle/>
          <a:p>
            <a:pPr marL="403225" indent="-285750">
              <a:spcBef>
                <a:spcPts val="800"/>
              </a:spcBef>
              <a:buClr>
                <a:schemeClr val="bg1">
                  <a:lumMod val="75000"/>
                </a:schemeClr>
              </a:buClr>
            </a:pPr>
            <a:r>
              <a:rPr lang="en-US" dirty="0">
                <a:solidFill>
                  <a:schemeClr val="bg1">
                    <a:lumMod val="75000"/>
                  </a:schemeClr>
                </a:solidFill>
              </a:rPr>
              <a:t>Overview of Network Layer</a:t>
            </a:r>
            <a:r>
              <a:rPr lang="en-US" sz="3600" dirty="0"/>
              <a:t>	 </a:t>
            </a:r>
          </a:p>
          <a:p>
            <a:pPr marL="403225" indent="-285750">
              <a:spcBef>
                <a:spcPts val="800"/>
              </a:spcBef>
              <a:buClr>
                <a:schemeClr val="bg1">
                  <a:lumMod val="75000"/>
                </a:schemeClr>
              </a:buClr>
            </a:pPr>
            <a:r>
              <a:rPr lang="en-US" dirty="0">
                <a:solidFill>
                  <a:schemeClr val="bg1">
                    <a:lumMod val="75000"/>
                  </a:schemeClr>
                </a:solidFill>
              </a:rPr>
              <a:t>What’s Inside a Router? </a:t>
            </a:r>
          </a:p>
          <a:p>
            <a:pPr marL="403225" indent="-285750">
              <a:spcBef>
                <a:spcPts val="800"/>
              </a:spcBef>
              <a:buClr>
                <a:schemeClr val="bg1">
                  <a:lumMod val="75000"/>
                </a:schemeClr>
              </a:buClr>
            </a:pPr>
            <a:r>
              <a:rPr lang="en-US" dirty="0">
                <a:solidFill>
                  <a:schemeClr val="bg1">
                    <a:lumMod val="75000"/>
                  </a:schemeClr>
                </a:solidFill>
              </a:rPr>
              <a:t>The Internet Protocol: IPv4, Addressing, NAT IPv6</a:t>
            </a:r>
          </a:p>
          <a:p>
            <a:pPr marL="403225" indent="-285750">
              <a:spcBef>
                <a:spcPts val="800"/>
              </a:spcBef>
              <a:buClr>
                <a:schemeClr val="bg1">
                  <a:lumMod val="75000"/>
                </a:schemeClr>
              </a:buClr>
            </a:pPr>
            <a:r>
              <a:rPr lang="en-US" dirty="0">
                <a:solidFill>
                  <a:schemeClr val="bg1">
                    <a:lumMod val="75000"/>
                  </a:schemeClr>
                </a:solidFill>
              </a:rPr>
              <a:t>Generalized Forwarding and SDN </a:t>
            </a:r>
          </a:p>
          <a:p>
            <a:pPr marL="403225" indent="-285750">
              <a:spcBef>
                <a:spcPts val="800"/>
              </a:spcBef>
              <a:buClr>
                <a:srgbClr val="0013A3"/>
              </a:buClr>
            </a:pPr>
            <a:r>
              <a:rPr lang="en-US" sz="3600" dirty="0"/>
              <a:t>Middleboxes</a:t>
            </a:r>
          </a:p>
          <a:p>
            <a:pPr marL="746125" lvl="1" indent="-285750">
              <a:spcBef>
                <a:spcPts val="800"/>
              </a:spcBef>
              <a:buClr>
                <a:srgbClr val="0013A3"/>
              </a:buClr>
            </a:pPr>
            <a:r>
              <a:rPr lang="en-US" sz="3200" dirty="0"/>
              <a:t>middlebox functions</a:t>
            </a:r>
          </a:p>
          <a:p>
            <a:pPr marL="746125" lvl="1" indent="-285750">
              <a:spcBef>
                <a:spcPts val="800"/>
              </a:spcBef>
              <a:buClr>
                <a:srgbClr val="0013A3"/>
              </a:buClr>
            </a:pPr>
            <a:r>
              <a:rPr lang="en-US" sz="3200" dirty="0"/>
              <a:t>evolution, architectural principles of the Internet</a:t>
            </a:r>
          </a:p>
          <a:p>
            <a:pPr marL="403225" indent="-285750">
              <a:spcBef>
                <a:spcPts val="800"/>
              </a:spcBef>
              <a:buClr>
                <a:srgbClr val="0013A3"/>
              </a:buClr>
            </a:pPr>
            <a:r>
              <a:rPr lang="en-US" sz="3000" dirty="0"/>
              <a:t>Summary</a:t>
            </a:r>
          </a:p>
        </p:txBody>
      </p:sp>
      <p:grpSp>
        <p:nvGrpSpPr>
          <p:cNvPr id="3" name="Group 2">
            <a:extLst>
              <a:ext uri="{FF2B5EF4-FFF2-40B4-BE49-F238E27FC236}">
                <a16:creationId xmlns:a16="http://schemas.microsoft.com/office/drawing/2014/main" id="{E5966BCE-E1AB-7A42-B864-7745FF725900}"/>
              </a:ext>
            </a:extLst>
          </p:cNvPr>
          <p:cNvGrpSpPr/>
          <p:nvPr/>
        </p:nvGrpSpPr>
        <p:grpSpPr>
          <a:xfrm>
            <a:off x="7421880" y="792480"/>
            <a:ext cx="4399280" cy="3777138"/>
            <a:chOff x="7421880" y="792480"/>
            <a:chExt cx="4399280" cy="3777138"/>
          </a:xfrm>
        </p:grpSpPr>
        <p:sp>
          <p:nvSpPr>
            <p:cNvPr id="12" name="TextBox 11">
              <a:extLst>
                <a:ext uri="{FF2B5EF4-FFF2-40B4-BE49-F238E27FC236}">
                  <a16:creationId xmlns:a16="http://schemas.microsoft.com/office/drawing/2014/main" id="{5B8EB14B-C9ED-0847-B970-A5202AF4CE20}"/>
                </a:ext>
              </a:extLst>
            </p:cNvPr>
            <p:cNvSpPr txBox="1"/>
            <p:nvPr/>
          </p:nvSpPr>
          <p:spPr>
            <a:xfrm>
              <a:off x="7421880" y="792480"/>
              <a:ext cx="4399280"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13A3"/>
                  </a:solidFill>
                  <a:effectLst/>
                  <a:uLnTx/>
                  <a:uFillTx/>
                  <a:latin typeface="Calibri"/>
                  <a:ea typeface="+mn-ea"/>
                  <a:cs typeface="+mn-cs"/>
                </a:rPr>
                <a:t>Computer Networks</a:t>
              </a:r>
            </a:p>
          </p:txBody>
        </p:sp>
        <p:grpSp>
          <p:nvGrpSpPr>
            <p:cNvPr id="14" name="Group 13">
              <a:extLst>
                <a:ext uri="{FF2B5EF4-FFF2-40B4-BE49-F238E27FC236}">
                  <a16:creationId xmlns:a16="http://schemas.microsoft.com/office/drawing/2014/main" id="{FC6E2ED4-232F-CF49-92D4-D59F2E8D1361}"/>
                </a:ext>
              </a:extLst>
            </p:cNvPr>
            <p:cNvGrpSpPr/>
            <p:nvPr/>
          </p:nvGrpSpPr>
          <p:grpSpPr>
            <a:xfrm>
              <a:off x="7421880" y="1362580"/>
              <a:ext cx="4399280" cy="3207038"/>
              <a:chOff x="7442200" y="2264280"/>
              <a:chExt cx="4399280" cy="3207038"/>
            </a:xfrm>
          </p:grpSpPr>
          <p:pic>
            <p:nvPicPr>
              <p:cNvPr id="6" name="Picture 5" descr="Kurose_CVR_REV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0432" y="3418442"/>
                <a:ext cx="3821756" cy="2052876"/>
              </a:xfrm>
              <a:prstGeom prst="rect">
                <a:avLst/>
              </a:prstGeom>
            </p:spPr>
          </p:pic>
          <p:sp>
            <p:nvSpPr>
              <p:cNvPr id="13" name="TextBox 12">
                <a:extLst>
                  <a:ext uri="{FF2B5EF4-FFF2-40B4-BE49-F238E27FC236}">
                    <a16:creationId xmlns:a16="http://schemas.microsoft.com/office/drawing/2014/main" id="{7BB5C915-B56D-DF41-B49F-F01D9828071E}"/>
                  </a:ext>
                </a:extLst>
              </p:cNvPr>
              <p:cNvSpPr txBox="1"/>
              <p:nvPr/>
            </p:nvSpPr>
            <p:spPr>
              <a:xfrm>
                <a:off x="7442200" y="2264280"/>
                <a:ext cx="4399280" cy="115416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Class textbook: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uLnTx/>
                    <a:uFillTx/>
                    <a:latin typeface="Calibri"/>
                    <a:ea typeface="+mn-ea"/>
                    <a:cs typeface="+mn-cs"/>
                  </a:rPr>
                  <a:t>Computer Networking: A Top-Down Approach </a:t>
                </a:r>
                <a:r>
                  <a:rPr kumimoji="0" lang="en-US" sz="1400" b="0" i="1" u="none" strike="noStrike" kern="1200" cap="none" spc="0" normalizeH="0" baseline="0" noProof="0" dirty="0">
                    <a:ln>
                      <a:noFill/>
                    </a:ln>
                    <a:solidFill>
                      <a:prstClr val="black"/>
                    </a:solidFill>
                    <a:effectLst/>
                    <a:uLnTx/>
                    <a:uFillTx/>
                    <a:latin typeface="Calibri"/>
                    <a:ea typeface="+mn-ea"/>
                    <a:cs typeface="+mn-cs"/>
                  </a:rPr>
                  <a:t>(8</a:t>
                </a:r>
                <a:r>
                  <a:rPr kumimoji="0" lang="en-US" sz="1400" b="0" i="1" u="none" strike="noStrike" kern="1200" cap="none" spc="0" normalizeH="0" baseline="30000" noProof="0" dirty="0">
                    <a:ln>
                      <a:noFill/>
                    </a:ln>
                    <a:solidFill>
                      <a:prstClr val="black"/>
                    </a:solidFill>
                    <a:effectLst/>
                    <a:uLnTx/>
                    <a:uFillTx/>
                    <a:latin typeface="Calibri"/>
                    <a:ea typeface="+mn-ea"/>
                    <a:cs typeface="+mn-cs"/>
                  </a:rPr>
                  <a:t>th</a:t>
                </a:r>
                <a:r>
                  <a:rPr kumimoji="0" lang="en-US" sz="1400" b="0" i="1" u="none" strike="noStrike" kern="1200" cap="none" spc="0" normalizeH="0" baseline="0" noProof="0" dirty="0">
                    <a:ln>
                      <a:noFill/>
                    </a:ln>
                    <a:solidFill>
                      <a:prstClr val="black"/>
                    </a:solidFill>
                    <a:effectLst/>
                    <a:uLnTx/>
                    <a:uFillTx/>
                    <a:latin typeface="Calibri"/>
                    <a:ea typeface="+mn-ea"/>
                    <a:cs typeface="+mn-cs"/>
                  </a:rPr>
                  <a:t> ed.)</a:t>
                </a:r>
                <a:endParaRPr kumimoji="0" lang="en-US" sz="1600" b="0" i="1" u="none" strike="noStrike" kern="1200" cap="none" spc="0" normalizeH="0" baseline="0" noProof="0" dirty="0">
                  <a:ln>
                    <a:noFill/>
                  </a:ln>
                  <a:solidFill>
                    <a:prstClr val="black"/>
                  </a:solidFill>
                  <a:effectLst/>
                  <a:uLnTx/>
                  <a:uFillTx/>
                  <a:latin typeface="Calibri"/>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J.F. Kurose, K.W. Ross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Pearson, 2020</a:t>
                </a:r>
              </a:p>
            </p:txBody>
          </p:sp>
        </p:grpSp>
      </p:grpSp>
    </p:spTree>
    <p:extLst>
      <p:ext uri="{BB962C8B-B14F-4D97-AF65-F5344CB8AC3E}">
        <p14:creationId xmlns:p14="http://schemas.microsoft.com/office/powerpoint/2010/main" val="5335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1000"/>
                                        <p:tgtEl>
                                          <p:spTgt spid="9"/>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276C59-8C7E-1247-BA78-36BBD72E8CBF}"/>
              </a:ext>
            </a:extLst>
          </p:cNvPr>
          <p:cNvSpPr>
            <a:spLocks noGrp="1"/>
          </p:cNvSpPr>
          <p:nvPr>
            <p:ph type="title"/>
          </p:nvPr>
        </p:nvSpPr>
        <p:spPr/>
        <p:txBody>
          <a:bodyPr/>
          <a:lstStyle/>
          <a:p>
            <a:r>
              <a:rPr lang="en-US" dirty="0"/>
              <a:t>Where’s the intelligence?</a:t>
            </a:r>
          </a:p>
        </p:txBody>
      </p:sp>
      <p:grpSp>
        <p:nvGrpSpPr>
          <p:cNvPr id="19" name="Group 18">
            <a:extLst>
              <a:ext uri="{FF2B5EF4-FFF2-40B4-BE49-F238E27FC236}">
                <a16:creationId xmlns:a16="http://schemas.microsoft.com/office/drawing/2014/main" id="{68687502-4848-F146-AFBE-A04100241E40}"/>
              </a:ext>
            </a:extLst>
          </p:cNvPr>
          <p:cNvGrpSpPr/>
          <p:nvPr/>
        </p:nvGrpSpPr>
        <p:grpSpPr>
          <a:xfrm>
            <a:off x="435537" y="1971666"/>
            <a:ext cx="3436371" cy="3967162"/>
            <a:chOff x="692717" y="2243138"/>
            <a:chExt cx="3436371" cy="3967162"/>
          </a:xfrm>
        </p:grpSpPr>
        <p:sp>
          <p:nvSpPr>
            <p:cNvPr id="5" name="Freeform 417">
              <a:extLst>
                <a:ext uri="{FF2B5EF4-FFF2-40B4-BE49-F238E27FC236}">
                  <a16:creationId xmlns:a16="http://schemas.microsoft.com/office/drawing/2014/main" id="{A410DC48-A549-BF41-A658-CB77506BB932}"/>
                </a:ext>
              </a:extLst>
            </p:cNvPr>
            <p:cNvSpPr>
              <a:spLocks/>
            </p:cNvSpPr>
            <p:nvPr/>
          </p:nvSpPr>
          <p:spPr bwMode="auto">
            <a:xfrm>
              <a:off x="1025226" y="2358375"/>
              <a:ext cx="2282947" cy="2781661"/>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9" name="Picture 8" descr="A close up of a logo&#10;&#10;Description automatically generated">
              <a:extLst>
                <a:ext uri="{FF2B5EF4-FFF2-40B4-BE49-F238E27FC236}">
                  <a16:creationId xmlns:a16="http://schemas.microsoft.com/office/drawing/2014/main" id="{EBDE0BB2-C953-154C-A7B7-62F7ACD3B5C8}"/>
                </a:ext>
              </a:extLst>
            </p:cNvPr>
            <p:cNvPicPr>
              <a:picLocks noChangeAspect="1"/>
            </p:cNvPicPr>
            <p:nvPr/>
          </p:nvPicPr>
          <p:blipFill>
            <a:blip r:embed="rId3"/>
            <a:stretch>
              <a:fillRect/>
            </a:stretch>
          </p:blipFill>
          <p:spPr>
            <a:xfrm>
              <a:off x="767764" y="2352964"/>
              <a:ext cx="3175000" cy="2540000"/>
            </a:xfrm>
            <a:prstGeom prst="rect">
              <a:avLst/>
            </a:prstGeom>
          </p:spPr>
        </p:pic>
        <p:grpSp>
          <p:nvGrpSpPr>
            <p:cNvPr id="8" name="Group 7">
              <a:extLst>
                <a:ext uri="{FF2B5EF4-FFF2-40B4-BE49-F238E27FC236}">
                  <a16:creationId xmlns:a16="http://schemas.microsoft.com/office/drawing/2014/main" id="{710D7689-B169-544C-AC55-6614C26FB4B0}"/>
                </a:ext>
              </a:extLst>
            </p:cNvPr>
            <p:cNvGrpSpPr/>
            <p:nvPr/>
          </p:nvGrpSpPr>
          <p:grpSpPr>
            <a:xfrm>
              <a:off x="1481138" y="4114740"/>
              <a:ext cx="670927" cy="642997"/>
              <a:chOff x="1709738" y="4400490"/>
              <a:chExt cx="670927" cy="642997"/>
            </a:xfrm>
          </p:grpSpPr>
          <p:pic>
            <p:nvPicPr>
              <p:cNvPr id="7" name="Picture 6">
                <a:extLst>
                  <a:ext uri="{FF2B5EF4-FFF2-40B4-BE49-F238E27FC236}">
                    <a16:creationId xmlns:a16="http://schemas.microsoft.com/office/drawing/2014/main" id="{E2CC33DB-CB90-6B4C-BE4D-2CD2C2A5302B}"/>
                  </a:ext>
                </a:extLst>
              </p:cNvPr>
              <p:cNvPicPr>
                <a:picLocks noChangeAspect="1"/>
              </p:cNvPicPr>
              <p:nvPr/>
            </p:nvPicPr>
            <p:blipFill>
              <a:blip r:embed="rId4"/>
              <a:stretch>
                <a:fillRect/>
              </a:stretch>
            </p:blipFill>
            <p:spPr>
              <a:xfrm>
                <a:off x="1709738" y="4429125"/>
                <a:ext cx="614362" cy="614362"/>
              </a:xfrm>
              <a:prstGeom prst="rect">
                <a:avLst/>
              </a:prstGeom>
            </p:spPr>
          </p:pic>
          <p:pic>
            <p:nvPicPr>
              <p:cNvPr id="14" name="Picture 13">
                <a:extLst>
                  <a:ext uri="{FF2B5EF4-FFF2-40B4-BE49-F238E27FC236}">
                    <a16:creationId xmlns:a16="http://schemas.microsoft.com/office/drawing/2014/main" id="{8423A4C6-E839-4149-A70A-7D184B5A41EB}"/>
                  </a:ext>
                </a:extLst>
              </p:cNvPr>
              <p:cNvPicPr>
                <a:picLocks noChangeAspect="1"/>
              </p:cNvPicPr>
              <p:nvPr/>
            </p:nvPicPr>
            <p:blipFill>
              <a:blip r:embed="rId5"/>
              <a:stretch>
                <a:fillRect/>
              </a:stretch>
            </p:blipFill>
            <p:spPr>
              <a:xfrm>
                <a:off x="1870356" y="4400490"/>
                <a:ext cx="510309" cy="311786"/>
              </a:xfrm>
              <a:prstGeom prst="rect">
                <a:avLst/>
              </a:prstGeom>
            </p:spPr>
          </p:pic>
        </p:grpSp>
        <p:sp>
          <p:nvSpPr>
            <p:cNvPr id="1025" name="TextBox 1024">
              <a:extLst>
                <a:ext uri="{FF2B5EF4-FFF2-40B4-BE49-F238E27FC236}">
                  <a16:creationId xmlns:a16="http://schemas.microsoft.com/office/drawing/2014/main" id="{6124F227-D3DF-DA4D-9EB9-D57F7684B70B}"/>
                </a:ext>
              </a:extLst>
            </p:cNvPr>
            <p:cNvSpPr txBox="1"/>
            <p:nvPr/>
          </p:nvSpPr>
          <p:spPr>
            <a:xfrm>
              <a:off x="692717" y="5286970"/>
              <a:ext cx="3436371" cy="923330"/>
            </a:xfrm>
            <a:prstGeom prst="rect">
              <a:avLst/>
            </a:prstGeom>
            <a:noFill/>
          </p:spPr>
          <p:txBody>
            <a:bodyPr wrap="square" rtlCol="0">
              <a:spAutoFit/>
            </a:bodyPr>
            <a:lstStyle/>
            <a:p>
              <a:pPr marR="0" lvl="0" defTabSz="914400" rtl="0" eaLnBrk="1" fontAlgn="auto" latinLnBrk="0" hangingPunct="1">
                <a:lnSpc>
                  <a:spcPct val="90000"/>
                </a:lnSpc>
                <a:spcBef>
                  <a:spcPts val="0"/>
                </a:spcBef>
                <a:spcAft>
                  <a:spcPts val="0"/>
                </a:spcAft>
                <a:buClr>
                  <a:srgbClr val="0013A3"/>
                </a:buClr>
                <a:buSzTx/>
                <a:tabLst/>
                <a:defRPr/>
              </a:pPr>
              <a:r>
                <a:rPr kumimoji="0" lang="en-US" sz="2400" b="0" i="0" u="none" strike="noStrike" kern="1200" cap="none" spc="0" normalizeH="0" baseline="0" noProof="0" dirty="0">
                  <a:ln>
                    <a:noFill/>
                  </a:ln>
                  <a:solidFill>
                    <a:srgbClr val="010F90"/>
                  </a:solidFill>
                  <a:effectLst/>
                  <a:uLnTx/>
                  <a:uFillTx/>
                  <a:latin typeface="Calibri" panose="020F0502020204030204"/>
                  <a:ea typeface="+mn-ea"/>
                  <a:cs typeface="+mn-cs"/>
                </a:rPr>
                <a:t>20</a:t>
              </a:r>
              <a:r>
                <a:rPr kumimoji="0" lang="en-US" sz="2400" b="0" i="0" u="none" strike="noStrike" kern="1200" cap="none" spc="0" normalizeH="0" baseline="30000" noProof="0" dirty="0">
                  <a:ln>
                    <a:noFill/>
                  </a:ln>
                  <a:solidFill>
                    <a:srgbClr val="010F90"/>
                  </a:solidFill>
                  <a:effectLst/>
                  <a:uLnTx/>
                  <a:uFillTx/>
                  <a:latin typeface="Calibri" panose="020F0502020204030204"/>
                  <a:ea typeface="+mn-ea"/>
                  <a:cs typeface="+mn-cs"/>
                </a:rPr>
                <a:t>th</a:t>
              </a:r>
              <a:r>
                <a:rPr kumimoji="0" lang="en-US" sz="2400" b="0" i="0" u="none" strike="noStrike" kern="1200" cap="none" spc="0" normalizeH="0" baseline="0" noProof="0" dirty="0">
                  <a:ln>
                    <a:noFill/>
                  </a:ln>
                  <a:solidFill>
                    <a:srgbClr val="010F90"/>
                  </a:solidFill>
                  <a:effectLst/>
                  <a:uLnTx/>
                  <a:uFillTx/>
                  <a:latin typeface="Calibri" panose="020F0502020204030204"/>
                  <a:ea typeface="+mn-ea"/>
                  <a:cs typeface="+mn-cs"/>
                </a:rPr>
                <a:t> century phone net:</a:t>
              </a:r>
            </a:p>
            <a:p>
              <a:pPr marL="285750" marR="0" lvl="0" indent="-285750" defTabSz="914400" rtl="0" eaLnBrk="1" fontAlgn="auto" latinLnBrk="0" hangingPunct="1">
                <a:lnSpc>
                  <a:spcPct val="90000"/>
                </a:lnSpc>
                <a:spcBef>
                  <a:spcPts val="0"/>
                </a:spcBef>
                <a:spcAft>
                  <a:spcPts val="0"/>
                </a:spcAft>
                <a:buClr>
                  <a:srgbClr val="0013A3"/>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intelligence/computing at network switches</a:t>
              </a:r>
            </a:p>
          </p:txBody>
        </p:sp>
        <p:grpSp>
          <p:nvGrpSpPr>
            <p:cNvPr id="422" name="Group 421">
              <a:extLst>
                <a:ext uri="{FF2B5EF4-FFF2-40B4-BE49-F238E27FC236}">
                  <a16:creationId xmlns:a16="http://schemas.microsoft.com/office/drawing/2014/main" id="{AB94A06E-4A67-7A43-800D-FE384ED23956}"/>
                </a:ext>
              </a:extLst>
            </p:cNvPr>
            <p:cNvGrpSpPr/>
            <p:nvPr/>
          </p:nvGrpSpPr>
          <p:grpSpPr>
            <a:xfrm>
              <a:off x="2876551" y="4224277"/>
              <a:ext cx="670927" cy="642997"/>
              <a:chOff x="1709738" y="4400490"/>
              <a:chExt cx="670927" cy="642997"/>
            </a:xfrm>
          </p:grpSpPr>
          <p:pic>
            <p:nvPicPr>
              <p:cNvPr id="423" name="Picture 422">
                <a:extLst>
                  <a:ext uri="{FF2B5EF4-FFF2-40B4-BE49-F238E27FC236}">
                    <a16:creationId xmlns:a16="http://schemas.microsoft.com/office/drawing/2014/main" id="{91CFA8EC-D8DC-B945-98E0-DC2A18E5A00F}"/>
                  </a:ext>
                </a:extLst>
              </p:cNvPr>
              <p:cNvPicPr>
                <a:picLocks noChangeAspect="1"/>
              </p:cNvPicPr>
              <p:nvPr/>
            </p:nvPicPr>
            <p:blipFill>
              <a:blip r:embed="rId4"/>
              <a:stretch>
                <a:fillRect/>
              </a:stretch>
            </p:blipFill>
            <p:spPr>
              <a:xfrm>
                <a:off x="1709738" y="4429125"/>
                <a:ext cx="614362" cy="614362"/>
              </a:xfrm>
              <a:prstGeom prst="rect">
                <a:avLst/>
              </a:prstGeom>
            </p:spPr>
          </p:pic>
          <p:pic>
            <p:nvPicPr>
              <p:cNvPr id="424" name="Picture 423">
                <a:extLst>
                  <a:ext uri="{FF2B5EF4-FFF2-40B4-BE49-F238E27FC236}">
                    <a16:creationId xmlns:a16="http://schemas.microsoft.com/office/drawing/2014/main" id="{4E42B20D-B5F9-9E42-9760-416A3760790A}"/>
                  </a:ext>
                </a:extLst>
              </p:cNvPr>
              <p:cNvPicPr>
                <a:picLocks noChangeAspect="1"/>
              </p:cNvPicPr>
              <p:nvPr/>
            </p:nvPicPr>
            <p:blipFill>
              <a:blip r:embed="rId5"/>
              <a:stretch>
                <a:fillRect/>
              </a:stretch>
            </p:blipFill>
            <p:spPr>
              <a:xfrm>
                <a:off x="1870356" y="4400490"/>
                <a:ext cx="510309" cy="311786"/>
              </a:xfrm>
              <a:prstGeom prst="rect">
                <a:avLst/>
              </a:prstGeom>
            </p:spPr>
          </p:pic>
        </p:grpSp>
        <p:grpSp>
          <p:nvGrpSpPr>
            <p:cNvPr id="425" name="Group 424">
              <a:extLst>
                <a:ext uri="{FF2B5EF4-FFF2-40B4-BE49-F238E27FC236}">
                  <a16:creationId xmlns:a16="http://schemas.microsoft.com/office/drawing/2014/main" id="{32E4D191-5B87-924F-9C3B-56D8E2B7F1BF}"/>
                </a:ext>
              </a:extLst>
            </p:cNvPr>
            <p:cNvGrpSpPr/>
            <p:nvPr/>
          </p:nvGrpSpPr>
          <p:grpSpPr>
            <a:xfrm>
              <a:off x="3000375" y="3171825"/>
              <a:ext cx="742368" cy="676275"/>
              <a:chOff x="1709738" y="4400490"/>
              <a:chExt cx="670927" cy="642997"/>
            </a:xfrm>
          </p:grpSpPr>
          <p:pic>
            <p:nvPicPr>
              <p:cNvPr id="426" name="Picture 425">
                <a:extLst>
                  <a:ext uri="{FF2B5EF4-FFF2-40B4-BE49-F238E27FC236}">
                    <a16:creationId xmlns:a16="http://schemas.microsoft.com/office/drawing/2014/main" id="{42C86407-014E-4548-95D8-1E63E3A29DE0}"/>
                  </a:ext>
                </a:extLst>
              </p:cNvPr>
              <p:cNvPicPr>
                <a:picLocks noChangeAspect="1"/>
              </p:cNvPicPr>
              <p:nvPr/>
            </p:nvPicPr>
            <p:blipFill>
              <a:blip r:embed="rId4"/>
              <a:stretch>
                <a:fillRect/>
              </a:stretch>
            </p:blipFill>
            <p:spPr>
              <a:xfrm>
                <a:off x="1709738" y="4429125"/>
                <a:ext cx="614362" cy="614362"/>
              </a:xfrm>
              <a:prstGeom prst="rect">
                <a:avLst/>
              </a:prstGeom>
            </p:spPr>
          </p:pic>
          <p:pic>
            <p:nvPicPr>
              <p:cNvPr id="427" name="Picture 426">
                <a:extLst>
                  <a:ext uri="{FF2B5EF4-FFF2-40B4-BE49-F238E27FC236}">
                    <a16:creationId xmlns:a16="http://schemas.microsoft.com/office/drawing/2014/main" id="{D246EF1D-7174-FC41-A708-F592DB2E16A0}"/>
                  </a:ext>
                </a:extLst>
              </p:cNvPr>
              <p:cNvPicPr>
                <a:picLocks noChangeAspect="1"/>
              </p:cNvPicPr>
              <p:nvPr/>
            </p:nvPicPr>
            <p:blipFill>
              <a:blip r:embed="rId5"/>
              <a:stretch>
                <a:fillRect/>
              </a:stretch>
            </p:blipFill>
            <p:spPr>
              <a:xfrm>
                <a:off x="1870356" y="4400490"/>
                <a:ext cx="510309" cy="311786"/>
              </a:xfrm>
              <a:prstGeom prst="rect">
                <a:avLst/>
              </a:prstGeom>
            </p:spPr>
          </p:pic>
        </p:grpSp>
        <p:grpSp>
          <p:nvGrpSpPr>
            <p:cNvPr id="428" name="Group 427">
              <a:extLst>
                <a:ext uri="{FF2B5EF4-FFF2-40B4-BE49-F238E27FC236}">
                  <a16:creationId xmlns:a16="http://schemas.microsoft.com/office/drawing/2014/main" id="{54D3134C-D32E-1A4D-B852-043F68F7DD38}"/>
                </a:ext>
              </a:extLst>
            </p:cNvPr>
            <p:cNvGrpSpPr/>
            <p:nvPr/>
          </p:nvGrpSpPr>
          <p:grpSpPr>
            <a:xfrm>
              <a:off x="1943099" y="2243138"/>
              <a:ext cx="494717" cy="500060"/>
              <a:chOff x="1709738" y="4400490"/>
              <a:chExt cx="670927" cy="642997"/>
            </a:xfrm>
          </p:grpSpPr>
          <p:pic>
            <p:nvPicPr>
              <p:cNvPr id="429" name="Picture 428">
                <a:extLst>
                  <a:ext uri="{FF2B5EF4-FFF2-40B4-BE49-F238E27FC236}">
                    <a16:creationId xmlns:a16="http://schemas.microsoft.com/office/drawing/2014/main" id="{69D17179-333C-C94F-81A7-43AD5B29474B}"/>
                  </a:ext>
                </a:extLst>
              </p:cNvPr>
              <p:cNvPicPr>
                <a:picLocks noChangeAspect="1"/>
              </p:cNvPicPr>
              <p:nvPr/>
            </p:nvPicPr>
            <p:blipFill>
              <a:blip r:embed="rId4"/>
              <a:stretch>
                <a:fillRect/>
              </a:stretch>
            </p:blipFill>
            <p:spPr>
              <a:xfrm>
                <a:off x="1709738" y="4429125"/>
                <a:ext cx="614362" cy="614362"/>
              </a:xfrm>
              <a:prstGeom prst="rect">
                <a:avLst/>
              </a:prstGeom>
            </p:spPr>
          </p:pic>
          <p:pic>
            <p:nvPicPr>
              <p:cNvPr id="430" name="Picture 429">
                <a:extLst>
                  <a:ext uri="{FF2B5EF4-FFF2-40B4-BE49-F238E27FC236}">
                    <a16:creationId xmlns:a16="http://schemas.microsoft.com/office/drawing/2014/main" id="{08FC8877-CFE5-7E48-8D76-645FA35F9D72}"/>
                  </a:ext>
                </a:extLst>
              </p:cNvPr>
              <p:cNvPicPr>
                <a:picLocks noChangeAspect="1"/>
              </p:cNvPicPr>
              <p:nvPr/>
            </p:nvPicPr>
            <p:blipFill>
              <a:blip r:embed="rId5"/>
              <a:stretch>
                <a:fillRect/>
              </a:stretch>
            </p:blipFill>
            <p:spPr>
              <a:xfrm>
                <a:off x="1870356" y="4400490"/>
                <a:ext cx="510309" cy="311786"/>
              </a:xfrm>
              <a:prstGeom prst="rect">
                <a:avLst/>
              </a:prstGeom>
            </p:spPr>
          </p:pic>
        </p:grpSp>
        <p:grpSp>
          <p:nvGrpSpPr>
            <p:cNvPr id="431" name="Group 430">
              <a:extLst>
                <a:ext uri="{FF2B5EF4-FFF2-40B4-BE49-F238E27FC236}">
                  <a16:creationId xmlns:a16="http://schemas.microsoft.com/office/drawing/2014/main" id="{574A1930-FBBC-7941-B2F6-5C8CF5467A90}"/>
                </a:ext>
              </a:extLst>
            </p:cNvPr>
            <p:cNvGrpSpPr/>
            <p:nvPr/>
          </p:nvGrpSpPr>
          <p:grpSpPr>
            <a:xfrm>
              <a:off x="2867026" y="2424113"/>
              <a:ext cx="623304" cy="557210"/>
              <a:chOff x="1709738" y="4400490"/>
              <a:chExt cx="670927" cy="642997"/>
            </a:xfrm>
          </p:grpSpPr>
          <p:pic>
            <p:nvPicPr>
              <p:cNvPr id="432" name="Picture 431">
                <a:extLst>
                  <a:ext uri="{FF2B5EF4-FFF2-40B4-BE49-F238E27FC236}">
                    <a16:creationId xmlns:a16="http://schemas.microsoft.com/office/drawing/2014/main" id="{2EECDEFC-7CDE-CD49-A354-1B354BB959C6}"/>
                  </a:ext>
                </a:extLst>
              </p:cNvPr>
              <p:cNvPicPr>
                <a:picLocks noChangeAspect="1"/>
              </p:cNvPicPr>
              <p:nvPr/>
            </p:nvPicPr>
            <p:blipFill>
              <a:blip r:embed="rId4"/>
              <a:stretch>
                <a:fillRect/>
              </a:stretch>
            </p:blipFill>
            <p:spPr>
              <a:xfrm>
                <a:off x="1709738" y="4429125"/>
                <a:ext cx="614362" cy="614362"/>
              </a:xfrm>
              <a:prstGeom prst="rect">
                <a:avLst/>
              </a:prstGeom>
            </p:spPr>
          </p:pic>
          <p:pic>
            <p:nvPicPr>
              <p:cNvPr id="433" name="Picture 432">
                <a:extLst>
                  <a:ext uri="{FF2B5EF4-FFF2-40B4-BE49-F238E27FC236}">
                    <a16:creationId xmlns:a16="http://schemas.microsoft.com/office/drawing/2014/main" id="{91E9F160-3068-F944-81C2-644DF3D3BA10}"/>
                  </a:ext>
                </a:extLst>
              </p:cNvPr>
              <p:cNvPicPr>
                <a:picLocks noChangeAspect="1"/>
              </p:cNvPicPr>
              <p:nvPr/>
            </p:nvPicPr>
            <p:blipFill>
              <a:blip r:embed="rId5"/>
              <a:stretch>
                <a:fillRect/>
              </a:stretch>
            </p:blipFill>
            <p:spPr>
              <a:xfrm>
                <a:off x="1870356" y="4400490"/>
                <a:ext cx="510309" cy="311786"/>
              </a:xfrm>
              <a:prstGeom prst="rect">
                <a:avLst/>
              </a:prstGeom>
            </p:spPr>
          </p:pic>
        </p:grpSp>
        <p:grpSp>
          <p:nvGrpSpPr>
            <p:cNvPr id="434" name="Group 433">
              <a:extLst>
                <a:ext uri="{FF2B5EF4-FFF2-40B4-BE49-F238E27FC236}">
                  <a16:creationId xmlns:a16="http://schemas.microsoft.com/office/drawing/2014/main" id="{44D74052-D68C-7442-99B4-025883E68A39}"/>
                </a:ext>
              </a:extLst>
            </p:cNvPr>
            <p:cNvGrpSpPr/>
            <p:nvPr/>
          </p:nvGrpSpPr>
          <p:grpSpPr>
            <a:xfrm>
              <a:off x="1081089" y="2838451"/>
              <a:ext cx="623304" cy="557210"/>
              <a:chOff x="1709738" y="4400490"/>
              <a:chExt cx="670927" cy="642997"/>
            </a:xfrm>
          </p:grpSpPr>
          <p:pic>
            <p:nvPicPr>
              <p:cNvPr id="435" name="Picture 434">
                <a:extLst>
                  <a:ext uri="{FF2B5EF4-FFF2-40B4-BE49-F238E27FC236}">
                    <a16:creationId xmlns:a16="http://schemas.microsoft.com/office/drawing/2014/main" id="{33344338-A237-884E-9D97-16BBFF36584D}"/>
                  </a:ext>
                </a:extLst>
              </p:cNvPr>
              <p:cNvPicPr>
                <a:picLocks noChangeAspect="1"/>
              </p:cNvPicPr>
              <p:nvPr/>
            </p:nvPicPr>
            <p:blipFill>
              <a:blip r:embed="rId4"/>
              <a:stretch>
                <a:fillRect/>
              </a:stretch>
            </p:blipFill>
            <p:spPr>
              <a:xfrm>
                <a:off x="1709738" y="4429125"/>
                <a:ext cx="614362" cy="614362"/>
              </a:xfrm>
              <a:prstGeom prst="rect">
                <a:avLst/>
              </a:prstGeom>
            </p:spPr>
          </p:pic>
          <p:pic>
            <p:nvPicPr>
              <p:cNvPr id="436" name="Picture 435">
                <a:extLst>
                  <a:ext uri="{FF2B5EF4-FFF2-40B4-BE49-F238E27FC236}">
                    <a16:creationId xmlns:a16="http://schemas.microsoft.com/office/drawing/2014/main" id="{B3A9EFB2-6D36-044A-A0DF-76342AAD493D}"/>
                  </a:ext>
                </a:extLst>
              </p:cNvPr>
              <p:cNvPicPr>
                <a:picLocks noChangeAspect="1"/>
              </p:cNvPicPr>
              <p:nvPr/>
            </p:nvPicPr>
            <p:blipFill>
              <a:blip r:embed="rId5"/>
              <a:stretch>
                <a:fillRect/>
              </a:stretch>
            </p:blipFill>
            <p:spPr>
              <a:xfrm>
                <a:off x="1870356" y="4400490"/>
                <a:ext cx="510309" cy="311786"/>
              </a:xfrm>
              <a:prstGeom prst="rect">
                <a:avLst/>
              </a:prstGeom>
            </p:spPr>
          </p:pic>
        </p:grpSp>
        <p:grpSp>
          <p:nvGrpSpPr>
            <p:cNvPr id="437" name="Group 436">
              <a:extLst>
                <a:ext uri="{FF2B5EF4-FFF2-40B4-BE49-F238E27FC236}">
                  <a16:creationId xmlns:a16="http://schemas.microsoft.com/office/drawing/2014/main" id="{3124A9E0-1563-5749-8EA8-C06B349BE630}"/>
                </a:ext>
              </a:extLst>
            </p:cNvPr>
            <p:cNvGrpSpPr/>
            <p:nvPr/>
          </p:nvGrpSpPr>
          <p:grpSpPr>
            <a:xfrm>
              <a:off x="719139" y="3590926"/>
              <a:ext cx="623304" cy="557210"/>
              <a:chOff x="1709738" y="4400490"/>
              <a:chExt cx="670927" cy="642997"/>
            </a:xfrm>
          </p:grpSpPr>
          <p:pic>
            <p:nvPicPr>
              <p:cNvPr id="438" name="Picture 437">
                <a:extLst>
                  <a:ext uri="{FF2B5EF4-FFF2-40B4-BE49-F238E27FC236}">
                    <a16:creationId xmlns:a16="http://schemas.microsoft.com/office/drawing/2014/main" id="{A0F8EC3A-EDD7-2F44-B211-BC190ED6166C}"/>
                  </a:ext>
                </a:extLst>
              </p:cNvPr>
              <p:cNvPicPr>
                <a:picLocks noChangeAspect="1"/>
              </p:cNvPicPr>
              <p:nvPr/>
            </p:nvPicPr>
            <p:blipFill>
              <a:blip r:embed="rId4"/>
              <a:stretch>
                <a:fillRect/>
              </a:stretch>
            </p:blipFill>
            <p:spPr>
              <a:xfrm>
                <a:off x="1709738" y="4429125"/>
                <a:ext cx="614362" cy="614362"/>
              </a:xfrm>
              <a:prstGeom prst="rect">
                <a:avLst/>
              </a:prstGeom>
            </p:spPr>
          </p:pic>
          <p:pic>
            <p:nvPicPr>
              <p:cNvPr id="439" name="Picture 438">
                <a:extLst>
                  <a:ext uri="{FF2B5EF4-FFF2-40B4-BE49-F238E27FC236}">
                    <a16:creationId xmlns:a16="http://schemas.microsoft.com/office/drawing/2014/main" id="{3DE1DDFE-6739-2C4B-BA39-F88CBD4A510A}"/>
                  </a:ext>
                </a:extLst>
              </p:cNvPr>
              <p:cNvPicPr>
                <a:picLocks noChangeAspect="1"/>
              </p:cNvPicPr>
              <p:nvPr/>
            </p:nvPicPr>
            <p:blipFill>
              <a:blip r:embed="rId5"/>
              <a:stretch>
                <a:fillRect/>
              </a:stretch>
            </p:blipFill>
            <p:spPr>
              <a:xfrm>
                <a:off x="1870356" y="4400490"/>
                <a:ext cx="510309" cy="311786"/>
              </a:xfrm>
              <a:prstGeom prst="rect">
                <a:avLst/>
              </a:prstGeom>
            </p:spPr>
          </p:pic>
        </p:grpSp>
      </p:grpSp>
      <p:grpSp>
        <p:nvGrpSpPr>
          <p:cNvPr id="20" name="Group 19">
            <a:extLst>
              <a:ext uri="{FF2B5EF4-FFF2-40B4-BE49-F238E27FC236}">
                <a16:creationId xmlns:a16="http://schemas.microsoft.com/office/drawing/2014/main" id="{8DFA953D-B82D-1142-9242-93E87E5CDB56}"/>
              </a:ext>
            </a:extLst>
          </p:cNvPr>
          <p:cNvGrpSpPr/>
          <p:nvPr/>
        </p:nvGrpSpPr>
        <p:grpSpPr>
          <a:xfrm>
            <a:off x="4169273" y="1790770"/>
            <a:ext cx="3360230" cy="4170668"/>
            <a:chOff x="4426457" y="2119394"/>
            <a:chExt cx="3360230" cy="4170668"/>
          </a:xfrm>
        </p:grpSpPr>
        <p:grpSp>
          <p:nvGrpSpPr>
            <p:cNvPr id="1032" name="Group 1031">
              <a:extLst>
                <a:ext uri="{FF2B5EF4-FFF2-40B4-BE49-F238E27FC236}">
                  <a16:creationId xmlns:a16="http://schemas.microsoft.com/office/drawing/2014/main" id="{E01FF13D-4957-C546-BEFA-D33D3174A0B8}"/>
                </a:ext>
              </a:extLst>
            </p:cNvPr>
            <p:cNvGrpSpPr/>
            <p:nvPr/>
          </p:nvGrpSpPr>
          <p:grpSpPr>
            <a:xfrm>
              <a:off x="4426457" y="2119394"/>
              <a:ext cx="3360230" cy="4170668"/>
              <a:chOff x="4426457" y="2119394"/>
              <a:chExt cx="3360230" cy="4170668"/>
            </a:xfrm>
          </p:grpSpPr>
          <p:sp>
            <p:nvSpPr>
              <p:cNvPr id="6" name="Freeform 417">
                <a:extLst>
                  <a:ext uri="{FF2B5EF4-FFF2-40B4-BE49-F238E27FC236}">
                    <a16:creationId xmlns:a16="http://schemas.microsoft.com/office/drawing/2014/main" id="{A4574D7A-4E69-6946-B621-7191CCC7D9D7}"/>
                  </a:ext>
                </a:extLst>
              </p:cNvPr>
              <p:cNvSpPr>
                <a:spLocks/>
              </p:cNvSpPr>
              <p:nvPr/>
            </p:nvSpPr>
            <p:spPr bwMode="auto">
              <a:xfrm>
                <a:off x="4807517" y="2372230"/>
                <a:ext cx="2282947" cy="2781661"/>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1" name="Group 1064">
                <a:extLst>
                  <a:ext uri="{FF2B5EF4-FFF2-40B4-BE49-F238E27FC236}">
                    <a16:creationId xmlns:a16="http://schemas.microsoft.com/office/drawing/2014/main" id="{103A51CD-9E6F-7A4F-B917-262275A6E923}"/>
                  </a:ext>
                </a:extLst>
              </p:cNvPr>
              <p:cNvGrpSpPr>
                <a:grpSpLocks/>
              </p:cNvGrpSpPr>
              <p:nvPr/>
            </p:nvGrpSpPr>
            <p:grpSpPr bwMode="auto">
              <a:xfrm>
                <a:off x="4624853" y="3711377"/>
                <a:ext cx="310186" cy="307808"/>
                <a:chOff x="877" y="1008"/>
                <a:chExt cx="2747" cy="2591"/>
              </a:xfrm>
            </p:grpSpPr>
            <p:pic>
              <p:nvPicPr>
                <p:cNvPr id="52" name="Picture 1065" descr="antenna_stylized">
                  <a:extLst>
                    <a:ext uri="{FF2B5EF4-FFF2-40B4-BE49-F238E27FC236}">
                      <a16:creationId xmlns:a16="http://schemas.microsoft.com/office/drawing/2014/main" id="{59BA809A-0AE5-F343-9903-00A6FEF277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1066" descr="laptop_keyboard">
                  <a:extLst>
                    <a:ext uri="{FF2B5EF4-FFF2-40B4-BE49-F238E27FC236}">
                      <a16:creationId xmlns:a16="http://schemas.microsoft.com/office/drawing/2014/main" id="{1BD45E04-9A02-7D4A-88E7-823358AECB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Freeform 1067">
                  <a:extLst>
                    <a:ext uri="{FF2B5EF4-FFF2-40B4-BE49-F238E27FC236}">
                      <a16:creationId xmlns:a16="http://schemas.microsoft.com/office/drawing/2014/main" id="{7CC08347-E9D5-384E-BB10-1D4F95381F63}"/>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5" name="Picture 1068" descr="screen">
                  <a:extLst>
                    <a:ext uri="{FF2B5EF4-FFF2-40B4-BE49-F238E27FC236}">
                      <a16:creationId xmlns:a16="http://schemas.microsoft.com/office/drawing/2014/main" id="{AB1B69F6-201F-E64A-A180-5DB0767115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1069">
                  <a:extLst>
                    <a:ext uri="{FF2B5EF4-FFF2-40B4-BE49-F238E27FC236}">
                      <a16:creationId xmlns:a16="http://schemas.microsoft.com/office/drawing/2014/main" id="{8A367665-B66A-564F-80E3-640BB014664E}"/>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070">
                  <a:extLst>
                    <a:ext uri="{FF2B5EF4-FFF2-40B4-BE49-F238E27FC236}">
                      <a16:creationId xmlns:a16="http://schemas.microsoft.com/office/drawing/2014/main" id="{653C407C-0BC8-B247-900C-9B70E1157B66}"/>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071">
                  <a:extLst>
                    <a:ext uri="{FF2B5EF4-FFF2-40B4-BE49-F238E27FC236}">
                      <a16:creationId xmlns:a16="http://schemas.microsoft.com/office/drawing/2014/main" id="{C5D9D658-9614-1742-AB00-E2054CAFE969}"/>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Freeform 1072">
                  <a:extLst>
                    <a:ext uri="{FF2B5EF4-FFF2-40B4-BE49-F238E27FC236}">
                      <a16:creationId xmlns:a16="http://schemas.microsoft.com/office/drawing/2014/main" id="{8B12B60D-C967-7E4B-ABD2-EECD78DE807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073">
                  <a:extLst>
                    <a:ext uri="{FF2B5EF4-FFF2-40B4-BE49-F238E27FC236}">
                      <a16:creationId xmlns:a16="http://schemas.microsoft.com/office/drawing/2014/main" id="{00F04A25-9A1B-9A45-8292-95FD39BD81D6}"/>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1074">
                  <a:extLst>
                    <a:ext uri="{FF2B5EF4-FFF2-40B4-BE49-F238E27FC236}">
                      <a16:creationId xmlns:a16="http://schemas.microsoft.com/office/drawing/2014/main" id="{7343CC63-4C49-DF43-B04D-5C92EE58C397}"/>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2" name="Group 1075">
                  <a:extLst>
                    <a:ext uri="{FF2B5EF4-FFF2-40B4-BE49-F238E27FC236}">
                      <a16:creationId xmlns:a16="http://schemas.microsoft.com/office/drawing/2014/main" id="{A1611E4C-3D36-D143-B0F3-18119ACBFF7D}"/>
                    </a:ext>
                  </a:extLst>
                </p:cNvPr>
                <p:cNvGrpSpPr>
                  <a:grpSpLocks/>
                </p:cNvGrpSpPr>
                <p:nvPr/>
              </p:nvGrpSpPr>
              <p:grpSpPr bwMode="auto">
                <a:xfrm>
                  <a:off x="1709" y="3008"/>
                  <a:ext cx="507" cy="234"/>
                  <a:chOff x="1740" y="2642"/>
                  <a:chExt cx="752" cy="327"/>
                </a:xfrm>
              </p:grpSpPr>
              <p:sp>
                <p:nvSpPr>
                  <p:cNvPr id="69" name="Freeform 1076">
                    <a:extLst>
                      <a:ext uri="{FF2B5EF4-FFF2-40B4-BE49-F238E27FC236}">
                        <a16:creationId xmlns:a16="http://schemas.microsoft.com/office/drawing/2014/main" id="{840B177A-3876-5941-994B-C44B9E716A5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077">
                    <a:extLst>
                      <a:ext uri="{FF2B5EF4-FFF2-40B4-BE49-F238E27FC236}">
                        <a16:creationId xmlns:a16="http://schemas.microsoft.com/office/drawing/2014/main" id="{88287812-641F-F848-94D2-F3C8FBEBDE1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078">
                    <a:extLst>
                      <a:ext uri="{FF2B5EF4-FFF2-40B4-BE49-F238E27FC236}">
                        <a16:creationId xmlns:a16="http://schemas.microsoft.com/office/drawing/2014/main" id="{71948FD8-CAE9-BE4E-8C26-795FB4F9A4CB}"/>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079">
                    <a:extLst>
                      <a:ext uri="{FF2B5EF4-FFF2-40B4-BE49-F238E27FC236}">
                        <a16:creationId xmlns:a16="http://schemas.microsoft.com/office/drawing/2014/main" id="{D4851747-FA92-224C-9DC0-0422C43AA609}"/>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080">
                    <a:extLst>
                      <a:ext uri="{FF2B5EF4-FFF2-40B4-BE49-F238E27FC236}">
                        <a16:creationId xmlns:a16="http://schemas.microsoft.com/office/drawing/2014/main" id="{759A0A8C-7B70-9344-BF93-434BAE35220B}"/>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081">
                    <a:extLst>
                      <a:ext uri="{FF2B5EF4-FFF2-40B4-BE49-F238E27FC236}">
                        <a16:creationId xmlns:a16="http://schemas.microsoft.com/office/drawing/2014/main" id="{64BD824F-8180-9742-B59D-1B19297FAFDA}"/>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3" name="Freeform 1082">
                  <a:extLst>
                    <a:ext uri="{FF2B5EF4-FFF2-40B4-BE49-F238E27FC236}">
                      <a16:creationId xmlns:a16="http://schemas.microsoft.com/office/drawing/2014/main" id="{099FC39A-A8ED-2546-A5BD-EA6AA5C1E880}"/>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1083">
                  <a:extLst>
                    <a:ext uri="{FF2B5EF4-FFF2-40B4-BE49-F238E27FC236}">
                      <a16:creationId xmlns:a16="http://schemas.microsoft.com/office/drawing/2014/main" id="{9C3BBB91-FB0E-B649-96CA-24DC6FE469E6}"/>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1084">
                  <a:extLst>
                    <a:ext uri="{FF2B5EF4-FFF2-40B4-BE49-F238E27FC236}">
                      <a16:creationId xmlns:a16="http://schemas.microsoft.com/office/drawing/2014/main" id="{1683C636-0965-9F48-8867-AA5B5A65F150}"/>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1085">
                  <a:extLst>
                    <a:ext uri="{FF2B5EF4-FFF2-40B4-BE49-F238E27FC236}">
                      <a16:creationId xmlns:a16="http://schemas.microsoft.com/office/drawing/2014/main" id="{42D5A579-8CEA-0547-B6D0-A9CA4F30610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1086">
                  <a:extLst>
                    <a:ext uri="{FF2B5EF4-FFF2-40B4-BE49-F238E27FC236}">
                      <a16:creationId xmlns:a16="http://schemas.microsoft.com/office/drawing/2014/main" id="{9FC0742A-B0AC-FA44-B994-6EC2606D5A17}"/>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1087">
                  <a:extLst>
                    <a:ext uri="{FF2B5EF4-FFF2-40B4-BE49-F238E27FC236}">
                      <a16:creationId xmlns:a16="http://schemas.microsoft.com/office/drawing/2014/main" id="{8EDF095E-C3F2-024B-9B48-1EAEC24FE94D}"/>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8" name="Group 590">
                <a:extLst>
                  <a:ext uri="{FF2B5EF4-FFF2-40B4-BE49-F238E27FC236}">
                    <a16:creationId xmlns:a16="http://schemas.microsoft.com/office/drawing/2014/main" id="{F3C41C71-9279-C047-B7CE-AACB3871450B}"/>
                  </a:ext>
                </a:extLst>
              </p:cNvPr>
              <p:cNvGrpSpPr>
                <a:grpSpLocks/>
              </p:cNvGrpSpPr>
              <p:nvPr/>
            </p:nvGrpSpPr>
            <p:grpSpPr bwMode="auto">
              <a:xfrm flipH="1">
                <a:off x="5139088" y="4243681"/>
                <a:ext cx="345630" cy="320302"/>
                <a:chOff x="2839" y="3501"/>
                <a:chExt cx="755" cy="803"/>
              </a:xfrm>
            </p:grpSpPr>
            <p:pic>
              <p:nvPicPr>
                <p:cNvPr id="79" name="Picture 591" descr="desktop_computer_stylized_medium">
                  <a:extLst>
                    <a:ext uri="{FF2B5EF4-FFF2-40B4-BE49-F238E27FC236}">
                      <a16:creationId xmlns:a16="http://schemas.microsoft.com/office/drawing/2014/main" id="{CE293E13-9B92-C54E-9898-E896A6E84E7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Freeform 592">
                  <a:extLst>
                    <a:ext uri="{FF2B5EF4-FFF2-40B4-BE49-F238E27FC236}">
                      <a16:creationId xmlns:a16="http://schemas.microsoft.com/office/drawing/2014/main" id="{52C330C8-A417-994A-8FB3-C5362F47B370}"/>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9" name="Group 950">
                <a:extLst>
                  <a:ext uri="{FF2B5EF4-FFF2-40B4-BE49-F238E27FC236}">
                    <a16:creationId xmlns:a16="http://schemas.microsoft.com/office/drawing/2014/main" id="{542DBF0B-0632-7F4E-AA71-D07515080F31}"/>
                  </a:ext>
                </a:extLst>
              </p:cNvPr>
              <p:cNvGrpSpPr>
                <a:grpSpLocks/>
              </p:cNvGrpSpPr>
              <p:nvPr/>
            </p:nvGrpSpPr>
            <p:grpSpPr bwMode="auto">
              <a:xfrm>
                <a:off x="6854798" y="4517975"/>
                <a:ext cx="177192" cy="330833"/>
                <a:chOff x="4140" y="429"/>
                <a:chExt cx="1425" cy="2396"/>
              </a:xfrm>
            </p:grpSpPr>
            <p:sp>
              <p:nvSpPr>
                <p:cNvPr id="140" name="Freeform 951">
                  <a:extLst>
                    <a:ext uri="{FF2B5EF4-FFF2-40B4-BE49-F238E27FC236}">
                      <a16:creationId xmlns:a16="http://schemas.microsoft.com/office/drawing/2014/main" id="{B078C543-2BD2-B54F-8F10-35293D6B83DC}"/>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Rectangle 952">
                  <a:extLst>
                    <a:ext uri="{FF2B5EF4-FFF2-40B4-BE49-F238E27FC236}">
                      <a16:creationId xmlns:a16="http://schemas.microsoft.com/office/drawing/2014/main" id="{0978E20E-A7C2-1942-BAE0-7EC64420312C}"/>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42" name="Freeform 953">
                  <a:extLst>
                    <a:ext uri="{FF2B5EF4-FFF2-40B4-BE49-F238E27FC236}">
                      <a16:creationId xmlns:a16="http://schemas.microsoft.com/office/drawing/2014/main" id="{0E4A3FA0-5882-B545-9E23-2AC5EA5BB6BF}"/>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3" name="Freeform 954">
                  <a:extLst>
                    <a:ext uri="{FF2B5EF4-FFF2-40B4-BE49-F238E27FC236}">
                      <a16:creationId xmlns:a16="http://schemas.microsoft.com/office/drawing/2014/main" id="{A7DB97B4-361E-664D-87C5-346CBF2268B4}"/>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4" name="Rectangle 955">
                  <a:extLst>
                    <a:ext uri="{FF2B5EF4-FFF2-40B4-BE49-F238E27FC236}">
                      <a16:creationId xmlns:a16="http://schemas.microsoft.com/office/drawing/2014/main" id="{342C9D01-B372-2B41-BD78-284193B9C0B7}"/>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45" name="Group 956">
                  <a:extLst>
                    <a:ext uri="{FF2B5EF4-FFF2-40B4-BE49-F238E27FC236}">
                      <a16:creationId xmlns:a16="http://schemas.microsoft.com/office/drawing/2014/main" id="{E02E9DCC-13BA-D94B-9D09-721C8D2AC9D2}"/>
                    </a:ext>
                  </a:extLst>
                </p:cNvPr>
                <p:cNvGrpSpPr>
                  <a:grpSpLocks/>
                </p:cNvGrpSpPr>
                <p:nvPr/>
              </p:nvGrpSpPr>
              <p:grpSpPr bwMode="auto">
                <a:xfrm>
                  <a:off x="4749" y="668"/>
                  <a:ext cx="581" cy="145"/>
                  <a:chOff x="614" y="2568"/>
                  <a:chExt cx="725" cy="139"/>
                </a:xfrm>
              </p:grpSpPr>
              <p:sp>
                <p:nvSpPr>
                  <p:cNvPr id="170" name="AutoShape 957">
                    <a:extLst>
                      <a:ext uri="{FF2B5EF4-FFF2-40B4-BE49-F238E27FC236}">
                        <a16:creationId xmlns:a16="http://schemas.microsoft.com/office/drawing/2014/main" id="{E634E4DC-0754-904F-84D2-7EE1DD3831D4}"/>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71" name="AutoShape 958">
                    <a:extLst>
                      <a:ext uri="{FF2B5EF4-FFF2-40B4-BE49-F238E27FC236}">
                        <a16:creationId xmlns:a16="http://schemas.microsoft.com/office/drawing/2014/main" id="{27C14747-DE16-9049-99AC-75BBD5555ED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46" name="Rectangle 959">
                  <a:extLst>
                    <a:ext uri="{FF2B5EF4-FFF2-40B4-BE49-F238E27FC236}">
                      <a16:creationId xmlns:a16="http://schemas.microsoft.com/office/drawing/2014/main" id="{5BA83178-EBBE-064B-A37C-7E07581C7BE3}"/>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47" name="Group 960">
                  <a:extLst>
                    <a:ext uri="{FF2B5EF4-FFF2-40B4-BE49-F238E27FC236}">
                      <a16:creationId xmlns:a16="http://schemas.microsoft.com/office/drawing/2014/main" id="{6EA4F2ED-C2B6-7049-8678-C45D84D978D1}"/>
                    </a:ext>
                  </a:extLst>
                </p:cNvPr>
                <p:cNvGrpSpPr>
                  <a:grpSpLocks/>
                </p:cNvGrpSpPr>
                <p:nvPr/>
              </p:nvGrpSpPr>
              <p:grpSpPr bwMode="auto">
                <a:xfrm>
                  <a:off x="4747" y="994"/>
                  <a:ext cx="581" cy="134"/>
                  <a:chOff x="614" y="2568"/>
                  <a:chExt cx="725" cy="139"/>
                </a:xfrm>
              </p:grpSpPr>
              <p:sp>
                <p:nvSpPr>
                  <p:cNvPr id="168" name="AutoShape 961">
                    <a:extLst>
                      <a:ext uri="{FF2B5EF4-FFF2-40B4-BE49-F238E27FC236}">
                        <a16:creationId xmlns:a16="http://schemas.microsoft.com/office/drawing/2014/main" id="{24413292-655D-FB4E-840E-E0F73771DD80}"/>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69" name="AutoShape 962">
                    <a:extLst>
                      <a:ext uri="{FF2B5EF4-FFF2-40B4-BE49-F238E27FC236}">
                        <a16:creationId xmlns:a16="http://schemas.microsoft.com/office/drawing/2014/main" id="{F87B8DA2-A9A9-7D46-8CFB-A9A809CBAE01}"/>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48" name="Rectangle 963">
                  <a:extLst>
                    <a:ext uri="{FF2B5EF4-FFF2-40B4-BE49-F238E27FC236}">
                      <a16:creationId xmlns:a16="http://schemas.microsoft.com/office/drawing/2014/main" id="{9232CD1E-FDEA-2F4E-B250-10D493DADF4B}"/>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49" name="Rectangle 964">
                  <a:extLst>
                    <a:ext uri="{FF2B5EF4-FFF2-40B4-BE49-F238E27FC236}">
                      <a16:creationId xmlns:a16="http://schemas.microsoft.com/office/drawing/2014/main" id="{17DAEEAC-89BA-2648-B50C-C9F890197D63}"/>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50" name="Group 965">
                  <a:extLst>
                    <a:ext uri="{FF2B5EF4-FFF2-40B4-BE49-F238E27FC236}">
                      <a16:creationId xmlns:a16="http://schemas.microsoft.com/office/drawing/2014/main" id="{0E657424-09FE-A842-9A30-B8B91C7F2331}"/>
                    </a:ext>
                  </a:extLst>
                </p:cNvPr>
                <p:cNvGrpSpPr>
                  <a:grpSpLocks/>
                </p:cNvGrpSpPr>
                <p:nvPr/>
              </p:nvGrpSpPr>
              <p:grpSpPr bwMode="auto">
                <a:xfrm>
                  <a:off x="4735" y="1627"/>
                  <a:ext cx="582" cy="151"/>
                  <a:chOff x="614" y="2568"/>
                  <a:chExt cx="725" cy="139"/>
                </a:xfrm>
              </p:grpSpPr>
              <p:sp>
                <p:nvSpPr>
                  <p:cNvPr id="166" name="AutoShape 966">
                    <a:extLst>
                      <a:ext uri="{FF2B5EF4-FFF2-40B4-BE49-F238E27FC236}">
                        <a16:creationId xmlns:a16="http://schemas.microsoft.com/office/drawing/2014/main" id="{19B478B6-4194-6A48-9FD0-C25AC062CCE2}"/>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67" name="AutoShape 967">
                    <a:extLst>
                      <a:ext uri="{FF2B5EF4-FFF2-40B4-BE49-F238E27FC236}">
                        <a16:creationId xmlns:a16="http://schemas.microsoft.com/office/drawing/2014/main" id="{43944112-BF13-8C4E-90E1-D420DBE2ED3B}"/>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51" name="Freeform 968">
                  <a:extLst>
                    <a:ext uri="{FF2B5EF4-FFF2-40B4-BE49-F238E27FC236}">
                      <a16:creationId xmlns:a16="http://schemas.microsoft.com/office/drawing/2014/main" id="{5E2AAEDB-0EA1-2742-9D83-8B8D6662F3C1}"/>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52" name="Group 969">
                  <a:extLst>
                    <a:ext uri="{FF2B5EF4-FFF2-40B4-BE49-F238E27FC236}">
                      <a16:creationId xmlns:a16="http://schemas.microsoft.com/office/drawing/2014/main" id="{C2EF8BCA-FFE7-BD41-A974-78E2EF18E942}"/>
                    </a:ext>
                  </a:extLst>
                </p:cNvPr>
                <p:cNvGrpSpPr>
                  <a:grpSpLocks/>
                </p:cNvGrpSpPr>
                <p:nvPr/>
              </p:nvGrpSpPr>
              <p:grpSpPr bwMode="auto">
                <a:xfrm>
                  <a:off x="4739" y="1327"/>
                  <a:ext cx="582" cy="139"/>
                  <a:chOff x="614" y="2568"/>
                  <a:chExt cx="725" cy="139"/>
                </a:xfrm>
              </p:grpSpPr>
              <p:sp>
                <p:nvSpPr>
                  <p:cNvPr id="164" name="AutoShape 970">
                    <a:extLst>
                      <a:ext uri="{FF2B5EF4-FFF2-40B4-BE49-F238E27FC236}">
                        <a16:creationId xmlns:a16="http://schemas.microsoft.com/office/drawing/2014/main" id="{894D31A3-D90A-514B-8F53-6EB788DE9F80}"/>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65" name="AutoShape 971">
                    <a:extLst>
                      <a:ext uri="{FF2B5EF4-FFF2-40B4-BE49-F238E27FC236}">
                        <a16:creationId xmlns:a16="http://schemas.microsoft.com/office/drawing/2014/main" id="{F9166E59-6BD3-5947-B071-75589F1A757D}"/>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53" name="Rectangle 972">
                  <a:extLst>
                    <a:ext uri="{FF2B5EF4-FFF2-40B4-BE49-F238E27FC236}">
                      <a16:creationId xmlns:a16="http://schemas.microsoft.com/office/drawing/2014/main" id="{83779335-116D-1641-BE18-FEAB92595FCF}"/>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54" name="Freeform 973">
                  <a:extLst>
                    <a:ext uri="{FF2B5EF4-FFF2-40B4-BE49-F238E27FC236}">
                      <a16:creationId xmlns:a16="http://schemas.microsoft.com/office/drawing/2014/main" id="{D9DDD13F-7B48-AA45-A481-BF5C497C0FF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5" name="Freeform 974">
                  <a:extLst>
                    <a:ext uri="{FF2B5EF4-FFF2-40B4-BE49-F238E27FC236}">
                      <a16:creationId xmlns:a16="http://schemas.microsoft.com/office/drawing/2014/main" id="{3C3AF9D9-6868-1F45-B17E-A46937323703}"/>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6" name="Oval 975">
                  <a:extLst>
                    <a:ext uri="{FF2B5EF4-FFF2-40B4-BE49-F238E27FC236}">
                      <a16:creationId xmlns:a16="http://schemas.microsoft.com/office/drawing/2014/main" id="{CF59D35F-3973-8946-9A9A-31E1FC7741C8}"/>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57" name="Freeform 976">
                  <a:extLst>
                    <a:ext uri="{FF2B5EF4-FFF2-40B4-BE49-F238E27FC236}">
                      <a16:creationId xmlns:a16="http://schemas.microsoft.com/office/drawing/2014/main" id="{62310795-AA79-C041-88F0-475F6ACA03B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8" name="AutoShape 977">
                  <a:extLst>
                    <a:ext uri="{FF2B5EF4-FFF2-40B4-BE49-F238E27FC236}">
                      <a16:creationId xmlns:a16="http://schemas.microsoft.com/office/drawing/2014/main" id="{18FF6D1A-EF39-F74B-85CF-166C7B900E54}"/>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59" name="AutoShape 978">
                  <a:extLst>
                    <a:ext uri="{FF2B5EF4-FFF2-40B4-BE49-F238E27FC236}">
                      <a16:creationId xmlns:a16="http://schemas.microsoft.com/office/drawing/2014/main" id="{80CED463-EB84-0741-A46A-B09679EA6713}"/>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60" name="Oval 979">
                  <a:extLst>
                    <a:ext uri="{FF2B5EF4-FFF2-40B4-BE49-F238E27FC236}">
                      <a16:creationId xmlns:a16="http://schemas.microsoft.com/office/drawing/2014/main" id="{DC0B7F79-8C9A-3145-BF5D-E462F688C062}"/>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61" name="Oval 980">
                  <a:extLst>
                    <a:ext uri="{FF2B5EF4-FFF2-40B4-BE49-F238E27FC236}">
                      <a16:creationId xmlns:a16="http://schemas.microsoft.com/office/drawing/2014/main" id="{C15D9582-9E6A-9F49-8B76-D0344B0D7CDA}"/>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62" name="Oval 981">
                  <a:extLst>
                    <a:ext uri="{FF2B5EF4-FFF2-40B4-BE49-F238E27FC236}">
                      <a16:creationId xmlns:a16="http://schemas.microsoft.com/office/drawing/2014/main" id="{ED898252-C5A0-F541-A5EF-E5AF5120A567}"/>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63" name="Rectangle 982">
                  <a:extLst>
                    <a:ext uri="{FF2B5EF4-FFF2-40B4-BE49-F238E27FC236}">
                      <a16:creationId xmlns:a16="http://schemas.microsoft.com/office/drawing/2014/main" id="{2E9768A3-2942-EE49-8DF7-47FEAA9B1265}"/>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221" name="Group 950">
                <a:extLst>
                  <a:ext uri="{FF2B5EF4-FFF2-40B4-BE49-F238E27FC236}">
                    <a16:creationId xmlns:a16="http://schemas.microsoft.com/office/drawing/2014/main" id="{91489ACE-F74D-9444-AC8E-15F95E65C828}"/>
                  </a:ext>
                </a:extLst>
              </p:cNvPr>
              <p:cNvGrpSpPr>
                <a:grpSpLocks/>
              </p:cNvGrpSpPr>
              <p:nvPr/>
            </p:nvGrpSpPr>
            <p:grpSpPr bwMode="auto">
              <a:xfrm>
                <a:off x="5095271" y="2910847"/>
                <a:ext cx="177192" cy="330833"/>
                <a:chOff x="4140" y="429"/>
                <a:chExt cx="1425" cy="2396"/>
              </a:xfrm>
            </p:grpSpPr>
            <p:sp>
              <p:nvSpPr>
                <p:cNvPr id="222" name="Freeform 951">
                  <a:extLst>
                    <a:ext uri="{FF2B5EF4-FFF2-40B4-BE49-F238E27FC236}">
                      <a16:creationId xmlns:a16="http://schemas.microsoft.com/office/drawing/2014/main" id="{7AD5F196-17B1-3248-9071-F025CEDD6B9C}"/>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3" name="Rectangle 952">
                  <a:extLst>
                    <a:ext uri="{FF2B5EF4-FFF2-40B4-BE49-F238E27FC236}">
                      <a16:creationId xmlns:a16="http://schemas.microsoft.com/office/drawing/2014/main" id="{B3C2BEA0-0C70-F143-8206-DFCEAFC829FC}"/>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4" name="Freeform 953">
                  <a:extLst>
                    <a:ext uri="{FF2B5EF4-FFF2-40B4-BE49-F238E27FC236}">
                      <a16:creationId xmlns:a16="http://schemas.microsoft.com/office/drawing/2014/main" id="{18AFA248-FA71-9845-AA48-78D9531EC3B5}"/>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 name="Freeform 954">
                  <a:extLst>
                    <a:ext uri="{FF2B5EF4-FFF2-40B4-BE49-F238E27FC236}">
                      <a16:creationId xmlns:a16="http://schemas.microsoft.com/office/drawing/2014/main" id="{217B9456-5160-7042-83A8-58892AC66A4D}"/>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6" name="Rectangle 955">
                  <a:extLst>
                    <a:ext uri="{FF2B5EF4-FFF2-40B4-BE49-F238E27FC236}">
                      <a16:creationId xmlns:a16="http://schemas.microsoft.com/office/drawing/2014/main" id="{74342DF3-EF39-714A-B7C7-AAC0061C3CCE}"/>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227" name="Group 956">
                  <a:extLst>
                    <a:ext uri="{FF2B5EF4-FFF2-40B4-BE49-F238E27FC236}">
                      <a16:creationId xmlns:a16="http://schemas.microsoft.com/office/drawing/2014/main" id="{3FBE50DE-9F73-B446-AEF2-C1BEE678F9D8}"/>
                    </a:ext>
                  </a:extLst>
                </p:cNvPr>
                <p:cNvGrpSpPr>
                  <a:grpSpLocks/>
                </p:cNvGrpSpPr>
                <p:nvPr/>
              </p:nvGrpSpPr>
              <p:grpSpPr bwMode="auto">
                <a:xfrm>
                  <a:off x="4749" y="668"/>
                  <a:ext cx="581" cy="145"/>
                  <a:chOff x="614" y="2568"/>
                  <a:chExt cx="725" cy="139"/>
                </a:xfrm>
              </p:grpSpPr>
              <p:sp>
                <p:nvSpPr>
                  <p:cNvPr id="252" name="AutoShape 957">
                    <a:extLst>
                      <a:ext uri="{FF2B5EF4-FFF2-40B4-BE49-F238E27FC236}">
                        <a16:creationId xmlns:a16="http://schemas.microsoft.com/office/drawing/2014/main" id="{E89F9596-24E2-8B40-AF1D-206EFF749E5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53" name="AutoShape 958">
                    <a:extLst>
                      <a:ext uri="{FF2B5EF4-FFF2-40B4-BE49-F238E27FC236}">
                        <a16:creationId xmlns:a16="http://schemas.microsoft.com/office/drawing/2014/main" id="{4750CBA8-0463-944E-872F-BB09BF290C5D}"/>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28" name="Rectangle 959">
                  <a:extLst>
                    <a:ext uri="{FF2B5EF4-FFF2-40B4-BE49-F238E27FC236}">
                      <a16:creationId xmlns:a16="http://schemas.microsoft.com/office/drawing/2014/main" id="{DFF7678F-2CB6-3B46-A877-D92B66A5BDAA}"/>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229" name="Group 960">
                  <a:extLst>
                    <a:ext uri="{FF2B5EF4-FFF2-40B4-BE49-F238E27FC236}">
                      <a16:creationId xmlns:a16="http://schemas.microsoft.com/office/drawing/2014/main" id="{2682A202-4446-D941-A18F-4F61348EE4FA}"/>
                    </a:ext>
                  </a:extLst>
                </p:cNvPr>
                <p:cNvGrpSpPr>
                  <a:grpSpLocks/>
                </p:cNvGrpSpPr>
                <p:nvPr/>
              </p:nvGrpSpPr>
              <p:grpSpPr bwMode="auto">
                <a:xfrm>
                  <a:off x="4747" y="994"/>
                  <a:ext cx="581" cy="134"/>
                  <a:chOff x="614" y="2568"/>
                  <a:chExt cx="725" cy="139"/>
                </a:xfrm>
              </p:grpSpPr>
              <p:sp>
                <p:nvSpPr>
                  <p:cNvPr id="250" name="AutoShape 961">
                    <a:extLst>
                      <a:ext uri="{FF2B5EF4-FFF2-40B4-BE49-F238E27FC236}">
                        <a16:creationId xmlns:a16="http://schemas.microsoft.com/office/drawing/2014/main" id="{F3958EF7-13C4-7D4A-9650-3779EE208638}"/>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51" name="AutoShape 962">
                    <a:extLst>
                      <a:ext uri="{FF2B5EF4-FFF2-40B4-BE49-F238E27FC236}">
                        <a16:creationId xmlns:a16="http://schemas.microsoft.com/office/drawing/2014/main" id="{1DFF2DCD-31F0-8146-9C28-AA7E9760F75D}"/>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30" name="Rectangle 963">
                  <a:extLst>
                    <a:ext uri="{FF2B5EF4-FFF2-40B4-BE49-F238E27FC236}">
                      <a16:creationId xmlns:a16="http://schemas.microsoft.com/office/drawing/2014/main" id="{EC3749E8-9840-2949-B81B-2DE74F0DB40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31" name="Rectangle 964">
                  <a:extLst>
                    <a:ext uri="{FF2B5EF4-FFF2-40B4-BE49-F238E27FC236}">
                      <a16:creationId xmlns:a16="http://schemas.microsoft.com/office/drawing/2014/main" id="{304D5AFE-3D5D-9A4F-9BD2-044DE5CCD61E}"/>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232" name="Group 965">
                  <a:extLst>
                    <a:ext uri="{FF2B5EF4-FFF2-40B4-BE49-F238E27FC236}">
                      <a16:creationId xmlns:a16="http://schemas.microsoft.com/office/drawing/2014/main" id="{556A5914-F2E3-3944-9367-0B75D45A5257}"/>
                    </a:ext>
                  </a:extLst>
                </p:cNvPr>
                <p:cNvGrpSpPr>
                  <a:grpSpLocks/>
                </p:cNvGrpSpPr>
                <p:nvPr/>
              </p:nvGrpSpPr>
              <p:grpSpPr bwMode="auto">
                <a:xfrm>
                  <a:off x="4735" y="1627"/>
                  <a:ext cx="582" cy="151"/>
                  <a:chOff x="614" y="2568"/>
                  <a:chExt cx="725" cy="139"/>
                </a:xfrm>
              </p:grpSpPr>
              <p:sp>
                <p:nvSpPr>
                  <p:cNvPr id="248" name="AutoShape 966">
                    <a:extLst>
                      <a:ext uri="{FF2B5EF4-FFF2-40B4-BE49-F238E27FC236}">
                        <a16:creationId xmlns:a16="http://schemas.microsoft.com/office/drawing/2014/main" id="{3FEB26EB-9A5D-0E48-B6C1-A2D98812324F}"/>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49" name="AutoShape 967">
                    <a:extLst>
                      <a:ext uri="{FF2B5EF4-FFF2-40B4-BE49-F238E27FC236}">
                        <a16:creationId xmlns:a16="http://schemas.microsoft.com/office/drawing/2014/main" id="{AF569F74-F7F9-BE4C-BF03-1E52EE758445}"/>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33" name="Freeform 968">
                  <a:extLst>
                    <a:ext uri="{FF2B5EF4-FFF2-40B4-BE49-F238E27FC236}">
                      <a16:creationId xmlns:a16="http://schemas.microsoft.com/office/drawing/2014/main" id="{D5868140-9C82-FE44-93B5-3A3996436C38}"/>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34" name="Group 969">
                  <a:extLst>
                    <a:ext uri="{FF2B5EF4-FFF2-40B4-BE49-F238E27FC236}">
                      <a16:creationId xmlns:a16="http://schemas.microsoft.com/office/drawing/2014/main" id="{93BEF8B9-7E9C-0640-B68F-4D77EA621EBE}"/>
                    </a:ext>
                  </a:extLst>
                </p:cNvPr>
                <p:cNvGrpSpPr>
                  <a:grpSpLocks/>
                </p:cNvGrpSpPr>
                <p:nvPr/>
              </p:nvGrpSpPr>
              <p:grpSpPr bwMode="auto">
                <a:xfrm>
                  <a:off x="4739" y="1327"/>
                  <a:ext cx="582" cy="139"/>
                  <a:chOff x="614" y="2568"/>
                  <a:chExt cx="725" cy="139"/>
                </a:xfrm>
              </p:grpSpPr>
              <p:sp>
                <p:nvSpPr>
                  <p:cNvPr id="246" name="AutoShape 970">
                    <a:extLst>
                      <a:ext uri="{FF2B5EF4-FFF2-40B4-BE49-F238E27FC236}">
                        <a16:creationId xmlns:a16="http://schemas.microsoft.com/office/drawing/2014/main" id="{C9843710-68DC-F74A-A1F8-90596810E86F}"/>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47" name="AutoShape 971">
                    <a:extLst>
                      <a:ext uri="{FF2B5EF4-FFF2-40B4-BE49-F238E27FC236}">
                        <a16:creationId xmlns:a16="http://schemas.microsoft.com/office/drawing/2014/main" id="{8CFC8578-F7C5-224A-99DC-0C3BF3AD49B8}"/>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35" name="Rectangle 972">
                  <a:extLst>
                    <a:ext uri="{FF2B5EF4-FFF2-40B4-BE49-F238E27FC236}">
                      <a16:creationId xmlns:a16="http://schemas.microsoft.com/office/drawing/2014/main" id="{66AB9037-CE55-3C49-9F9D-46EBEE3D1990}"/>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36" name="Freeform 973">
                  <a:extLst>
                    <a:ext uri="{FF2B5EF4-FFF2-40B4-BE49-F238E27FC236}">
                      <a16:creationId xmlns:a16="http://schemas.microsoft.com/office/drawing/2014/main" id="{6199D8D6-9C57-2A4E-B13E-21EE5AE90AB2}"/>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7" name="Freeform 974">
                  <a:extLst>
                    <a:ext uri="{FF2B5EF4-FFF2-40B4-BE49-F238E27FC236}">
                      <a16:creationId xmlns:a16="http://schemas.microsoft.com/office/drawing/2014/main" id="{5F53B0DF-EF52-4B4C-AA89-EAC182C5BB99}"/>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8" name="Oval 975">
                  <a:extLst>
                    <a:ext uri="{FF2B5EF4-FFF2-40B4-BE49-F238E27FC236}">
                      <a16:creationId xmlns:a16="http://schemas.microsoft.com/office/drawing/2014/main" id="{DF2DB579-42C5-5F42-9CEA-D3B077F594C3}"/>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39" name="Freeform 976">
                  <a:extLst>
                    <a:ext uri="{FF2B5EF4-FFF2-40B4-BE49-F238E27FC236}">
                      <a16:creationId xmlns:a16="http://schemas.microsoft.com/office/drawing/2014/main" id="{FA4B37FE-CB58-9140-B521-CDFE8A2CED86}"/>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0" name="AutoShape 977">
                  <a:extLst>
                    <a:ext uri="{FF2B5EF4-FFF2-40B4-BE49-F238E27FC236}">
                      <a16:creationId xmlns:a16="http://schemas.microsoft.com/office/drawing/2014/main" id="{0BECCFBC-D041-7A4F-81C2-2D2FEBC51B2D}"/>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41" name="AutoShape 978">
                  <a:extLst>
                    <a:ext uri="{FF2B5EF4-FFF2-40B4-BE49-F238E27FC236}">
                      <a16:creationId xmlns:a16="http://schemas.microsoft.com/office/drawing/2014/main" id="{BE325C75-7B14-D042-A7AF-2E82BE7A0C42}"/>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42" name="Oval 979">
                  <a:extLst>
                    <a:ext uri="{FF2B5EF4-FFF2-40B4-BE49-F238E27FC236}">
                      <a16:creationId xmlns:a16="http://schemas.microsoft.com/office/drawing/2014/main" id="{7FE0D127-AFE1-2948-91C6-3E97443A4A18}"/>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43" name="Oval 980">
                  <a:extLst>
                    <a:ext uri="{FF2B5EF4-FFF2-40B4-BE49-F238E27FC236}">
                      <a16:creationId xmlns:a16="http://schemas.microsoft.com/office/drawing/2014/main" id="{5B45ED47-B949-C043-94D0-CA73BDCC0F82}"/>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44" name="Oval 981">
                  <a:extLst>
                    <a:ext uri="{FF2B5EF4-FFF2-40B4-BE49-F238E27FC236}">
                      <a16:creationId xmlns:a16="http://schemas.microsoft.com/office/drawing/2014/main" id="{EF9901B3-5F00-4C44-99D9-A647A34CD098}"/>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45" name="Rectangle 982">
                  <a:extLst>
                    <a:ext uri="{FF2B5EF4-FFF2-40B4-BE49-F238E27FC236}">
                      <a16:creationId xmlns:a16="http://schemas.microsoft.com/office/drawing/2014/main" id="{15E35167-5BC0-854F-85BA-D7DF4C8B745B}"/>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287" name="Group 590">
                <a:extLst>
                  <a:ext uri="{FF2B5EF4-FFF2-40B4-BE49-F238E27FC236}">
                    <a16:creationId xmlns:a16="http://schemas.microsoft.com/office/drawing/2014/main" id="{ADEA4567-F33F-2F41-BDEB-22CAF0ED73D9}"/>
                  </a:ext>
                </a:extLst>
              </p:cNvPr>
              <p:cNvGrpSpPr>
                <a:grpSpLocks/>
              </p:cNvGrpSpPr>
              <p:nvPr/>
            </p:nvGrpSpPr>
            <p:grpSpPr bwMode="auto">
              <a:xfrm flipH="1">
                <a:off x="5509918" y="2398512"/>
                <a:ext cx="345630" cy="320302"/>
                <a:chOff x="2839" y="3501"/>
                <a:chExt cx="755" cy="803"/>
              </a:xfrm>
            </p:grpSpPr>
            <p:pic>
              <p:nvPicPr>
                <p:cNvPr id="288" name="Picture 591" descr="desktop_computer_stylized_medium">
                  <a:extLst>
                    <a:ext uri="{FF2B5EF4-FFF2-40B4-BE49-F238E27FC236}">
                      <a16:creationId xmlns:a16="http://schemas.microsoft.com/office/drawing/2014/main" id="{C198F99E-D2F2-0A47-97C4-377DACCE75D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592">
                  <a:extLst>
                    <a:ext uri="{FF2B5EF4-FFF2-40B4-BE49-F238E27FC236}">
                      <a16:creationId xmlns:a16="http://schemas.microsoft.com/office/drawing/2014/main" id="{4D83D635-5036-1248-88DC-A2D64CE4DA9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90" name="Group 950">
                <a:extLst>
                  <a:ext uri="{FF2B5EF4-FFF2-40B4-BE49-F238E27FC236}">
                    <a16:creationId xmlns:a16="http://schemas.microsoft.com/office/drawing/2014/main" id="{F16501C5-2549-4E4B-A17B-50108CF65B61}"/>
                  </a:ext>
                </a:extLst>
              </p:cNvPr>
              <p:cNvGrpSpPr>
                <a:grpSpLocks/>
              </p:cNvGrpSpPr>
              <p:nvPr/>
            </p:nvGrpSpPr>
            <p:grpSpPr bwMode="auto">
              <a:xfrm>
                <a:off x="6937925" y="4379430"/>
                <a:ext cx="177192" cy="330833"/>
                <a:chOff x="4140" y="429"/>
                <a:chExt cx="1425" cy="2396"/>
              </a:xfrm>
            </p:grpSpPr>
            <p:sp>
              <p:nvSpPr>
                <p:cNvPr id="291" name="Freeform 951">
                  <a:extLst>
                    <a:ext uri="{FF2B5EF4-FFF2-40B4-BE49-F238E27FC236}">
                      <a16:creationId xmlns:a16="http://schemas.microsoft.com/office/drawing/2014/main" id="{B570265D-729B-AB42-9ABA-F9CBA7668FE4}"/>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2" name="Rectangle 952">
                  <a:extLst>
                    <a:ext uri="{FF2B5EF4-FFF2-40B4-BE49-F238E27FC236}">
                      <a16:creationId xmlns:a16="http://schemas.microsoft.com/office/drawing/2014/main" id="{D609724C-F484-6249-B4FB-9AC61582122A}"/>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93" name="Freeform 953">
                  <a:extLst>
                    <a:ext uri="{FF2B5EF4-FFF2-40B4-BE49-F238E27FC236}">
                      <a16:creationId xmlns:a16="http://schemas.microsoft.com/office/drawing/2014/main" id="{1669EB94-CAA6-414A-ABB1-33F81F707CE1}"/>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4" name="Freeform 954">
                  <a:extLst>
                    <a:ext uri="{FF2B5EF4-FFF2-40B4-BE49-F238E27FC236}">
                      <a16:creationId xmlns:a16="http://schemas.microsoft.com/office/drawing/2014/main" id="{66A9354C-511D-A04E-B8F7-6DB7458E9DBF}"/>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5" name="Rectangle 955">
                  <a:extLst>
                    <a:ext uri="{FF2B5EF4-FFF2-40B4-BE49-F238E27FC236}">
                      <a16:creationId xmlns:a16="http://schemas.microsoft.com/office/drawing/2014/main" id="{43C5724B-40A1-0343-BC6B-7EF5993D36F2}"/>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296" name="Group 956">
                  <a:extLst>
                    <a:ext uri="{FF2B5EF4-FFF2-40B4-BE49-F238E27FC236}">
                      <a16:creationId xmlns:a16="http://schemas.microsoft.com/office/drawing/2014/main" id="{8193FF4D-EBBA-DD4B-86EC-7EAFB0AA34A5}"/>
                    </a:ext>
                  </a:extLst>
                </p:cNvPr>
                <p:cNvGrpSpPr>
                  <a:grpSpLocks/>
                </p:cNvGrpSpPr>
                <p:nvPr/>
              </p:nvGrpSpPr>
              <p:grpSpPr bwMode="auto">
                <a:xfrm>
                  <a:off x="4749" y="668"/>
                  <a:ext cx="581" cy="145"/>
                  <a:chOff x="614" y="2568"/>
                  <a:chExt cx="725" cy="139"/>
                </a:xfrm>
              </p:grpSpPr>
              <p:sp>
                <p:nvSpPr>
                  <p:cNvPr id="321" name="AutoShape 957">
                    <a:extLst>
                      <a:ext uri="{FF2B5EF4-FFF2-40B4-BE49-F238E27FC236}">
                        <a16:creationId xmlns:a16="http://schemas.microsoft.com/office/drawing/2014/main" id="{7F2BD02C-44B7-1949-8E91-4960069F4E9E}"/>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22" name="AutoShape 958">
                    <a:extLst>
                      <a:ext uri="{FF2B5EF4-FFF2-40B4-BE49-F238E27FC236}">
                        <a16:creationId xmlns:a16="http://schemas.microsoft.com/office/drawing/2014/main" id="{454B9703-F865-7F45-9D63-E2521C492636}"/>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97" name="Rectangle 959">
                  <a:extLst>
                    <a:ext uri="{FF2B5EF4-FFF2-40B4-BE49-F238E27FC236}">
                      <a16:creationId xmlns:a16="http://schemas.microsoft.com/office/drawing/2014/main" id="{D776F292-9112-2D46-89FC-08F5C391ACBA}"/>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298" name="Group 960">
                  <a:extLst>
                    <a:ext uri="{FF2B5EF4-FFF2-40B4-BE49-F238E27FC236}">
                      <a16:creationId xmlns:a16="http://schemas.microsoft.com/office/drawing/2014/main" id="{2B58145F-0D05-C44D-907D-9749D77A1007}"/>
                    </a:ext>
                  </a:extLst>
                </p:cNvPr>
                <p:cNvGrpSpPr>
                  <a:grpSpLocks/>
                </p:cNvGrpSpPr>
                <p:nvPr/>
              </p:nvGrpSpPr>
              <p:grpSpPr bwMode="auto">
                <a:xfrm>
                  <a:off x="4747" y="994"/>
                  <a:ext cx="581" cy="134"/>
                  <a:chOff x="614" y="2568"/>
                  <a:chExt cx="725" cy="139"/>
                </a:xfrm>
              </p:grpSpPr>
              <p:sp>
                <p:nvSpPr>
                  <p:cNvPr id="319" name="AutoShape 961">
                    <a:extLst>
                      <a:ext uri="{FF2B5EF4-FFF2-40B4-BE49-F238E27FC236}">
                        <a16:creationId xmlns:a16="http://schemas.microsoft.com/office/drawing/2014/main" id="{AF610CEE-F497-BA4F-9982-DCDABB4D7495}"/>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20" name="AutoShape 962">
                    <a:extLst>
                      <a:ext uri="{FF2B5EF4-FFF2-40B4-BE49-F238E27FC236}">
                        <a16:creationId xmlns:a16="http://schemas.microsoft.com/office/drawing/2014/main" id="{9B91359E-5E9C-4148-8CBF-C70D62FB183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99" name="Rectangle 963">
                  <a:extLst>
                    <a:ext uri="{FF2B5EF4-FFF2-40B4-BE49-F238E27FC236}">
                      <a16:creationId xmlns:a16="http://schemas.microsoft.com/office/drawing/2014/main" id="{4FAD4082-9B3B-C64F-919B-695F2F77727F}"/>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00" name="Rectangle 964">
                  <a:extLst>
                    <a:ext uri="{FF2B5EF4-FFF2-40B4-BE49-F238E27FC236}">
                      <a16:creationId xmlns:a16="http://schemas.microsoft.com/office/drawing/2014/main" id="{E0DF052F-E371-6941-89B3-606452AC3D75}"/>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01" name="Group 965">
                  <a:extLst>
                    <a:ext uri="{FF2B5EF4-FFF2-40B4-BE49-F238E27FC236}">
                      <a16:creationId xmlns:a16="http://schemas.microsoft.com/office/drawing/2014/main" id="{08F0494E-A600-5D40-AF83-E888FB48FB4D}"/>
                    </a:ext>
                  </a:extLst>
                </p:cNvPr>
                <p:cNvGrpSpPr>
                  <a:grpSpLocks/>
                </p:cNvGrpSpPr>
                <p:nvPr/>
              </p:nvGrpSpPr>
              <p:grpSpPr bwMode="auto">
                <a:xfrm>
                  <a:off x="4735" y="1627"/>
                  <a:ext cx="582" cy="151"/>
                  <a:chOff x="614" y="2568"/>
                  <a:chExt cx="725" cy="139"/>
                </a:xfrm>
              </p:grpSpPr>
              <p:sp>
                <p:nvSpPr>
                  <p:cNvPr id="317" name="AutoShape 966">
                    <a:extLst>
                      <a:ext uri="{FF2B5EF4-FFF2-40B4-BE49-F238E27FC236}">
                        <a16:creationId xmlns:a16="http://schemas.microsoft.com/office/drawing/2014/main" id="{EB35F210-3489-8F44-90EA-FFF1431CEFAF}"/>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18" name="AutoShape 967">
                    <a:extLst>
                      <a:ext uri="{FF2B5EF4-FFF2-40B4-BE49-F238E27FC236}">
                        <a16:creationId xmlns:a16="http://schemas.microsoft.com/office/drawing/2014/main" id="{C05BCF02-CD5D-B64E-B309-7350E319FB7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02" name="Freeform 968">
                  <a:extLst>
                    <a:ext uri="{FF2B5EF4-FFF2-40B4-BE49-F238E27FC236}">
                      <a16:creationId xmlns:a16="http://schemas.microsoft.com/office/drawing/2014/main" id="{AC5C9674-E8DC-0A44-9283-1CE6423206B1}"/>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03" name="Group 969">
                  <a:extLst>
                    <a:ext uri="{FF2B5EF4-FFF2-40B4-BE49-F238E27FC236}">
                      <a16:creationId xmlns:a16="http://schemas.microsoft.com/office/drawing/2014/main" id="{F5F16710-2CF3-584A-974D-FE33BC2C2FB0}"/>
                    </a:ext>
                  </a:extLst>
                </p:cNvPr>
                <p:cNvGrpSpPr>
                  <a:grpSpLocks/>
                </p:cNvGrpSpPr>
                <p:nvPr/>
              </p:nvGrpSpPr>
              <p:grpSpPr bwMode="auto">
                <a:xfrm>
                  <a:off x="4739" y="1327"/>
                  <a:ext cx="582" cy="139"/>
                  <a:chOff x="614" y="2568"/>
                  <a:chExt cx="725" cy="139"/>
                </a:xfrm>
              </p:grpSpPr>
              <p:sp>
                <p:nvSpPr>
                  <p:cNvPr id="315" name="AutoShape 970">
                    <a:extLst>
                      <a:ext uri="{FF2B5EF4-FFF2-40B4-BE49-F238E27FC236}">
                        <a16:creationId xmlns:a16="http://schemas.microsoft.com/office/drawing/2014/main" id="{93A671B1-ED69-414D-8BF0-08C6480C9727}"/>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16" name="AutoShape 971">
                    <a:extLst>
                      <a:ext uri="{FF2B5EF4-FFF2-40B4-BE49-F238E27FC236}">
                        <a16:creationId xmlns:a16="http://schemas.microsoft.com/office/drawing/2014/main" id="{FF5ECD93-5EA4-E647-9D4F-768520CED83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04" name="Rectangle 972">
                  <a:extLst>
                    <a:ext uri="{FF2B5EF4-FFF2-40B4-BE49-F238E27FC236}">
                      <a16:creationId xmlns:a16="http://schemas.microsoft.com/office/drawing/2014/main" id="{4A949178-5FF4-E049-B567-E93A0A336D86}"/>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05" name="Freeform 973">
                  <a:extLst>
                    <a:ext uri="{FF2B5EF4-FFF2-40B4-BE49-F238E27FC236}">
                      <a16:creationId xmlns:a16="http://schemas.microsoft.com/office/drawing/2014/main" id="{BB83D618-F6FA-FB46-9B8C-BCF7C68AAD12}"/>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6" name="Freeform 974">
                  <a:extLst>
                    <a:ext uri="{FF2B5EF4-FFF2-40B4-BE49-F238E27FC236}">
                      <a16:creationId xmlns:a16="http://schemas.microsoft.com/office/drawing/2014/main" id="{BEECD3D3-EB91-8B4F-9686-8AA2A6ACBA87}"/>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7" name="Oval 975">
                  <a:extLst>
                    <a:ext uri="{FF2B5EF4-FFF2-40B4-BE49-F238E27FC236}">
                      <a16:creationId xmlns:a16="http://schemas.microsoft.com/office/drawing/2014/main" id="{F0E4C83E-DA16-5A4A-B553-0BDF8C3E9DDA}"/>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08" name="Freeform 976">
                  <a:extLst>
                    <a:ext uri="{FF2B5EF4-FFF2-40B4-BE49-F238E27FC236}">
                      <a16:creationId xmlns:a16="http://schemas.microsoft.com/office/drawing/2014/main" id="{B1828449-6CF1-9F45-90E9-ACF3668EFAD6}"/>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9" name="AutoShape 977">
                  <a:extLst>
                    <a:ext uri="{FF2B5EF4-FFF2-40B4-BE49-F238E27FC236}">
                      <a16:creationId xmlns:a16="http://schemas.microsoft.com/office/drawing/2014/main" id="{3D66B3BC-8F73-3D48-98E5-F4929D667EBF}"/>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10" name="AutoShape 978">
                  <a:extLst>
                    <a:ext uri="{FF2B5EF4-FFF2-40B4-BE49-F238E27FC236}">
                      <a16:creationId xmlns:a16="http://schemas.microsoft.com/office/drawing/2014/main" id="{DAE5842D-3645-DB46-87BE-F7B0A16BA1E7}"/>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11" name="Oval 979">
                  <a:extLst>
                    <a:ext uri="{FF2B5EF4-FFF2-40B4-BE49-F238E27FC236}">
                      <a16:creationId xmlns:a16="http://schemas.microsoft.com/office/drawing/2014/main" id="{CD42D633-BF0F-9349-BA8D-C1703C856864}"/>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12" name="Oval 980">
                  <a:extLst>
                    <a:ext uri="{FF2B5EF4-FFF2-40B4-BE49-F238E27FC236}">
                      <a16:creationId xmlns:a16="http://schemas.microsoft.com/office/drawing/2014/main" id="{90C35DED-0E7B-1541-AFBB-C17927C1683E}"/>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13" name="Oval 981">
                  <a:extLst>
                    <a:ext uri="{FF2B5EF4-FFF2-40B4-BE49-F238E27FC236}">
                      <a16:creationId xmlns:a16="http://schemas.microsoft.com/office/drawing/2014/main" id="{02EC5E4C-D6D0-994D-BF22-91641AB52C41}"/>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14" name="Rectangle 982">
                  <a:extLst>
                    <a:ext uri="{FF2B5EF4-FFF2-40B4-BE49-F238E27FC236}">
                      <a16:creationId xmlns:a16="http://schemas.microsoft.com/office/drawing/2014/main" id="{B960993A-96C8-184B-B037-08FBE81E0A0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323" name="Group 950">
                <a:extLst>
                  <a:ext uri="{FF2B5EF4-FFF2-40B4-BE49-F238E27FC236}">
                    <a16:creationId xmlns:a16="http://schemas.microsoft.com/office/drawing/2014/main" id="{5744B4CF-85C1-9943-BB0F-8B421896E9E0}"/>
                  </a:ext>
                </a:extLst>
              </p:cNvPr>
              <p:cNvGrpSpPr>
                <a:grpSpLocks/>
              </p:cNvGrpSpPr>
              <p:nvPr/>
            </p:nvGrpSpPr>
            <p:grpSpPr bwMode="auto">
              <a:xfrm>
                <a:off x="6965634" y="2509067"/>
                <a:ext cx="177192" cy="330833"/>
                <a:chOff x="4140" y="429"/>
                <a:chExt cx="1425" cy="2396"/>
              </a:xfrm>
            </p:grpSpPr>
            <p:sp>
              <p:nvSpPr>
                <p:cNvPr id="324" name="Freeform 951">
                  <a:extLst>
                    <a:ext uri="{FF2B5EF4-FFF2-40B4-BE49-F238E27FC236}">
                      <a16:creationId xmlns:a16="http://schemas.microsoft.com/office/drawing/2014/main" id="{0601E446-A064-FE46-8BB8-D2BF4DEAF592}"/>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5" name="Rectangle 952">
                  <a:extLst>
                    <a:ext uri="{FF2B5EF4-FFF2-40B4-BE49-F238E27FC236}">
                      <a16:creationId xmlns:a16="http://schemas.microsoft.com/office/drawing/2014/main" id="{B848BDEF-CFDA-6647-BF44-D3600F06ECA5}"/>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26" name="Freeform 953">
                  <a:extLst>
                    <a:ext uri="{FF2B5EF4-FFF2-40B4-BE49-F238E27FC236}">
                      <a16:creationId xmlns:a16="http://schemas.microsoft.com/office/drawing/2014/main" id="{F4D08E22-B065-C44B-9DBA-C4723FA5DE85}"/>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7" name="Freeform 954">
                  <a:extLst>
                    <a:ext uri="{FF2B5EF4-FFF2-40B4-BE49-F238E27FC236}">
                      <a16:creationId xmlns:a16="http://schemas.microsoft.com/office/drawing/2014/main" id="{76EA55B7-EE5A-8749-B71D-6CAF7C1C6824}"/>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8" name="Rectangle 955">
                  <a:extLst>
                    <a:ext uri="{FF2B5EF4-FFF2-40B4-BE49-F238E27FC236}">
                      <a16:creationId xmlns:a16="http://schemas.microsoft.com/office/drawing/2014/main" id="{963412D7-1A38-F147-87EE-AF5092812A3C}"/>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29" name="Group 956">
                  <a:extLst>
                    <a:ext uri="{FF2B5EF4-FFF2-40B4-BE49-F238E27FC236}">
                      <a16:creationId xmlns:a16="http://schemas.microsoft.com/office/drawing/2014/main" id="{EEB6DD7A-8CE4-ED47-904A-E5A283D87D31}"/>
                    </a:ext>
                  </a:extLst>
                </p:cNvPr>
                <p:cNvGrpSpPr>
                  <a:grpSpLocks/>
                </p:cNvGrpSpPr>
                <p:nvPr/>
              </p:nvGrpSpPr>
              <p:grpSpPr bwMode="auto">
                <a:xfrm>
                  <a:off x="4749" y="668"/>
                  <a:ext cx="581" cy="145"/>
                  <a:chOff x="614" y="2568"/>
                  <a:chExt cx="725" cy="139"/>
                </a:xfrm>
              </p:grpSpPr>
              <p:sp>
                <p:nvSpPr>
                  <p:cNvPr id="354" name="AutoShape 957">
                    <a:extLst>
                      <a:ext uri="{FF2B5EF4-FFF2-40B4-BE49-F238E27FC236}">
                        <a16:creationId xmlns:a16="http://schemas.microsoft.com/office/drawing/2014/main" id="{5290AA5F-1688-354E-AB22-3F2A676C2ABC}"/>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5" name="AutoShape 958">
                    <a:extLst>
                      <a:ext uri="{FF2B5EF4-FFF2-40B4-BE49-F238E27FC236}">
                        <a16:creationId xmlns:a16="http://schemas.microsoft.com/office/drawing/2014/main" id="{A8CD80BA-A105-124E-8366-979C9E52F32B}"/>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0" name="Rectangle 959">
                  <a:extLst>
                    <a:ext uri="{FF2B5EF4-FFF2-40B4-BE49-F238E27FC236}">
                      <a16:creationId xmlns:a16="http://schemas.microsoft.com/office/drawing/2014/main" id="{0FE17837-58BE-6149-AC59-E45D2609F509}"/>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1" name="Group 960">
                  <a:extLst>
                    <a:ext uri="{FF2B5EF4-FFF2-40B4-BE49-F238E27FC236}">
                      <a16:creationId xmlns:a16="http://schemas.microsoft.com/office/drawing/2014/main" id="{A2B79071-BD42-D94A-8562-6EDC32E81340}"/>
                    </a:ext>
                  </a:extLst>
                </p:cNvPr>
                <p:cNvGrpSpPr>
                  <a:grpSpLocks/>
                </p:cNvGrpSpPr>
                <p:nvPr/>
              </p:nvGrpSpPr>
              <p:grpSpPr bwMode="auto">
                <a:xfrm>
                  <a:off x="4747" y="994"/>
                  <a:ext cx="581" cy="134"/>
                  <a:chOff x="614" y="2568"/>
                  <a:chExt cx="725" cy="139"/>
                </a:xfrm>
              </p:grpSpPr>
              <p:sp>
                <p:nvSpPr>
                  <p:cNvPr id="352" name="AutoShape 961">
                    <a:extLst>
                      <a:ext uri="{FF2B5EF4-FFF2-40B4-BE49-F238E27FC236}">
                        <a16:creationId xmlns:a16="http://schemas.microsoft.com/office/drawing/2014/main" id="{75A6C71A-10F5-024F-8BA2-8DE55E94E9C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3" name="AutoShape 962">
                    <a:extLst>
                      <a:ext uri="{FF2B5EF4-FFF2-40B4-BE49-F238E27FC236}">
                        <a16:creationId xmlns:a16="http://schemas.microsoft.com/office/drawing/2014/main" id="{751CFDBC-354D-E14C-95F0-F6F38B2E60B6}"/>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2" name="Rectangle 963">
                  <a:extLst>
                    <a:ext uri="{FF2B5EF4-FFF2-40B4-BE49-F238E27FC236}">
                      <a16:creationId xmlns:a16="http://schemas.microsoft.com/office/drawing/2014/main" id="{5B93E6AB-4D78-0B4D-8D0E-E04C33FEE7FD}"/>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3" name="Rectangle 964">
                  <a:extLst>
                    <a:ext uri="{FF2B5EF4-FFF2-40B4-BE49-F238E27FC236}">
                      <a16:creationId xmlns:a16="http://schemas.microsoft.com/office/drawing/2014/main" id="{6A268A3B-C105-1C45-932E-E4676CFD1C6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4" name="Group 965">
                  <a:extLst>
                    <a:ext uri="{FF2B5EF4-FFF2-40B4-BE49-F238E27FC236}">
                      <a16:creationId xmlns:a16="http://schemas.microsoft.com/office/drawing/2014/main" id="{7B75C14A-8F30-BA42-BAA7-CAEFE33EB428}"/>
                    </a:ext>
                  </a:extLst>
                </p:cNvPr>
                <p:cNvGrpSpPr>
                  <a:grpSpLocks/>
                </p:cNvGrpSpPr>
                <p:nvPr/>
              </p:nvGrpSpPr>
              <p:grpSpPr bwMode="auto">
                <a:xfrm>
                  <a:off x="4735" y="1627"/>
                  <a:ext cx="582" cy="151"/>
                  <a:chOff x="614" y="2568"/>
                  <a:chExt cx="725" cy="139"/>
                </a:xfrm>
              </p:grpSpPr>
              <p:sp>
                <p:nvSpPr>
                  <p:cNvPr id="350" name="AutoShape 966">
                    <a:extLst>
                      <a:ext uri="{FF2B5EF4-FFF2-40B4-BE49-F238E27FC236}">
                        <a16:creationId xmlns:a16="http://schemas.microsoft.com/office/drawing/2014/main" id="{2B7A94CC-A276-CB4E-8F42-D4F16B7996D6}"/>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1" name="AutoShape 967">
                    <a:extLst>
                      <a:ext uri="{FF2B5EF4-FFF2-40B4-BE49-F238E27FC236}">
                        <a16:creationId xmlns:a16="http://schemas.microsoft.com/office/drawing/2014/main" id="{6DAF1738-D850-7A40-98FF-2CDB05EDA930}"/>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5" name="Freeform 968">
                  <a:extLst>
                    <a:ext uri="{FF2B5EF4-FFF2-40B4-BE49-F238E27FC236}">
                      <a16:creationId xmlns:a16="http://schemas.microsoft.com/office/drawing/2014/main" id="{6865C6D6-627C-5B47-8AC5-167CDA2A4FFA}"/>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36" name="Group 969">
                  <a:extLst>
                    <a:ext uri="{FF2B5EF4-FFF2-40B4-BE49-F238E27FC236}">
                      <a16:creationId xmlns:a16="http://schemas.microsoft.com/office/drawing/2014/main" id="{29EB9D3A-F61B-D84F-9CC6-0DF6F6D9D9B8}"/>
                    </a:ext>
                  </a:extLst>
                </p:cNvPr>
                <p:cNvGrpSpPr>
                  <a:grpSpLocks/>
                </p:cNvGrpSpPr>
                <p:nvPr/>
              </p:nvGrpSpPr>
              <p:grpSpPr bwMode="auto">
                <a:xfrm>
                  <a:off x="4739" y="1327"/>
                  <a:ext cx="582" cy="139"/>
                  <a:chOff x="614" y="2568"/>
                  <a:chExt cx="725" cy="139"/>
                </a:xfrm>
              </p:grpSpPr>
              <p:sp>
                <p:nvSpPr>
                  <p:cNvPr id="348" name="AutoShape 970">
                    <a:extLst>
                      <a:ext uri="{FF2B5EF4-FFF2-40B4-BE49-F238E27FC236}">
                        <a16:creationId xmlns:a16="http://schemas.microsoft.com/office/drawing/2014/main" id="{8BA27CC9-F505-DC45-A037-DC66EB1852C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9" name="AutoShape 971">
                    <a:extLst>
                      <a:ext uri="{FF2B5EF4-FFF2-40B4-BE49-F238E27FC236}">
                        <a16:creationId xmlns:a16="http://schemas.microsoft.com/office/drawing/2014/main" id="{52F90B83-69CF-0D4F-8FFD-E32BE68109B7}"/>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7" name="Rectangle 972">
                  <a:extLst>
                    <a:ext uri="{FF2B5EF4-FFF2-40B4-BE49-F238E27FC236}">
                      <a16:creationId xmlns:a16="http://schemas.microsoft.com/office/drawing/2014/main" id="{02084224-6475-5549-B0AD-9A2E2AD0F001}"/>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8" name="Freeform 973">
                  <a:extLst>
                    <a:ext uri="{FF2B5EF4-FFF2-40B4-BE49-F238E27FC236}">
                      <a16:creationId xmlns:a16="http://schemas.microsoft.com/office/drawing/2014/main" id="{7A9E727A-F37D-AC41-98E5-EC41A63C980C}"/>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9" name="Freeform 974">
                  <a:extLst>
                    <a:ext uri="{FF2B5EF4-FFF2-40B4-BE49-F238E27FC236}">
                      <a16:creationId xmlns:a16="http://schemas.microsoft.com/office/drawing/2014/main" id="{8D46FF2A-D982-7142-B416-32A0718B8355}"/>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0" name="Oval 975">
                  <a:extLst>
                    <a:ext uri="{FF2B5EF4-FFF2-40B4-BE49-F238E27FC236}">
                      <a16:creationId xmlns:a16="http://schemas.microsoft.com/office/drawing/2014/main" id="{FD5A52BB-6064-6145-B2AE-F57EDB57C143}"/>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1" name="Freeform 976">
                  <a:extLst>
                    <a:ext uri="{FF2B5EF4-FFF2-40B4-BE49-F238E27FC236}">
                      <a16:creationId xmlns:a16="http://schemas.microsoft.com/office/drawing/2014/main" id="{A438D908-303F-3F40-9532-2A85CE24E38C}"/>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2" name="AutoShape 977">
                  <a:extLst>
                    <a:ext uri="{FF2B5EF4-FFF2-40B4-BE49-F238E27FC236}">
                      <a16:creationId xmlns:a16="http://schemas.microsoft.com/office/drawing/2014/main" id="{BC4911C2-5393-3240-9A8F-A91252912249}"/>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3" name="AutoShape 978">
                  <a:extLst>
                    <a:ext uri="{FF2B5EF4-FFF2-40B4-BE49-F238E27FC236}">
                      <a16:creationId xmlns:a16="http://schemas.microsoft.com/office/drawing/2014/main" id="{5BA7F910-B65D-E84D-98ED-A514DCFA59AE}"/>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4" name="Oval 979">
                  <a:extLst>
                    <a:ext uri="{FF2B5EF4-FFF2-40B4-BE49-F238E27FC236}">
                      <a16:creationId xmlns:a16="http://schemas.microsoft.com/office/drawing/2014/main" id="{D4516C2E-796E-F047-9696-9AE0E3D6F19C}"/>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5" name="Oval 980">
                  <a:extLst>
                    <a:ext uri="{FF2B5EF4-FFF2-40B4-BE49-F238E27FC236}">
                      <a16:creationId xmlns:a16="http://schemas.microsoft.com/office/drawing/2014/main" id="{BA171EE6-9D6A-0B45-9B80-E904706204C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6" name="Oval 981">
                  <a:extLst>
                    <a:ext uri="{FF2B5EF4-FFF2-40B4-BE49-F238E27FC236}">
                      <a16:creationId xmlns:a16="http://schemas.microsoft.com/office/drawing/2014/main" id="{65B86270-8441-0C4D-AEAF-4E2DA24C729B}"/>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7" name="Rectangle 982">
                  <a:extLst>
                    <a:ext uri="{FF2B5EF4-FFF2-40B4-BE49-F238E27FC236}">
                      <a16:creationId xmlns:a16="http://schemas.microsoft.com/office/drawing/2014/main" id="{B115F241-21D0-7F47-BCCC-BE5E8C4E6B64}"/>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356" name="Group 590">
                <a:extLst>
                  <a:ext uri="{FF2B5EF4-FFF2-40B4-BE49-F238E27FC236}">
                    <a16:creationId xmlns:a16="http://schemas.microsoft.com/office/drawing/2014/main" id="{1E460CD6-F9D6-B047-8AEE-6B869BD691EF}"/>
                  </a:ext>
                </a:extLst>
              </p:cNvPr>
              <p:cNvGrpSpPr>
                <a:grpSpLocks/>
              </p:cNvGrpSpPr>
              <p:nvPr/>
            </p:nvGrpSpPr>
            <p:grpSpPr bwMode="auto">
              <a:xfrm flipH="1">
                <a:off x="6829342" y="3343136"/>
                <a:ext cx="345630" cy="320302"/>
                <a:chOff x="2839" y="3501"/>
                <a:chExt cx="755" cy="803"/>
              </a:xfrm>
            </p:grpSpPr>
            <p:pic>
              <p:nvPicPr>
                <p:cNvPr id="357" name="Picture 591" descr="desktop_computer_stylized_medium">
                  <a:extLst>
                    <a:ext uri="{FF2B5EF4-FFF2-40B4-BE49-F238E27FC236}">
                      <a16:creationId xmlns:a16="http://schemas.microsoft.com/office/drawing/2014/main" id="{DBABF000-9F84-944E-9CFB-1033E1461D3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a:extLst>
                    <a:ext uri="{FF2B5EF4-FFF2-40B4-BE49-F238E27FC236}">
                      <a16:creationId xmlns:a16="http://schemas.microsoft.com/office/drawing/2014/main" id="{ABAC9DDA-5443-5344-AF49-0F6126B521EA}"/>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24" name="Picture 1023" descr="A close up of a logo&#10;&#10;Description automatically generated">
                <a:extLst>
                  <a:ext uri="{FF2B5EF4-FFF2-40B4-BE49-F238E27FC236}">
                    <a16:creationId xmlns:a16="http://schemas.microsoft.com/office/drawing/2014/main" id="{90F34CF2-6498-F945-903D-5FC9ACD31F5C}"/>
                  </a:ext>
                </a:extLst>
              </p:cNvPr>
              <p:cNvPicPr>
                <a:picLocks noChangeAspect="1"/>
              </p:cNvPicPr>
              <p:nvPr/>
            </p:nvPicPr>
            <p:blipFill>
              <a:blip r:embed="rId10"/>
              <a:stretch>
                <a:fillRect/>
              </a:stretch>
            </p:blipFill>
            <p:spPr>
              <a:xfrm>
                <a:off x="4426457" y="3527648"/>
                <a:ext cx="429108" cy="419677"/>
              </a:xfrm>
              <a:prstGeom prst="rect">
                <a:avLst/>
              </a:prstGeom>
            </p:spPr>
          </p:pic>
          <p:pic>
            <p:nvPicPr>
              <p:cNvPr id="361" name="Picture 360" descr="A close up of a logo&#10;&#10;Description automatically generated">
                <a:extLst>
                  <a:ext uri="{FF2B5EF4-FFF2-40B4-BE49-F238E27FC236}">
                    <a16:creationId xmlns:a16="http://schemas.microsoft.com/office/drawing/2014/main" id="{6C3B7928-CCBC-8145-97C7-C619EC74681E}"/>
                  </a:ext>
                </a:extLst>
              </p:cNvPr>
              <p:cNvPicPr>
                <a:picLocks noChangeAspect="1"/>
              </p:cNvPicPr>
              <p:nvPr/>
            </p:nvPicPr>
            <p:blipFill>
              <a:blip r:embed="rId10"/>
              <a:stretch>
                <a:fillRect/>
              </a:stretch>
            </p:blipFill>
            <p:spPr>
              <a:xfrm>
                <a:off x="4931884" y="4096736"/>
                <a:ext cx="429108" cy="419677"/>
              </a:xfrm>
              <a:prstGeom prst="rect">
                <a:avLst/>
              </a:prstGeom>
            </p:spPr>
          </p:pic>
          <p:pic>
            <p:nvPicPr>
              <p:cNvPr id="362" name="Picture 361" descr="A close up of a logo&#10;&#10;Description automatically generated">
                <a:extLst>
                  <a:ext uri="{FF2B5EF4-FFF2-40B4-BE49-F238E27FC236}">
                    <a16:creationId xmlns:a16="http://schemas.microsoft.com/office/drawing/2014/main" id="{0A9412CB-373B-D244-97C4-EC4CC2E52393}"/>
                  </a:ext>
                </a:extLst>
              </p:cNvPr>
              <p:cNvPicPr>
                <a:picLocks noChangeAspect="1"/>
              </p:cNvPicPr>
              <p:nvPr/>
            </p:nvPicPr>
            <p:blipFill>
              <a:blip r:embed="rId10"/>
              <a:stretch>
                <a:fillRect/>
              </a:stretch>
            </p:blipFill>
            <p:spPr>
              <a:xfrm>
                <a:off x="4833500" y="2632539"/>
                <a:ext cx="429108" cy="419677"/>
              </a:xfrm>
              <a:prstGeom prst="rect">
                <a:avLst/>
              </a:prstGeom>
            </p:spPr>
          </p:pic>
          <p:pic>
            <p:nvPicPr>
              <p:cNvPr id="363" name="Picture 362" descr="A close up of a logo&#10;&#10;Description automatically generated">
                <a:extLst>
                  <a:ext uri="{FF2B5EF4-FFF2-40B4-BE49-F238E27FC236}">
                    <a16:creationId xmlns:a16="http://schemas.microsoft.com/office/drawing/2014/main" id="{F5038283-3874-0540-A309-F80019D7E16C}"/>
                  </a:ext>
                </a:extLst>
              </p:cNvPr>
              <p:cNvPicPr>
                <a:picLocks noChangeAspect="1"/>
              </p:cNvPicPr>
              <p:nvPr/>
            </p:nvPicPr>
            <p:blipFill>
              <a:blip r:embed="rId10"/>
              <a:stretch>
                <a:fillRect/>
              </a:stretch>
            </p:blipFill>
            <p:spPr>
              <a:xfrm>
                <a:off x="5385227" y="2119394"/>
                <a:ext cx="429108" cy="419677"/>
              </a:xfrm>
              <a:prstGeom prst="rect">
                <a:avLst/>
              </a:prstGeom>
            </p:spPr>
          </p:pic>
          <p:pic>
            <p:nvPicPr>
              <p:cNvPr id="364" name="Picture 363" descr="A close up of a logo&#10;&#10;Description automatically generated">
                <a:extLst>
                  <a:ext uri="{FF2B5EF4-FFF2-40B4-BE49-F238E27FC236}">
                    <a16:creationId xmlns:a16="http://schemas.microsoft.com/office/drawing/2014/main" id="{77D32DDA-E7A6-F84B-80F3-47365859BE49}"/>
                  </a:ext>
                </a:extLst>
              </p:cNvPr>
              <p:cNvPicPr>
                <a:picLocks noChangeAspect="1"/>
              </p:cNvPicPr>
              <p:nvPr/>
            </p:nvPicPr>
            <p:blipFill>
              <a:blip r:embed="rId10"/>
              <a:stretch>
                <a:fillRect/>
              </a:stretch>
            </p:blipFill>
            <p:spPr>
              <a:xfrm>
                <a:off x="6695095" y="2213920"/>
                <a:ext cx="429108" cy="419677"/>
              </a:xfrm>
              <a:prstGeom prst="rect">
                <a:avLst/>
              </a:prstGeom>
            </p:spPr>
          </p:pic>
          <p:pic>
            <p:nvPicPr>
              <p:cNvPr id="365" name="Picture 364" descr="A close up of a logo&#10;&#10;Description automatically generated">
                <a:extLst>
                  <a:ext uri="{FF2B5EF4-FFF2-40B4-BE49-F238E27FC236}">
                    <a16:creationId xmlns:a16="http://schemas.microsoft.com/office/drawing/2014/main" id="{48235216-26B5-E744-A300-CE480727FBCE}"/>
                  </a:ext>
                </a:extLst>
              </p:cNvPr>
              <p:cNvPicPr>
                <a:picLocks noChangeAspect="1"/>
              </p:cNvPicPr>
              <p:nvPr/>
            </p:nvPicPr>
            <p:blipFill>
              <a:blip r:embed="rId10"/>
              <a:stretch>
                <a:fillRect/>
              </a:stretch>
            </p:blipFill>
            <p:spPr>
              <a:xfrm>
                <a:off x="6922731" y="3136036"/>
                <a:ext cx="429108" cy="419677"/>
              </a:xfrm>
              <a:prstGeom prst="rect">
                <a:avLst/>
              </a:prstGeom>
            </p:spPr>
          </p:pic>
          <p:pic>
            <p:nvPicPr>
              <p:cNvPr id="366" name="Picture 365" descr="A close up of a logo&#10;&#10;Description automatically generated">
                <a:extLst>
                  <a:ext uri="{FF2B5EF4-FFF2-40B4-BE49-F238E27FC236}">
                    <a16:creationId xmlns:a16="http://schemas.microsoft.com/office/drawing/2014/main" id="{47438370-7F0B-434D-B2B2-AED5EC1C2A9B}"/>
                  </a:ext>
                </a:extLst>
              </p:cNvPr>
              <p:cNvPicPr>
                <a:picLocks noChangeAspect="1"/>
              </p:cNvPicPr>
              <p:nvPr/>
            </p:nvPicPr>
            <p:blipFill>
              <a:blip r:embed="rId10"/>
              <a:stretch>
                <a:fillRect/>
              </a:stretch>
            </p:blipFill>
            <p:spPr>
              <a:xfrm>
                <a:off x="6872575" y="4168111"/>
                <a:ext cx="429108" cy="419677"/>
              </a:xfrm>
              <a:prstGeom prst="rect">
                <a:avLst/>
              </a:prstGeom>
            </p:spPr>
          </p:pic>
          <p:sp>
            <p:nvSpPr>
              <p:cNvPr id="368" name="TextBox 367">
                <a:extLst>
                  <a:ext uri="{FF2B5EF4-FFF2-40B4-BE49-F238E27FC236}">
                    <a16:creationId xmlns:a16="http://schemas.microsoft.com/office/drawing/2014/main" id="{CC3F1933-E947-7741-B7C2-3D6557CDAFC1}"/>
                  </a:ext>
                </a:extLst>
              </p:cNvPr>
              <p:cNvSpPr txBox="1"/>
              <p:nvPr/>
            </p:nvSpPr>
            <p:spPr>
              <a:xfrm>
                <a:off x="4538652" y="5366732"/>
                <a:ext cx="3248035" cy="923330"/>
              </a:xfrm>
              <a:prstGeom prst="rect">
                <a:avLst/>
              </a:prstGeom>
              <a:noFill/>
            </p:spPr>
            <p:txBody>
              <a:bodyPr wrap="square" rtlCol="0">
                <a:spAutoFit/>
              </a:bodyPr>
              <a:lstStyle/>
              <a:p>
                <a:pPr marL="0" marR="0" lvl="0" indent="0"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10F90"/>
                    </a:solidFill>
                    <a:effectLst/>
                    <a:uLnTx/>
                    <a:uFillTx/>
                    <a:latin typeface="Calibri" panose="020F0502020204030204"/>
                    <a:ea typeface="+mn-ea"/>
                    <a:cs typeface="+mn-cs"/>
                  </a:rPr>
                  <a:t>Internet (pre-2005)</a:t>
                </a:r>
              </a:p>
              <a:p>
                <a:pPr marL="285750" marR="0" lvl="0" indent="-285750" defTabSz="914400" rtl="0" eaLnBrk="1" fontAlgn="auto" latinLnBrk="0" hangingPunct="1">
                  <a:lnSpc>
                    <a:spcPct val="90000"/>
                  </a:lnSpc>
                  <a:spcBef>
                    <a:spcPts val="0"/>
                  </a:spcBef>
                  <a:spcAft>
                    <a:spcPts val="0"/>
                  </a:spcAft>
                  <a:buClr>
                    <a:srgbClr val="0013A3"/>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intelligence, computing at edge</a:t>
                </a:r>
              </a:p>
            </p:txBody>
          </p:sp>
        </p:grpSp>
        <p:pic>
          <p:nvPicPr>
            <p:cNvPr id="12" name="Picture 11" descr="A picture containing artifact, building, brick, cake&#10;&#10;Description automatically generated">
              <a:extLst>
                <a:ext uri="{FF2B5EF4-FFF2-40B4-BE49-F238E27FC236}">
                  <a16:creationId xmlns:a16="http://schemas.microsoft.com/office/drawing/2014/main" id="{D5DBDCF7-93E3-A64C-B5F7-2DF60C317322}"/>
                </a:ext>
              </a:extLst>
            </p:cNvPr>
            <p:cNvPicPr>
              <a:picLocks noChangeAspect="1"/>
            </p:cNvPicPr>
            <p:nvPr/>
          </p:nvPicPr>
          <p:blipFill>
            <a:blip r:embed="rId4"/>
            <a:stretch>
              <a:fillRect/>
            </a:stretch>
          </p:blipFill>
          <p:spPr>
            <a:xfrm>
              <a:off x="5686424" y="3033711"/>
              <a:ext cx="914401" cy="914401"/>
            </a:xfrm>
            <a:prstGeom prst="rect">
              <a:avLst/>
            </a:prstGeom>
          </p:spPr>
        </p:pic>
      </p:grpSp>
      <p:grpSp>
        <p:nvGrpSpPr>
          <p:cNvPr id="28" name="Group 27">
            <a:extLst>
              <a:ext uri="{FF2B5EF4-FFF2-40B4-BE49-F238E27FC236}">
                <a16:creationId xmlns:a16="http://schemas.microsoft.com/office/drawing/2014/main" id="{A3C3B93E-F70A-2E40-95C8-98ED17B7C41A}"/>
              </a:ext>
            </a:extLst>
          </p:cNvPr>
          <p:cNvGrpSpPr/>
          <p:nvPr/>
        </p:nvGrpSpPr>
        <p:grpSpPr>
          <a:xfrm>
            <a:off x="7800957" y="1848355"/>
            <a:ext cx="4085350" cy="4354493"/>
            <a:chOff x="8272461" y="2105539"/>
            <a:chExt cx="4085350" cy="4354493"/>
          </a:xfrm>
        </p:grpSpPr>
        <p:grpSp>
          <p:nvGrpSpPr>
            <p:cNvPr id="27" name="Group 26">
              <a:extLst>
                <a:ext uri="{FF2B5EF4-FFF2-40B4-BE49-F238E27FC236}">
                  <a16:creationId xmlns:a16="http://schemas.microsoft.com/office/drawing/2014/main" id="{F07C6226-1CDB-DF46-B138-4695D3DA4865}"/>
                </a:ext>
              </a:extLst>
            </p:cNvPr>
            <p:cNvGrpSpPr/>
            <p:nvPr/>
          </p:nvGrpSpPr>
          <p:grpSpPr>
            <a:xfrm>
              <a:off x="8272461" y="2105539"/>
              <a:ext cx="4085350" cy="4354493"/>
              <a:chOff x="8272461" y="2105539"/>
              <a:chExt cx="4085350" cy="4354493"/>
            </a:xfrm>
          </p:grpSpPr>
          <p:sp>
            <p:nvSpPr>
              <p:cNvPr id="518" name="Freeform 417">
                <a:extLst>
                  <a:ext uri="{FF2B5EF4-FFF2-40B4-BE49-F238E27FC236}">
                    <a16:creationId xmlns:a16="http://schemas.microsoft.com/office/drawing/2014/main" id="{82200F7D-F9FE-3D4F-A807-B0247CCA190A}"/>
                  </a:ext>
                </a:extLst>
              </p:cNvPr>
              <p:cNvSpPr>
                <a:spLocks/>
              </p:cNvSpPr>
              <p:nvPr/>
            </p:nvSpPr>
            <p:spPr bwMode="auto">
              <a:xfrm>
                <a:off x="8728353" y="2358375"/>
                <a:ext cx="2282947" cy="2781661"/>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19" name="Group 1064">
                <a:extLst>
                  <a:ext uri="{FF2B5EF4-FFF2-40B4-BE49-F238E27FC236}">
                    <a16:creationId xmlns:a16="http://schemas.microsoft.com/office/drawing/2014/main" id="{8F8AE214-66CC-534E-A4A8-7AD252F4EF0C}"/>
                  </a:ext>
                </a:extLst>
              </p:cNvPr>
              <p:cNvGrpSpPr>
                <a:grpSpLocks/>
              </p:cNvGrpSpPr>
              <p:nvPr/>
            </p:nvGrpSpPr>
            <p:grpSpPr bwMode="auto">
              <a:xfrm>
                <a:off x="8545689" y="3697522"/>
                <a:ext cx="310186" cy="307808"/>
                <a:chOff x="877" y="1008"/>
                <a:chExt cx="2747" cy="2591"/>
              </a:xfrm>
            </p:grpSpPr>
            <p:pic>
              <p:nvPicPr>
                <p:cNvPr id="520" name="Picture 1065" descr="antenna_stylized">
                  <a:extLst>
                    <a:ext uri="{FF2B5EF4-FFF2-40B4-BE49-F238E27FC236}">
                      <a16:creationId xmlns:a16="http://schemas.microsoft.com/office/drawing/2014/main" id="{F2A1FE23-77AD-B443-AC9A-1486F120DB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1" name="Picture 1066" descr="laptop_keyboard">
                  <a:extLst>
                    <a:ext uri="{FF2B5EF4-FFF2-40B4-BE49-F238E27FC236}">
                      <a16:creationId xmlns:a16="http://schemas.microsoft.com/office/drawing/2014/main" id="{66B97B56-4875-6E49-86E4-1ABC3EDE87A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 name="Freeform 1067">
                  <a:extLst>
                    <a:ext uri="{FF2B5EF4-FFF2-40B4-BE49-F238E27FC236}">
                      <a16:creationId xmlns:a16="http://schemas.microsoft.com/office/drawing/2014/main" id="{54B0FE67-EF79-C74C-8E70-16A3A0CC05DC}"/>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23" name="Picture 1068" descr="screen">
                  <a:extLst>
                    <a:ext uri="{FF2B5EF4-FFF2-40B4-BE49-F238E27FC236}">
                      <a16:creationId xmlns:a16="http://schemas.microsoft.com/office/drawing/2014/main" id="{2E211DFC-C6AC-0343-9B1D-7DD44B3507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4" name="Freeform 1069">
                  <a:extLst>
                    <a:ext uri="{FF2B5EF4-FFF2-40B4-BE49-F238E27FC236}">
                      <a16:creationId xmlns:a16="http://schemas.microsoft.com/office/drawing/2014/main" id="{AD7475E1-AEE4-9F4B-86BA-1B96E37FF2DB}"/>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5" name="Freeform 1070">
                  <a:extLst>
                    <a:ext uri="{FF2B5EF4-FFF2-40B4-BE49-F238E27FC236}">
                      <a16:creationId xmlns:a16="http://schemas.microsoft.com/office/drawing/2014/main" id="{49912454-F951-794B-A78A-EB2E408180C4}"/>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6" name="Freeform 1071">
                  <a:extLst>
                    <a:ext uri="{FF2B5EF4-FFF2-40B4-BE49-F238E27FC236}">
                      <a16:creationId xmlns:a16="http://schemas.microsoft.com/office/drawing/2014/main" id="{67147AC0-C8AC-4349-81C8-33FD90BD274F}"/>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7" name="Freeform 1072">
                  <a:extLst>
                    <a:ext uri="{FF2B5EF4-FFF2-40B4-BE49-F238E27FC236}">
                      <a16:creationId xmlns:a16="http://schemas.microsoft.com/office/drawing/2014/main" id="{5A1F66D7-4C31-9C4C-833E-5D78B526D4F1}"/>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8" name="Freeform 1073">
                  <a:extLst>
                    <a:ext uri="{FF2B5EF4-FFF2-40B4-BE49-F238E27FC236}">
                      <a16:creationId xmlns:a16="http://schemas.microsoft.com/office/drawing/2014/main" id="{25786705-371B-A542-A625-0C2D65776A8C}"/>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9" name="Freeform 1074">
                  <a:extLst>
                    <a:ext uri="{FF2B5EF4-FFF2-40B4-BE49-F238E27FC236}">
                      <a16:creationId xmlns:a16="http://schemas.microsoft.com/office/drawing/2014/main" id="{782E7CE1-FF34-B94F-BC31-38860EFAB772}"/>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30" name="Group 1075">
                  <a:extLst>
                    <a:ext uri="{FF2B5EF4-FFF2-40B4-BE49-F238E27FC236}">
                      <a16:creationId xmlns:a16="http://schemas.microsoft.com/office/drawing/2014/main" id="{55504359-59E1-9745-9CB8-80EC5EA0E408}"/>
                    </a:ext>
                  </a:extLst>
                </p:cNvPr>
                <p:cNvGrpSpPr>
                  <a:grpSpLocks/>
                </p:cNvGrpSpPr>
                <p:nvPr/>
              </p:nvGrpSpPr>
              <p:grpSpPr bwMode="auto">
                <a:xfrm>
                  <a:off x="1709" y="3008"/>
                  <a:ext cx="507" cy="234"/>
                  <a:chOff x="1740" y="2642"/>
                  <a:chExt cx="752" cy="327"/>
                </a:xfrm>
              </p:grpSpPr>
              <p:sp>
                <p:nvSpPr>
                  <p:cNvPr id="537" name="Freeform 1076">
                    <a:extLst>
                      <a:ext uri="{FF2B5EF4-FFF2-40B4-BE49-F238E27FC236}">
                        <a16:creationId xmlns:a16="http://schemas.microsoft.com/office/drawing/2014/main" id="{DFDC70A0-D7E3-024B-B04F-3FFC222A006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8" name="Freeform 1077">
                    <a:extLst>
                      <a:ext uri="{FF2B5EF4-FFF2-40B4-BE49-F238E27FC236}">
                        <a16:creationId xmlns:a16="http://schemas.microsoft.com/office/drawing/2014/main" id="{404F5EF9-AA92-884D-B8A6-1A022C97EB5F}"/>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9" name="Freeform 1078">
                    <a:extLst>
                      <a:ext uri="{FF2B5EF4-FFF2-40B4-BE49-F238E27FC236}">
                        <a16:creationId xmlns:a16="http://schemas.microsoft.com/office/drawing/2014/main" id="{05F7B74A-C1C2-6241-9FD2-D9E08A12C5A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0" name="Freeform 1079">
                    <a:extLst>
                      <a:ext uri="{FF2B5EF4-FFF2-40B4-BE49-F238E27FC236}">
                        <a16:creationId xmlns:a16="http://schemas.microsoft.com/office/drawing/2014/main" id="{34D2C3E0-9FE5-704F-BED4-3FF0BC4074BE}"/>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1" name="Freeform 1080">
                    <a:extLst>
                      <a:ext uri="{FF2B5EF4-FFF2-40B4-BE49-F238E27FC236}">
                        <a16:creationId xmlns:a16="http://schemas.microsoft.com/office/drawing/2014/main" id="{B3F0D0F3-F43D-784C-BF72-89DBBF808BC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 name="Freeform 1081">
                    <a:extLst>
                      <a:ext uri="{FF2B5EF4-FFF2-40B4-BE49-F238E27FC236}">
                        <a16:creationId xmlns:a16="http://schemas.microsoft.com/office/drawing/2014/main" id="{0935C4EA-843B-B449-AAC8-0F185CA0E3D7}"/>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31" name="Freeform 1082">
                  <a:extLst>
                    <a:ext uri="{FF2B5EF4-FFF2-40B4-BE49-F238E27FC236}">
                      <a16:creationId xmlns:a16="http://schemas.microsoft.com/office/drawing/2014/main" id="{D8328DE1-14C9-544C-ABD7-C1A3BFD058AD}"/>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 name="Freeform 1083">
                  <a:extLst>
                    <a:ext uri="{FF2B5EF4-FFF2-40B4-BE49-F238E27FC236}">
                      <a16:creationId xmlns:a16="http://schemas.microsoft.com/office/drawing/2014/main" id="{3B8997E6-1679-704E-9386-E4168B570DFD}"/>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3" name="Freeform 1084">
                  <a:extLst>
                    <a:ext uri="{FF2B5EF4-FFF2-40B4-BE49-F238E27FC236}">
                      <a16:creationId xmlns:a16="http://schemas.microsoft.com/office/drawing/2014/main" id="{C96C9C83-0562-144A-A2CF-703D061C8CE7}"/>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4" name="Freeform 1085">
                  <a:extLst>
                    <a:ext uri="{FF2B5EF4-FFF2-40B4-BE49-F238E27FC236}">
                      <a16:creationId xmlns:a16="http://schemas.microsoft.com/office/drawing/2014/main" id="{AC9E4A82-F50C-1647-809C-A4D065306BBC}"/>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5" name="Freeform 1086">
                  <a:extLst>
                    <a:ext uri="{FF2B5EF4-FFF2-40B4-BE49-F238E27FC236}">
                      <a16:creationId xmlns:a16="http://schemas.microsoft.com/office/drawing/2014/main" id="{7C5A9FB6-1F48-CC4E-978B-09B959E758FB}"/>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6" name="Freeform 1087">
                  <a:extLst>
                    <a:ext uri="{FF2B5EF4-FFF2-40B4-BE49-F238E27FC236}">
                      <a16:creationId xmlns:a16="http://schemas.microsoft.com/office/drawing/2014/main" id="{0D14BE16-C64F-DF46-8CC3-28BF4A2B0669}"/>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43" name="Group 590">
                <a:extLst>
                  <a:ext uri="{FF2B5EF4-FFF2-40B4-BE49-F238E27FC236}">
                    <a16:creationId xmlns:a16="http://schemas.microsoft.com/office/drawing/2014/main" id="{31737F18-1383-3649-9017-3F59116293A8}"/>
                  </a:ext>
                </a:extLst>
              </p:cNvPr>
              <p:cNvGrpSpPr>
                <a:grpSpLocks/>
              </p:cNvGrpSpPr>
              <p:nvPr/>
            </p:nvGrpSpPr>
            <p:grpSpPr bwMode="auto">
              <a:xfrm flipH="1">
                <a:off x="9059924" y="4229826"/>
                <a:ext cx="345630" cy="320302"/>
                <a:chOff x="2839" y="3501"/>
                <a:chExt cx="755" cy="803"/>
              </a:xfrm>
            </p:grpSpPr>
            <p:pic>
              <p:nvPicPr>
                <p:cNvPr id="544" name="Picture 591" descr="desktop_computer_stylized_medium">
                  <a:extLst>
                    <a:ext uri="{FF2B5EF4-FFF2-40B4-BE49-F238E27FC236}">
                      <a16:creationId xmlns:a16="http://schemas.microsoft.com/office/drawing/2014/main" id="{10A2A7B0-3EA8-F141-B98B-9FA69AD0CF0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5" name="Freeform 592">
                  <a:extLst>
                    <a:ext uri="{FF2B5EF4-FFF2-40B4-BE49-F238E27FC236}">
                      <a16:creationId xmlns:a16="http://schemas.microsoft.com/office/drawing/2014/main" id="{58103E73-8614-B842-B354-01CCD071EDE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46" name="Group 950">
                <a:extLst>
                  <a:ext uri="{FF2B5EF4-FFF2-40B4-BE49-F238E27FC236}">
                    <a16:creationId xmlns:a16="http://schemas.microsoft.com/office/drawing/2014/main" id="{3B021286-3DBD-A247-ABA3-1B586C561295}"/>
                  </a:ext>
                </a:extLst>
              </p:cNvPr>
              <p:cNvGrpSpPr>
                <a:grpSpLocks/>
              </p:cNvGrpSpPr>
              <p:nvPr/>
            </p:nvGrpSpPr>
            <p:grpSpPr bwMode="auto">
              <a:xfrm>
                <a:off x="10775634" y="4504120"/>
                <a:ext cx="177192" cy="330833"/>
                <a:chOff x="4140" y="429"/>
                <a:chExt cx="1425" cy="2396"/>
              </a:xfrm>
            </p:grpSpPr>
            <p:sp>
              <p:nvSpPr>
                <p:cNvPr id="547" name="Freeform 951">
                  <a:extLst>
                    <a:ext uri="{FF2B5EF4-FFF2-40B4-BE49-F238E27FC236}">
                      <a16:creationId xmlns:a16="http://schemas.microsoft.com/office/drawing/2014/main" id="{302D315B-3DD5-2141-B57E-AB9685459E35}"/>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8" name="Rectangle 952">
                  <a:extLst>
                    <a:ext uri="{FF2B5EF4-FFF2-40B4-BE49-F238E27FC236}">
                      <a16:creationId xmlns:a16="http://schemas.microsoft.com/office/drawing/2014/main" id="{380079D7-EF27-9A41-A910-E777052C4F25}"/>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49" name="Freeform 953">
                  <a:extLst>
                    <a:ext uri="{FF2B5EF4-FFF2-40B4-BE49-F238E27FC236}">
                      <a16:creationId xmlns:a16="http://schemas.microsoft.com/office/drawing/2014/main" id="{863322AF-4640-0D45-A293-5F395708BDA7}"/>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0" name="Freeform 954">
                  <a:extLst>
                    <a:ext uri="{FF2B5EF4-FFF2-40B4-BE49-F238E27FC236}">
                      <a16:creationId xmlns:a16="http://schemas.microsoft.com/office/drawing/2014/main" id="{BAB59CD7-97E9-6742-9EF0-C66D46698FC0}"/>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1" name="Rectangle 955">
                  <a:extLst>
                    <a:ext uri="{FF2B5EF4-FFF2-40B4-BE49-F238E27FC236}">
                      <a16:creationId xmlns:a16="http://schemas.microsoft.com/office/drawing/2014/main" id="{0BFDCC20-DC16-D649-968E-5B560F420000}"/>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552" name="Group 956">
                  <a:extLst>
                    <a:ext uri="{FF2B5EF4-FFF2-40B4-BE49-F238E27FC236}">
                      <a16:creationId xmlns:a16="http://schemas.microsoft.com/office/drawing/2014/main" id="{80FAE3EE-1C73-294D-BF70-63A65574632F}"/>
                    </a:ext>
                  </a:extLst>
                </p:cNvPr>
                <p:cNvGrpSpPr>
                  <a:grpSpLocks/>
                </p:cNvGrpSpPr>
                <p:nvPr/>
              </p:nvGrpSpPr>
              <p:grpSpPr bwMode="auto">
                <a:xfrm>
                  <a:off x="4749" y="668"/>
                  <a:ext cx="581" cy="145"/>
                  <a:chOff x="614" y="2568"/>
                  <a:chExt cx="725" cy="139"/>
                </a:xfrm>
              </p:grpSpPr>
              <p:sp>
                <p:nvSpPr>
                  <p:cNvPr id="577" name="AutoShape 957">
                    <a:extLst>
                      <a:ext uri="{FF2B5EF4-FFF2-40B4-BE49-F238E27FC236}">
                        <a16:creationId xmlns:a16="http://schemas.microsoft.com/office/drawing/2014/main" id="{BA39E38C-E848-2A4D-B0C6-01F69A007F0C}"/>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78" name="AutoShape 958">
                    <a:extLst>
                      <a:ext uri="{FF2B5EF4-FFF2-40B4-BE49-F238E27FC236}">
                        <a16:creationId xmlns:a16="http://schemas.microsoft.com/office/drawing/2014/main" id="{0E8946AA-BD83-E94A-9BD3-44FFAB810804}"/>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553" name="Rectangle 959">
                  <a:extLst>
                    <a:ext uri="{FF2B5EF4-FFF2-40B4-BE49-F238E27FC236}">
                      <a16:creationId xmlns:a16="http://schemas.microsoft.com/office/drawing/2014/main" id="{BBE8D0FA-14CD-4C4E-BD86-0D866535D361}"/>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554" name="Group 960">
                  <a:extLst>
                    <a:ext uri="{FF2B5EF4-FFF2-40B4-BE49-F238E27FC236}">
                      <a16:creationId xmlns:a16="http://schemas.microsoft.com/office/drawing/2014/main" id="{709F3ACF-B110-7B4E-8228-316D3CD3ED47}"/>
                    </a:ext>
                  </a:extLst>
                </p:cNvPr>
                <p:cNvGrpSpPr>
                  <a:grpSpLocks/>
                </p:cNvGrpSpPr>
                <p:nvPr/>
              </p:nvGrpSpPr>
              <p:grpSpPr bwMode="auto">
                <a:xfrm>
                  <a:off x="4747" y="994"/>
                  <a:ext cx="581" cy="134"/>
                  <a:chOff x="614" y="2568"/>
                  <a:chExt cx="725" cy="139"/>
                </a:xfrm>
              </p:grpSpPr>
              <p:sp>
                <p:nvSpPr>
                  <p:cNvPr id="575" name="AutoShape 961">
                    <a:extLst>
                      <a:ext uri="{FF2B5EF4-FFF2-40B4-BE49-F238E27FC236}">
                        <a16:creationId xmlns:a16="http://schemas.microsoft.com/office/drawing/2014/main" id="{780DACF7-42E8-DB47-AA26-C1EEAE3D21A1}"/>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76" name="AutoShape 962">
                    <a:extLst>
                      <a:ext uri="{FF2B5EF4-FFF2-40B4-BE49-F238E27FC236}">
                        <a16:creationId xmlns:a16="http://schemas.microsoft.com/office/drawing/2014/main" id="{49DD0E61-8CEF-D84C-B7DC-9DC0C89BC6E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555" name="Rectangle 963">
                  <a:extLst>
                    <a:ext uri="{FF2B5EF4-FFF2-40B4-BE49-F238E27FC236}">
                      <a16:creationId xmlns:a16="http://schemas.microsoft.com/office/drawing/2014/main" id="{3E7A072F-B6F4-6E44-9F7E-48EFFE39D81B}"/>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56" name="Rectangle 964">
                  <a:extLst>
                    <a:ext uri="{FF2B5EF4-FFF2-40B4-BE49-F238E27FC236}">
                      <a16:creationId xmlns:a16="http://schemas.microsoft.com/office/drawing/2014/main" id="{1713A256-7764-D544-9B2D-D3A29FC1FEAF}"/>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557" name="Group 965">
                  <a:extLst>
                    <a:ext uri="{FF2B5EF4-FFF2-40B4-BE49-F238E27FC236}">
                      <a16:creationId xmlns:a16="http://schemas.microsoft.com/office/drawing/2014/main" id="{5BF58475-E99C-A149-8CE6-EBC46798CBCF}"/>
                    </a:ext>
                  </a:extLst>
                </p:cNvPr>
                <p:cNvGrpSpPr>
                  <a:grpSpLocks/>
                </p:cNvGrpSpPr>
                <p:nvPr/>
              </p:nvGrpSpPr>
              <p:grpSpPr bwMode="auto">
                <a:xfrm>
                  <a:off x="4735" y="1627"/>
                  <a:ext cx="582" cy="151"/>
                  <a:chOff x="614" y="2568"/>
                  <a:chExt cx="725" cy="139"/>
                </a:xfrm>
              </p:grpSpPr>
              <p:sp>
                <p:nvSpPr>
                  <p:cNvPr id="573" name="AutoShape 966">
                    <a:extLst>
                      <a:ext uri="{FF2B5EF4-FFF2-40B4-BE49-F238E27FC236}">
                        <a16:creationId xmlns:a16="http://schemas.microsoft.com/office/drawing/2014/main" id="{6AAD6D8A-6D84-4D4E-A6FD-5F8C4432253F}"/>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74" name="AutoShape 967">
                    <a:extLst>
                      <a:ext uri="{FF2B5EF4-FFF2-40B4-BE49-F238E27FC236}">
                        <a16:creationId xmlns:a16="http://schemas.microsoft.com/office/drawing/2014/main" id="{955F481B-7198-F647-9D10-68DE84E3E2F1}"/>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558" name="Freeform 968">
                  <a:extLst>
                    <a:ext uri="{FF2B5EF4-FFF2-40B4-BE49-F238E27FC236}">
                      <a16:creationId xmlns:a16="http://schemas.microsoft.com/office/drawing/2014/main" id="{F8A1E1C8-99D7-1848-865B-338E40385276}"/>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59" name="Group 969">
                  <a:extLst>
                    <a:ext uri="{FF2B5EF4-FFF2-40B4-BE49-F238E27FC236}">
                      <a16:creationId xmlns:a16="http://schemas.microsoft.com/office/drawing/2014/main" id="{0F04C73C-1934-3F4F-8DB3-F5AE33445515}"/>
                    </a:ext>
                  </a:extLst>
                </p:cNvPr>
                <p:cNvGrpSpPr>
                  <a:grpSpLocks/>
                </p:cNvGrpSpPr>
                <p:nvPr/>
              </p:nvGrpSpPr>
              <p:grpSpPr bwMode="auto">
                <a:xfrm>
                  <a:off x="4739" y="1327"/>
                  <a:ext cx="582" cy="139"/>
                  <a:chOff x="614" y="2568"/>
                  <a:chExt cx="725" cy="139"/>
                </a:xfrm>
              </p:grpSpPr>
              <p:sp>
                <p:nvSpPr>
                  <p:cNvPr id="571" name="AutoShape 970">
                    <a:extLst>
                      <a:ext uri="{FF2B5EF4-FFF2-40B4-BE49-F238E27FC236}">
                        <a16:creationId xmlns:a16="http://schemas.microsoft.com/office/drawing/2014/main" id="{DBC09A27-072B-D041-90AF-66252DB43F8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72" name="AutoShape 971">
                    <a:extLst>
                      <a:ext uri="{FF2B5EF4-FFF2-40B4-BE49-F238E27FC236}">
                        <a16:creationId xmlns:a16="http://schemas.microsoft.com/office/drawing/2014/main" id="{4CCACE7D-E337-0345-85E4-E359C5B345C3}"/>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560" name="Rectangle 972">
                  <a:extLst>
                    <a:ext uri="{FF2B5EF4-FFF2-40B4-BE49-F238E27FC236}">
                      <a16:creationId xmlns:a16="http://schemas.microsoft.com/office/drawing/2014/main" id="{8D2C41BD-F13B-ED47-B885-902083692A6B}"/>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61" name="Freeform 973">
                  <a:extLst>
                    <a:ext uri="{FF2B5EF4-FFF2-40B4-BE49-F238E27FC236}">
                      <a16:creationId xmlns:a16="http://schemas.microsoft.com/office/drawing/2014/main" id="{61671684-C64E-2046-9F22-2B0C690FF18F}"/>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2" name="Freeform 974">
                  <a:extLst>
                    <a:ext uri="{FF2B5EF4-FFF2-40B4-BE49-F238E27FC236}">
                      <a16:creationId xmlns:a16="http://schemas.microsoft.com/office/drawing/2014/main" id="{4FE1E04E-FA5F-F643-9166-A722A3A12F8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 name="Oval 975">
                  <a:extLst>
                    <a:ext uri="{FF2B5EF4-FFF2-40B4-BE49-F238E27FC236}">
                      <a16:creationId xmlns:a16="http://schemas.microsoft.com/office/drawing/2014/main" id="{F815B791-9FC0-A14B-A86E-6DFEA3E58E93}"/>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64" name="Freeform 976">
                  <a:extLst>
                    <a:ext uri="{FF2B5EF4-FFF2-40B4-BE49-F238E27FC236}">
                      <a16:creationId xmlns:a16="http://schemas.microsoft.com/office/drawing/2014/main" id="{81FD85F4-E308-B34D-ACA8-C39575DEA6EC}"/>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5" name="AutoShape 977">
                  <a:extLst>
                    <a:ext uri="{FF2B5EF4-FFF2-40B4-BE49-F238E27FC236}">
                      <a16:creationId xmlns:a16="http://schemas.microsoft.com/office/drawing/2014/main" id="{F0B2FC74-D66D-0649-B7F2-A1EC69A67568}"/>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66" name="AutoShape 978">
                  <a:extLst>
                    <a:ext uri="{FF2B5EF4-FFF2-40B4-BE49-F238E27FC236}">
                      <a16:creationId xmlns:a16="http://schemas.microsoft.com/office/drawing/2014/main" id="{A6693D19-28A0-9447-AFE6-F37BD8DB03B6}"/>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67" name="Oval 979">
                  <a:extLst>
                    <a:ext uri="{FF2B5EF4-FFF2-40B4-BE49-F238E27FC236}">
                      <a16:creationId xmlns:a16="http://schemas.microsoft.com/office/drawing/2014/main" id="{A9FE2CB2-F4FB-F744-9989-68F2E78DA4EA}"/>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68" name="Oval 980">
                  <a:extLst>
                    <a:ext uri="{FF2B5EF4-FFF2-40B4-BE49-F238E27FC236}">
                      <a16:creationId xmlns:a16="http://schemas.microsoft.com/office/drawing/2014/main" id="{13659656-E138-B84C-9790-5707E41F708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69" name="Oval 981">
                  <a:extLst>
                    <a:ext uri="{FF2B5EF4-FFF2-40B4-BE49-F238E27FC236}">
                      <a16:creationId xmlns:a16="http://schemas.microsoft.com/office/drawing/2014/main" id="{075CE57E-7DF4-044F-AD54-D82688BEE12C}"/>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70" name="Rectangle 982">
                  <a:extLst>
                    <a:ext uri="{FF2B5EF4-FFF2-40B4-BE49-F238E27FC236}">
                      <a16:creationId xmlns:a16="http://schemas.microsoft.com/office/drawing/2014/main" id="{F81A626A-67C2-A64C-9C7B-0F8CB566514B}"/>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579" name="Group 950">
                <a:extLst>
                  <a:ext uri="{FF2B5EF4-FFF2-40B4-BE49-F238E27FC236}">
                    <a16:creationId xmlns:a16="http://schemas.microsoft.com/office/drawing/2014/main" id="{E59972EF-F2BB-0E4C-9028-85D98FA23628}"/>
                  </a:ext>
                </a:extLst>
              </p:cNvPr>
              <p:cNvGrpSpPr>
                <a:grpSpLocks/>
              </p:cNvGrpSpPr>
              <p:nvPr/>
            </p:nvGrpSpPr>
            <p:grpSpPr bwMode="auto">
              <a:xfrm>
                <a:off x="9016107" y="2896992"/>
                <a:ext cx="177192" cy="330833"/>
                <a:chOff x="4140" y="429"/>
                <a:chExt cx="1425" cy="2396"/>
              </a:xfrm>
            </p:grpSpPr>
            <p:sp>
              <p:nvSpPr>
                <p:cNvPr id="580" name="Freeform 951">
                  <a:extLst>
                    <a:ext uri="{FF2B5EF4-FFF2-40B4-BE49-F238E27FC236}">
                      <a16:creationId xmlns:a16="http://schemas.microsoft.com/office/drawing/2014/main" id="{96D8DE1C-58E9-AE45-AC03-6B069C73823C}"/>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1" name="Rectangle 952">
                  <a:extLst>
                    <a:ext uri="{FF2B5EF4-FFF2-40B4-BE49-F238E27FC236}">
                      <a16:creationId xmlns:a16="http://schemas.microsoft.com/office/drawing/2014/main" id="{8CBD5230-EDD1-5A47-90F4-E8B814E78C4C}"/>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82" name="Freeform 953">
                  <a:extLst>
                    <a:ext uri="{FF2B5EF4-FFF2-40B4-BE49-F238E27FC236}">
                      <a16:creationId xmlns:a16="http://schemas.microsoft.com/office/drawing/2014/main" id="{EDBE20FD-D810-EE4E-BED5-3B9641C291C6}"/>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 name="Freeform 954">
                  <a:extLst>
                    <a:ext uri="{FF2B5EF4-FFF2-40B4-BE49-F238E27FC236}">
                      <a16:creationId xmlns:a16="http://schemas.microsoft.com/office/drawing/2014/main" id="{E4B6B967-4F35-734D-9A4F-C89AE6569133}"/>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4" name="Rectangle 955">
                  <a:extLst>
                    <a:ext uri="{FF2B5EF4-FFF2-40B4-BE49-F238E27FC236}">
                      <a16:creationId xmlns:a16="http://schemas.microsoft.com/office/drawing/2014/main" id="{45245B37-671E-B44D-B7D3-0F100B202E35}"/>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585" name="Group 956">
                  <a:extLst>
                    <a:ext uri="{FF2B5EF4-FFF2-40B4-BE49-F238E27FC236}">
                      <a16:creationId xmlns:a16="http://schemas.microsoft.com/office/drawing/2014/main" id="{5F3E64CE-C4F8-1342-A63B-176C1F61F14D}"/>
                    </a:ext>
                  </a:extLst>
                </p:cNvPr>
                <p:cNvGrpSpPr>
                  <a:grpSpLocks/>
                </p:cNvGrpSpPr>
                <p:nvPr/>
              </p:nvGrpSpPr>
              <p:grpSpPr bwMode="auto">
                <a:xfrm>
                  <a:off x="4749" y="668"/>
                  <a:ext cx="581" cy="145"/>
                  <a:chOff x="614" y="2568"/>
                  <a:chExt cx="725" cy="139"/>
                </a:xfrm>
              </p:grpSpPr>
              <p:sp>
                <p:nvSpPr>
                  <p:cNvPr id="610" name="AutoShape 957">
                    <a:extLst>
                      <a:ext uri="{FF2B5EF4-FFF2-40B4-BE49-F238E27FC236}">
                        <a16:creationId xmlns:a16="http://schemas.microsoft.com/office/drawing/2014/main" id="{1511252E-AE75-0C45-983A-DC906EBE73B2}"/>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11" name="AutoShape 958">
                    <a:extLst>
                      <a:ext uri="{FF2B5EF4-FFF2-40B4-BE49-F238E27FC236}">
                        <a16:creationId xmlns:a16="http://schemas.microsoft.com/office/drawing/2014/main" id="{EB323F84-3A16-7949-AA61-6AF1E659EAB5}"/>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586" name="Rectangle 959">
                  <a:extLst>
                    <a:ext uri="{FF2B5EF4-FFF2-40B4-BE49-F238E27FC236}">
                      <a16:creationId xmlns:a16="http://schemas.microsoft.com/office/drawing/2014/main" id="{8840469E-B20E-934D-B092-36D8C1133F15}"/>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587" name="Group 960">
                  <a:extLst>
                    <a:ext uri="{FF2B5EF4-FFF2-40B4-BE49-F238E27FC236}">
                      <a16:creationId xmlns:a16="http://schemas.microsoft.com/office/drawing/2014/main" id="{08F34266-48CB-F443-8255-7F7A71DAB3D8}"/>
                    </a:ext>
                  </a:extLst>
                </p:cNvPr>
                <p:cNvGrpSpPr>
                  <a:grpSpLocks/>
                </p:cNvGrpSpPr>
                <p:nvPr/>
              </p:nvGrpSpPr>
              <p:grpSpPr bwMode="auto">
                <a:xfrm>
                  <a:off x="4747" y="994"/>
                  <a:ext cx="581" cy="134"/>
                  <a:chOff x="614" y="2568"/>
                  <a:chExt cx="725" cy="139"/>
                </a:xfrm>
              </p:grpSpPr>
              <p:sp>
                <p:nvSpPr>
                  <p:cNvPr id="608" name="AutoShape 961">
                    <a:extLst>
                      <a:ext uri="{FF2B5EF4-FFF2-40B4-BE49-F238E27FC236}">
                        <a16:creationId xmlns:a16="http://schemas.microsoft.com/office/drawing/2014/main" id="{D650ECDB-1462-0943-B24E-2FB3A818A61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09" name="AutoShape 962">
                    <a:extLst>
                      <a:ext uri="{FF2B5EF4-FFF2-40B4-BE49-F238E27FC236}">
                        <a16:creationId xmlns:a16="http://schemas.microsoft.com/office/drawing/2014/main" id="{0E291713-4891-0E4A-A881-38870365B235}"/>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588" name="Rectangle 963">
                  <a:extLst>
                    <a:ext uri="{FF2B5EF4-FFF2-40B4-BE49-F238E27FC236}">
                      <a16:creationId xmlns:a16="http://schemas.microsoft.com/office/drawing/2014/main" id="{A10DE747-CF93-5449-A13E-B5273D2C472D}"/>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89" name="Rectangle 964">
                  <a:extLst>
                    <a:ext uri="{FF2B5EF4-FFF2-40B4-BE49-F238E27FC236}">
                      <a16:creationId xmlns:a16="http://schemas.microsoft.com/office/drawing/2014/main" id="{13FCB4D3-6EC2-4C44-9A8D-718DF58B492B}"/>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590" name="Group 965">
                  <a:extLst>
                    <a:ext uri="{FF2B5EF4-FFF2-40B4-BE49-F238E27FC236}">
                      <a16:creationId xmlns:a16="http://schemas.microsoft.com/office/drawing/2014/main" id="{9268F9BB-EF2B-EE44-A8E9-EB495C8765A1}"/>
                    </a:ext>
                  </a:extLst>
                </p:cNvPr>
                <p:cNvGrpSpPr>
                  <a:grpSpLocks/>
                </p:cNvGrpSpPr>
                <p:nvPr/>
              </p:nvGrpSpPr>
              <p:grpSpPr bwMode="auto">
                <a:xfrm>
                  <a:off x="4735" y="1627"/>
                  <a:ext cx="582" cy="151"/>
                  <a:chOff x="614" y="2568"/>
                  <a:chExt cx="725" cy="139"/>
                </a:xfrm>
              </p:grpSpPr>
              <p:sp>
                <p:nvSpPr>
                  <p:cNvPr id="606" name="AutoShape 966">
                    <a:extLst>
                      <a:ext uri="{FF2B5EF4-FFF2-40B4-BE49-F238E27FC236}">
                        <a16:creationId xmlns:a16="http://schemas.microsoft.com/office/drawing/2014/main" id="{315F418A-A021-E047-AE17-ADF7884A4F4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07" name="AutoShape 967">
                    <a:extLst>
                      <a:ext uri="{FF2B5EF4-FFF2-40B4-BE49-F238E27FC236}">
                        <a16:creationId xmlns:a16="http://schemas.microsoft.com/office/drawing/2014/main" id="{621373F4-43AF-8F41-B363-24C310C6EF1B}"/>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591" name="Freeform 968">
                  <a:extLst>
                    <a:ext uri="{FF2B5EF4-FFF2-40B4-BE49-F238E27FC236}">
                      <a16:creationId xmlns:a16="http://schemas.microsoft.com/office/drawing/2014/main" id="{199C5F71-A860-D146-8BF6-911A5B84B99F}"/>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92" name="Group 969">
                  <a:extLst>
                    <a:ext uri="{FF2B5EF4-FFF2-40B4-BE49-F238E27FC236}">
                      <a16:creationId xmlns:a16="http://schemas.microsoft.com/office/drawing/2014/main" id="{845A75E7-F950-8A46-A1F5-BBB17910CE08}"/>
                    </a:ext>
                  </a:extLst>
                </p:cNvPr>
                <p:cNvGrpSpPr>
                  <a:grpSpLocks/>
                </p:cNvGrpSpPr>
                <p:nvPr/>
              </p:nvGrpSpPr>
              <p:grpSpPr bwMode="auto">
                <a:xfrm>
                  <a:off x="4739" y="1327"/>
                  <a:ext cx="582" cy="139"/>
                  <a:chOff x="614" y="2568"/>
                  <a:chExt cx="725" cy="139"/>
                </a:xfrm>
              </p:grpSpPr>
              <p:sp>
                <p:nvSpPr>
                  <p:cNvPr id="604" name="AutoShape 970">
                    <a:extLst>
                      <a:ext uri="{FF2B5EF4-FFF2-40B4-BE49-F238E27FC236}">
                        <a16:creationId xmlns:a16="http://schemas.microsoft.com/office/drawing/2014/main" id="{7289C114-8C82-6D40-A77B-0F9BF7D6CE31}"/>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05" name="AutoShape 971">
                    <a:extLst>
                      <a:ext uri="{FF2B5EF4-FFF2-40B4-BE49-F238E27FC236}">
                        <a16:creationId xmlns:a16="http://schemas.microsoft.com/office/drawing/2014/main" id="{44B764D8-189B-0A47-AFE9-16DF72FA4BD2}"/>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593" name="Rectangle 972">
                  <a:extLst>
                    <a:ext uri="{FF2B5EF4-FFF2-40B4-BE49-F238E27FC236}">
                      <a16:creationId xmlns:a16="http://schemas.microsoft.com/office/drawing/2014/main" id="{BA8115BB-B0F1-2D4A-AD47-2DABF24B0244}"/>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94" name="Freeform 973">
                  <a:extLst>
                    <a:ext uri="{FF2B5EF4-FFF2-40B4-BE49-F238E27FC236}">
                      <a16:creationId xmlns:a16="http://schemas.microsoft.com/office/drawing/2014/main" id="{DBD3144D-C39E-CC4E-86A5-C58E26CC598F}"/>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5" name="Freeform 974">
                  <a:extLst>
                    <a:ext uri="{FF2B5EF4-FFF2-40B4-BE49-F238E27FC236}">
                      <a16:creationId xmlns:a16="http://schemas.microsoft.com/office/drawing/2014/main" id="{3F36A876-6D58-824B-A346-F47920E52FC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6" name="Oval 975">
                  <a:extLst>
                    <a:ext uri="{FF2B5EF4-FFF2-40B4-BE49-F238E27FC236}">
                      <a16:creationId xmlns:a16="http://schemas.microsoft.com/office/drawing/2014/main" id="{35F624CA-F9DE-8647-902D-1768748FD672}"/>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97" name="Freeform 976">
                  <a:extLst>
                    <a:ext uri="{FF2B5EF4-FFF2-40B4-BE49-F238E27FC236}">
                      <a16:creationId xmlns:a16="http://schemas.microsoft.com/office/drawing/2014/main" id="{9F658958-89AF-AE4F-8456-31BD9BF55880}"/>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8" name="AutoShape 977">
                  <a:extLst>
                    <a:ext uri="{FF2B5EF4-FFF2-40B4-BE49-F238E27FC236}">
                      <a16:creationId xmlns:a16="http://schemas.microsoft.com/office/drawing/2014/main" id="{B19C22E2-C3E0-FF43-A3C9-86BCAFC6EACC}"/>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99" name="AutoShape 978">
                  <a:extLst>
                    <a:ext uri="{FF2B5EF4-FFF2-40B4-BE49-F238E27FC236}">
                      <a16:creationId xmlns:a16="http://schemas.microsoft.com/office/drawing/2014/main" id="{5F7D4AA6-339E-4F4B-8240-93F0DF751EEB}"/>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00" name="Oval 979">
                  <a:extLst>
                    <a:ext uri="{FF2B5EF4-FFF2-40B4-BE49-F238E27FC236}">
                      <a16:creationId xmlns:a16="http://schemas.microsoft.com/office/drawing/2014/main" id="{D1E22C36-F3F0-3C40-95D3-2B2CCDD01E89}"/>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01" name="Oval 980">
                  <a:extLst>
                    <a:ext uri="{FF2B5EF4-FFF2-40B4-BE49-F238E27FC236}">
                      <a16:creationId xmlns:a16="http://schemas.microsoft.com/office/drawing/2014/main" id="{C7716872-46FF-0743-A9B5-32486D7DCB69}"/>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02" name="Oval 981">
                  <a:extLst>
                    <a:ext uri="{FF2B5EF4-FFF2-40B4-BE49-F238E27FC236}">
                      <a16:creationId xmlns:a16="http://schemas.microsoft.com/office/drawing/2014/main" id="{0E7BD21C-7715-7A48-9C0C-31507A74CB5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03" name="Rectangle 982">
                  <a:extLst>
                    <a:ext uri="{FF2B5EF4-FFF2-40B4-BE49-F238E27FC236}">
                      <a16:creationId xmlns:a16="http://schemas.microsoft.com/office/drawing/2014/main" id="{A2EA7C20-03FC-EC44-B3A2-F066D8F48D91}"/>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612" name="Group 590">
                <a:extLst>
                  <a:ext uri="{FF2B5EF4-FFF2-40B4-BE49-F238E27FC236}">
                    <a16:creationId xmlns:a16="http://schemas.microsoft.com/office/drawing/2014/main" id="{1ABAE9D8-6B4A-444C-B935-75C9F1BE484C}"/>
                  </a:ext>
                </a:extLst>
              </p:cNvPr>
              <p:cNvGrpSpPr>
                <a:grpSpLocks/>
              </p:cNvGrpSpPr>
              <p:nvPr/>
            </p:nvGrpSpPr>
            <p:grpSpPr bwMode="auto">
              <a:xfrm flipH="1">
                <a:off x="9430754" y="2384657"/>
                <a:ext cx="345630" cy="320302"/>
                <a:chOff x="2839" y="3501"/>
                <a:chExt cx="755" cy="803"/>
              </a:xfrm>
            </p:grpSpPr>
            <p:pic>
              <p:nvPicPr>
                <p:cNvPr id="613" name="Picture 591" descr="desktop_computer_stylized_medium">
                  <a:extLst>
                    <a:ext uri="{FF2B5EF4-FFF2-40B4-BE49-F238E27FC236}">
                      <a16:creationId xmlns:a16="http://schemas.microsoft.com/office/drawing/2014/main" id="{035EB86C-48E6-5E41-8D54-749F50641DC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 name="Freeform 592">
                  <a:extLst>
                    <a:ext uri="{FF2B5EF4-FFF2-40B4-BE49-F238E27FC236}">
                      <a16:creationId xmlns:a16="http://schemas.microsoft.com/office/drawing/2014/main" id="{5CFC3B15-F3AC-4B4F-8732-87224F9E398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15" name="Group 950">
                <a:extLst>
                  <a:ext uri="{FF2B5EF4-FFF2-40B4-BE49-F238E27FC236}">
                    <a16:creationId xmlns:a16="http://schemas.microsoft.com/office/drawing/2014/main" id="{B5197017-354B-DC41-AF79-47262EDD9931}"/>
                  </a:ext>
                </a:extLst>
              </p:cNvPr>
              <p:cNvGrpSpPr>
                <a:grpSpLocks/>
              </p:cNvGrpSpPr>
              <p:nvPr/>
            </p:nvGrpSpPr>
            <p:grpSpPr bwMode="auto">
              <a:xfrm>
                <a:off x="10858761" y="4365575"/>
                <a:ext cx="177192" cy="330833"/>
                <a:chOff x="4140" y="429"/>
                <a:chExt cx="1425" cy="2396"/>
              </a:xfrm>
            </p:grpSpPr>
            <p:sp>
              <p:nvSpPr>
                <p:cNvPr id="616" name="Freeform 951">
                  <a:extLst>
                    <a:ext uri="{FF2B5EF4-FFF2-40B4-BE49-F238E27FC236}">
                      <a16:creationId xmlns:a16="http://schemas.microsoft.com/office/drawing/2014/main" id="{C146CFBA-CA7B-AD43-86E6-B6E0CEF4D9C4}"/>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7" name="Rectangle 952">
                  <a:extLst>
                    <a:ext uri="{FF2B5EF4-FFF2-40B4-BE49-F238E27FC236}">
                      <a16:creationId xmlns:a16="http://schemas.microsoft.com/office/drawing/2014/main" id="{92458972-9EAE-B24E-84C0-895B5FCC4E83}"/>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18" name="Freeform 953">
                  <a:extLst>
                    <a:ext uri="{FF2B5EF4-FFF2-40B4-BE49-F238E27FC236}">
                      <a16:creationId xmlns:a16="http://schemas.microsoft.com/office/drawing/2014/main" id="{464EBD31-786A-D542-A346-159E9E7285C8}"/>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9" name="Freeform 954">
                  <a:extLst>
                    <a:ext uri="{FF2B5EF4-FFF2-40B4-BE49-F238E27FC236}">
                      <a16:creationId xmlns:a16="http://schemas.microsoft.com/office/drawing/2014/main" id="{75D4F4C5-7A39-3F46-B518-B36DED0F7F77}"/>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0" name="Rectangle 955">
                  <a:extLst>
                    <a:ext uri="{FF2B5EF4-FFF2-40B4-BE49-F238E27FC236}">
                      <a16:creationId xmlns:a16="http://schemas.microsoft.com/office/drawing/2014/main" id="{9DE21AF2-8A4D-9544-95FC-A4B4AC95DD79}"/>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621" name="Group 956">
                  <a:extLst>
                    <a:ext uri="{FF2B5EF4-FFF2-40B4-BE49-F238E27FC236}">
                      <a16:creationId xmlns:a16="http://schemas.microsoft.com/office/drawing/2014/main" id="{F50A8BBD-1A01-9743-9114-BADB4504A8DA}"/>
                    </a:ext>
                  </a:extLst>
                </p:cNvPr>
                <p:cNvGrpSpPr>
                  <a:grpSpLocks/>
                </p:cNvGrpSpPr>
                <p:nvPr/>
              </p:nvGrpSpPr>
              <p:grpSpPr bwMode="auto">
                <a:xfrm>
                  <a:off x="4749" y="668"/>
                  <a:ext cx="581" cy="145"/>
                  <a:chOff x="614" y="2568"/>
                  <a:chExt cx="725" cy="139"/>
                </a:xfrm>
              </p:grpSpPr>
              <p:sp>
                <p:nvSpPr>
                  <p:cNvPr id="646" name="AutoShape 957">
                    <a:extLst>
                      <a:ext uri="{FF2B5EF4-FFF2-40B4-BE49-F238E27FC236}">
                        <a16:creationId xmlns:a16="http://schemas.microsoft.com/office/drawing/2014/main" id="{DF8B7E88-A309-1045-9F2E-2EEB731A3073}"/>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47" name="AutoShape 958">
                    <a:extLst>
                      <a:ext uri="{FF2B5EF4-FFF2-40B4-BE49-F238E27FC236}">
                        <a16:creationId xmlns:a16="http://schemas.microsoft.com/office/drawing/2014/main" id="{3347506C-C117-9549-9AB7-ECB354749CAF}"/>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622" name="Rectangle 959">
                  <a:extLst>
                    <a:ext uri="{FF2B5EF4-FFF2-40B4-BE49-F238E27FC236}">
                      <a16:creationId xmlns:a16="http://schemas.microsoft.com/office/drawing/2014/main" id="{F9E79AAE-0690-4048-986E-5C9E5F6E95CC}"/>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623" name="Group 960">
                  <a:extLst>
                    <a:ext uri="{FF2B5EF4-FFF2-40B4-BE49-F238E27FC236}">
                      <a16:creationId xmlns:a16="http://schemas.microsoft.com/office/drawing/2014/main" id="{33AE3782-623B-CC43-9033-CFC7AABDB696}"/>
                    </a:ext>
                  </a:extLst>
                </p:cNvPr>
                <p:cNvGrpSpPr>
                  <a:grpSpLocks/>
                </p:cNvGrpSpPr>
                <p:nvPr/>
              </p:nvGrpSpPr>
              <p:grpSpPr bwMode="auto">
                <a:xfrm>
                  <a:off x="4747" y="994"/>
                  <a:ext cx="581" cy="134"/>
                  <a:chOff x="614" y="2568"/>
                  <a:chExt cx="725" cy="139"/>
                </a:xfrm>
              </p:grpSpPr>
              <p:sp>
                <p:nvSpPr>
                  <p:cNvPr id="644" name="AutoShape 961">
                    <a:extLst>
                      <a:ext uri="{FF2B5EF4-FFF2-40B4-BE49-F238E27FC236}">
                        <a16:creationId xmlns:a16="http://schemas.microsoft.com/office/drawing/2014/main" id="{30CFC9AB-925B-D249-AD30-8FDBA207304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45" name="AutoShape 962">
                    <a:extLst>
                      <a:ext uri="{FF2B5EF4-FFF2-40B4-BE49-F238E27FC236}">
                        <a16:creationId xmlns:a16="http://schemas.microsoft.com/office/drawing/2014/main" id="{FC2B6367-9665-2046-924D-1337797F8FFF}"/>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624" name="Rectangle 963">
                  <a:extLst>
                    <a:ext uri="{FF2B5EF4-FFF2-40B4-BE49-F238E27FC236}">
                      <a16:creationId xmlns:a16="http://schemas.microsoft.com/office/drawing/2014/main" id="{9E37F2F9-6C56-1E46-923E-B2072262752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25" name="Rectangle 964">
                  <a:extLst>
                    <a:ext uri="{FF2B5EF4-FFF2-40B4-BE49-F238E27FC236}">
                      <a16:creationId xmlns:a16="http://schemas.microsoft.com/office/drawing/2014/main" id="{52E17519-2A3E-444F-8A5F-1CF5AA039FE5}"/>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626" name="Group 965">
                  <a:extLst>
                    <a:ext uri="{FF2B5EF4-FFF2-40B4-BE49-F238E27FC236}">
                      <a16:creationId xmlns:a16="http://schemas.microsoft.com/office/drawing/2014/main" id="{39A5FC64-7B5F-974C-893E-993E21F70C06}"/>
                    </a:ext>
                  </a:extLst>
                </p:cNvPr>
                <p:cNvGrpSpPr>
                  <a:grpSpLocks/>
                </p:cNvGrpSpPr>
                <p:nvPr/>
              </p:nvGrpSpPr>
              <p:grpSpPr bwMode="auto">
                <a:xfrm>
                  <a:off x="4735" y="1627"/>
                  <a:ext cx="582" cy="151"/>
                  <a:chOff x="614" y="2568"/>
                  <a:chExt cx="725" cy="139"/>
                </a:xfrm>
              </p:grpSpPr>
              <p:sp>
                <p:nvSpPr>
                  <p:cNvPr id="642" name="AutoShape 966">
                    <a:extLst>
                      <a:ext uri="{FF2B5EF4-FFF2-40B4-BE49-F238E27FC236}">
                        <a16:creationId xmlns:a16="http://schemas.microsoft.com/office/drawing/2014/main" id="{F22B05AC-7859-1F45-9DB5-A1598056EAAB}"/>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43" name="AutoShape 967">
                    <a:extLst>
                      <a:ext uri="{FF2B5EF4-FFF2-40B4-BE49-F238E27FC236}">
                        <a16:creationId xmlns:a16="http://schemas.microsoft.com/office/drawing/2014/main" id="{DB163549-8CA7-584A-9E92-6112B679EF1B}"/>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627" name="Freeform 968">
                  <a:extLst>
                    <a:ext uri="{FF2B5EF4-FFF2-40B4-BE49-F238E27FC236}">
                      <a16:creationId xmlns:a16="http://schemas.microsoft.com/office/drawing/2014/main" id="{672100A7-D228-644D-A7A9-D57BAF705E7B}"/>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28" name="Group 969">
                  <a:extLst>
                    <a:ext uri="{FF2B5EF4-FFF2-40B4-BE49-F238E27FC236}">
                      <a16:creationId xmlns:a16="http://schemas.microsoft.com/office/drawing/2014/main" id="{820BDCA6-E7BF-6D4B-BC5D-98AB3B2FDBE3}"/>
                    </a:ext>
                  </a:extLst>
                </p:cNvPr>
                <p:cNvGrpSpPr>
                  <a:grpSpLocks/>
                </p:cNvGrpSpPr>
                <p:nvPr/>
              </p:nvGrpSpPr>
              <p:grpSpPr bwMode="auto">
                <a:xfrm>
                  <a:off x="4739" y="1327"/>
                  <a:ext cx="582" cy="139"/>
                  <a:chOff x="614" y="2568"/>
                  <a:chExt cx="725" cy="139"/>
                </a:xfrm>
              </p:grpSpPr>
              <p:sp>
                <p:nvSpPr>
                  <p:cNvPr id="640" name="AutoShape 970">
                    <a:extLst>
                      <a:ext uri="{FF2B5EF4-FFF2-40B4-BE49-F238E27FC236}">
                        <a16:creationId xmlns:a16="http://schemas.microsoft.com/office/drawing/2014/main" id="{712B6BF7-2587-5C42-988F-D7DA878A825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41" name="AutoShape 971">
                    <a:extLst>
                      <a:ext uri="{FF2B5EF4-FFF2-40B4-BE49-F238E27FC236}">
                        <a16:creationId xmlns:a16="http://schemas.microsoft.com/office/drawing/2014/main" id="{CAE777B9-CD33-344F-8EE5-A44B2A60017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629" name="Rectangle 972">
                  <a:extLst>
                    <a:ext uri="{FF2B5EF4-FFF2-40B4-BE49-F238E27FC236}">
                      <a16:creationId xmlns:a16="http://schemas.microsoft.com/office/drawing/2014/main" id="{973FFADA-99BF-B947-A09B-9D4C29F5628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30" name="Freeform 973">
                  <a:extLst>
                    <a:ext uri="{FF2B5EF4-FFF2-40B4-BE49-F238E27FC236}">
                      <a16:creationId xmlns:a16="http://schemas.microsoft.com/office/drawing/2014/main" id="{A999183F-9671-B44F-B6FE-E27C62224257}"/>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1" name="Freeform 974">
                  <a:extLst>
                    <a:ext uri="{FF2B5EF4-FFF2-40B4-BE49-F238E27FC236}">
                      <a16:creationId xmlns:a16="http://schemas.microsoft.com/office/drawing/2014/main" id="{603F9CDC-0828-2942-A878-247392528C8F}"/>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2" name="Oval 975">
                  <a:extLst>
                    <a:ext uri="{FF2B5EF4-FFF2-40B4-BE49-F238E27FC236}">
                      <a16:creationId xmlns:a16="http://schemas.microsoft.com/office/drawing/2014/main" id="{AA09C282-E77F-CA44-93DB-264C5015771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33" name="Freeform 976">
                  <a:extLst>
                    <a:ext uri="{FF2B5EF4-FFF2-40B4-BE49-F238E27FC236}">
                      <a16:creationId xmlns:a16="http://schemas.microsoft.com/office/drawing/2014/main" id="{18954702-739D-5F40-B896-9DC05B53E16C}"/>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4" name="AutoShape 977">
                  <a:extLst>
                    <a:ext uri="{FF2B5EF4-FFF2-40B4-BE49-F238E27FC236}">
                      <a16:creationId xmlns:a16="http://schemas.microsoft.com/office/drawing/2014/main" id="{F5B38299-3FA6-264F-BAA5-79C2464A5607}"/>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35" name="AutoShape 978">
                  <a:extLst>
                    <a:ext uri="{FF2B5EF4-FFF2-40B4-BE49-F238E27FC236}">
                      <a16:creationId xmlns:a16="http://schemas.microsoft.com/office/drawing/2014/main" id="{B3E5E3A4-8481-5C4E-B38D-A67A6995C41F}"/>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36" name="Oval 979">
                  <a:extLst>
                    <a:ext uri="{FF2B5EF4-FFF2-40B4-BE49-F238E27FC236}">
                      <a16:creationId xmlns:a16="http://schemas.microsoft.com/office/drawing/2014/main" id="{1FF69F4E-8786-EB4D-924A-74C7EA3998C7}"/>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37" name="Oval 980">
                  <a:extLst>
                    <a:ext uri="{FF2B5EF4-FFF2-40B4-BE49-F238E27FC236}">
                      <a16:creationId xmlns:a16="http://schemas.microsoft.com/office/drawing/2014/main" id="{CE88E36E-B87F-1547-9BE4-ED4827F0F806}"/>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38" name="Oval 981">
                  <a:extLst>
                    <a:ext uri="{FF2B5EF4-FFF2-40B4-BE49-F238E27FC236}">
                      <a16:creationId xmlns:a16="http://schemas.microsoft.com/office/drawing/2014/main" id="{8BBBA34B-EFA2-4A4B-B81E-ADFB7F024848}"/>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39" name="Rectangle 982">
                  <a:extLst>
                    <a:ext uri="{FF2B5EF4-FFF2-40B4-BE49-F238E27FC236}">
                      <a16:creationId xmlns:a16="http://schemas.microsoft.com/office/drawing/2014/main" id="{84EA8819-04F9-0D49-9115-7F4B110FFF37}"/>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648" name="Group 950">
                <a:extLst>
                  <a:ext uri="{FF2B5EF4-FFF2-40B4-BE49-F238E27FC236}">
                    <a16:creationId xmlns:a16="http://schemas.microsoft.com/office/drawing/2014/main" id="{A1D32F46-2976-B24A-A79D-9FE4D1E69C6D}"/>
                  </a:ext>
                </a:extLst>
              </p:cNvPr>
              <p:cNvGrpSpPr>
                <a:grpSpLocks/>
              </p:cNvGrpSpPr>
              <p:nvPr/>
            </p:nvGrpSpPr>
            <p:grpSpPr bwMode="auto">
              <a:xfrm>
                <a:off x="10886470" y="2495212"/>
                <a:ext cx="177192" cy="330833"/>
                <a:chOff x="4140" y="429"/>
                <a:chExt cx="1425" cy="2396"/>
              </a:xfrm>
            </p:grpSpPr>
            <p:sp>
              <p:nvSpPr>
                <p:cNvPr id="649" name="Freeform 951">
                  <a:extLst>
                    <a:ext uri="{FF2B5EF4-FFF2-40B4-BE49-F238E27FC236}">
                      <a16:creationId xmlns:a16="http://schemas.microsoft.com/office/drawing/2014/main" id="{CC3A4EF2-1CFB-BB48-AE35-4A35B2CF9676}"/>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0" name="Rectangle 952">
                  <a:extLst>
                    <a:ext uri="{FF2B5EF4-FFF2-40B4-BE49-F238E27FC236}">
                      <a16:creationId xmlns:a16="http://schemas.microsoft.com/office/drawing/2014/main" id="{59B857B7-967F-2F4A-B969-11FE37EC4216}"/>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51" name="Freeform 953">
                  <a:extLst>
                    <a:ext uri="{FF2B5EF4-FFF2-40B4-BE49-F238E27FC236}">
                      <a16:creationId xmlns:a16="http://schemas.microsoft.com/office/drawing/2014/main" id="{C4D1578B-FDB0-B949-BE14-93937B7F93AA}"/>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2" name="Freeform 954">
                  <a:extLst>
                    <a:ext uri="{FF2B5EF4-FFF2-40B4-BE49-F238E27FC236}">
                      <a16:creationId xmlns:a16="http://schemas.microsoft.com/office/drawing/2014/main" id="{253EBD10-DE98-7344-B6A3-53012F8D45E5}"/>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3" name="Rectangle 955">
                  <a:extLst>
                    <a:ext uri="{FF2B5EF4-FFF2-40B4-BE49-F238E27FC236}">
                      <a16:creationId xmlns:a16="http://schemas.microsoft.com/office/drawing/2014/main" id="{1034D44D-D48F-DC4F-993F-5264D07E1CD7}"/>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654" name="Group 956">
                  <a:extLst>
                    <a:ext uri="{FF2B5EF4-FFF2-40B4-BE49-F238E27FC236}">
                      <a16:creationId xmlns:a16="http://schemas.microsoft.com/office/drawing/2014/main" id="{5FC7971F-0B74-9248-A556-D06C2F467662}"/>
                    </a:ext>
                  </a:extLst>
                </p:cNvPr>
                <p:cNvGrpSpPr>
                  <a:grpSpLocks/>
                </p:cNvGrpSpPr>
                <p:nvPr/>
              </p:nvGrpSpPr>
              <p:grpSpPr bwMode="auto">
                <a:xfrm>
                  <a:off x="4749" y="668"/>
                  <a:ext cx="581" cy="145"/>
                  <a:chOff x="614" y="2568"/>
                  <a:chExt cx="725" cy="139"/>
                </a:xfrm>
              </p:grpSpPr>
              <p:sp>
                <p:nvSpPr>
                  <p:cNvPr id="679" name="AutoShape 957">
                    <a:extLst>
                      <a:ext uri="{FF2B5EF4-FFF2-40B4-BE49-F238E27FC236}">
                        <a16:creationId xmlns:a16="http://schemas.microsoft.com/office/drawing/2014/main" id="{B39E40F8-0C53-544E-886E-74D89A550F9A}"/>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80" name="AutoShape 958">
                    <a:extLst>
                      <a:ext uri="{FF2B5EF4-FFF2-40B4-BE49-F238E27FC236}">
                        <a16:creationId xmlns:a16="http://schemas.microsoft.com/office/drawing/2014/main" id="{F756FC90-7652-2043-8CB6-ED144B0FA6D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655" name="Rectangle 959">
                  <a:extLst>
                    <a:ext uri="{FF2B5EF4-FFF2-40B4-BE49-F238E27FC236}">
                      <a16:creationId xmlns:a16="http://schemas.microsoft.com/office/drawing/2014/main" id="{6513A0A9-F1E3-5F48-85B0-5BEFF69EED97}"/>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656" name="Group 960">
                  <a:extLst>
                    <a:ext uri="{FF2B5EF4-FFF2-40B4-BE49-F238E27FC236}">
                      <a16:creationId xmlns:a16="http://schemas.microsoft.com/office/drawing/2014/main" id="{6541073A-804F-214B-BF34-73DEA0C29015}"/>
                    </a:ext>
                  </a:extLst>
                </p:cNvPr>
                <p:cNvGrpSpPr>
                  <a:grpSpLocks/>
                </p:cNvGrpSpPr>
                <p:nvPr/>
              </p:nvGrpSpPr>
              <p:grpSpPr bwMode="auto">
                <a:xfrm>
                  <a:off x="4747" y="994"/>
                  <a:ext cx="581" cy="134"/>
                  <a:chOff x="614" y="2568"/>
                  <a:chExt cx="725" cy="139"/>
                </a:xfrm>
              </p:grpSpPr>
              <p:sp>
                <p:nvSpPr>
                  <p:cNvPr id="677" name="AutoShape 961">
                    <a:extLst>
                      <a:ext uri="{FF2B5EF4-FFF2-40B4-BE49-F238E27FC236}">
                        <a16:creationId xmlns:a16="http://schemas.microsoft.com/office/drawing/2014/main" id="{BEE2DE69-B75C-4545-B2F7-205D6AE0FAE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78" name="AutoShape 962">
                    <a:extLst>
                      <a:ext uri="{FF2B5EF4-FFF2-40B4-BE49-F238E27FC236}">
                        <a16:creationId xmlns:a16="http://schemas.microsoft.com/office/drawing/2014/main" id="{F61EA37E-E2B5-7B44-BF9B-9710DFFC0B3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657" name="Rectangle 963">
                  <a:extLst>
                    <a:ext uri="{FF2B5EF4-FFF2-40B4-BE49-F238E27FC236}">
                      <a16:creationId xmlns:a16="http://schemas.microsoft.com/office/drawing/2014/main" id="{A6F4DA99-ACF1-7343-95DB-8B6C3413A88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58" name="Rectangle 964">
                  <a:extLst>
                    <a:ext uri="{FF2B5EF4-FFF2-40B4-BE49-F238E27FC236}">
                      <a16:creationId xmlns:a16="http://schemas.microsoft.com/office/drawing/2014/main" id="{E56BE9F6-59BA-D74A-9AD9-0AC433035C99}"/>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659" name="Group 965">
                  <a:extLst>
                    <a:ext uri="{FF2B5EF4-FFF2-40B4-BE49-F238E27FC236}">
                      <a16:creationId xmlns:a16="http://schemas.microsoft.com/office/drawing/2014/main" id="{DE8984F9-BB16-514A-A2AD-3B2DA6F673D5}"/>
                    </a:ext>
                  </a:extLst>
                </p:cNvPr>
                <p:cNvGrpSpPr>
                  <a:grpSpLocks/>
                </p:cNvGrpSpPr>
                <p:nvPr/>
              </p:nvGrpSpPr>
              <p:grpSpPr bwMode="auto">
                <a:xfrm>
                  <a:off x="4735" y="1627"/>
                  <a:ext cx="582" cy="151"/>
                  <a:chOff x="614" y="2568"/>
                  <a:chExt cx="725" cy="139"/>
                </a:xfrm>
              </p:grpSpPr>
              <p:sp>
                <p:nvSpPr>
                  <p:cNvPr id="675" name="AutoShape 966">
                    <a:extLst>
                      <a:ext uri="{FF2B5EF4-FFF2-40B4-BE49-F238E27FC236}">
                        <a16:creationId xmlns:a16="http://schemas.microsoft.com/office/drawing/2014/main" id="{50EF9130-6738-0642-A3DE-4F1BA29407B2}"/>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76" name="AutoShape 967">
                    <a:extLst>
                      <a:ext uri="{FF2B5EF4-FFF2-40B4-BE49-F238E27FC236}">
                        <a16:creationId xmlns:a16="http://schemas.microsoft.com/office/drawing/2014/main" id="{F653020A-0F2E-CC45-BB8C-01BBFFDB89AF}"/>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660" name="Freeform 968">
                  <a:extLst>
                    <a:ext uri="{FF2B5EF4-FFF2-40B4-BE49-F238E27FC236}">
                      <a16:creationId xmlns:a16="http://schemas.microsoft.com/office/drawing/2014/main" id="{05CE57AF-DB07-FC42-9B20-5625DB02649A}"/>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61" name="Group 969">
                  <a:extLst>
                    <a:ext uri="{FF2B5EF4-FFF2-40B4-BE49-F238E27FC236}">
                      <a16:creationId xmlns:a16="http://schemas.microsoft.com/office/drawing/2014/main" id="{D85FBC39-C61C-CF47-809B-55520B92BB03}"/>
                    </a:ext>
                  </a:extLst>
                </p:cNvPr>
                <p:cNvGrpSpPr>
                  <a:grpSpLocks/>
                </p:cNvGrpSpPr>
                <p:nvPr/>
              </p:nvGrpSpPr>
              <p:grpSpPr bwMode="auto">
                <a:xfrm>
                  <a:off x="4739" y="1327"/>
                  <a:ext cx="582" cy="139"/>
                  <a:chOff x="614" y="2568"/>
                  <a:chExt cx="725" cy="139"/>
                </a:xfrm>
              </p:grpSpPr>
              <p:sp>
                <p:nvSpPr>
                  <p:cNvPr id="673" name="AutoShape 970">
                    <a:extLst>
                      <a:ext uri="{FF2B5EF4-FFF2-40B4-BE49-F238E27FC236}">
                        <a16:creationId xmlns:a16="http://schemas.microsoft.com/office/drawing/2014/main" id="{98688A37-254B-E544-8277-BB0C0262A8FC}"/>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74" name="AutoShape 971">
                    <a:extLst>
                      <a:ext uri="{FF2B5EF4-FFF2-40B4-BE49-F238E27FC236}">
                        <a16:creationId xmlns:a16="http://schemas.microsoft.com/office/drawing/2014/main" id="{C00394CD-1D38-724C-AE8B-CF83D46BD1A7}"/>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662" name="Rectangle 972">
                  <a:extLst>
                    <a:ext uri="{FF2B5EF4-FFF2-40B4-BE49-F238E27FC236}">
                      <a16:creationId xmlns:a16="http://schemas.microsoft.com/office/drawing/2014/main" id="{7A65FD60-E5EA-AA47-927E-8661B99FAD5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63" name="Freeform 973">
                  <a:extLst>
                    <a:ext uri="{FF2B5EF4-FFF2-40B4-BE49-F238E27FC236}">
                      <a16:creationId xmlns:a16="http://schemas.microsoft.com/office/drawing/2014/main" id="{1E045DCA-2AB8-E84B-B8DA-23D1C749FFB2}"/>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4" name="Freeform 974">
                  <a:extLst>
                    <a:ext uri="{FF2B5EF4-FFF2-40B4-BE49-F238E27FC236}">
                      <a16:creationId xmlns:a16="http://schemas.microsoft.com/office/drawing/2014/main" id="{12C2B220-C4B4-7241-94AE-C6FC2F8E8D70}"/>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5" name="Oval 975">
                  <a:extLst>
                    <a:ext uri="{FF2B5EF4-FFF2-40B4-BE49-F238E27FC236}">
                      <a16:creationId xmlns:a16="http://schemas.microsoft.com/office/drawing/2014/main" id="{A306C156-7401-9143-BFD8-61A66BD18C38}"/>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66" name="Freeform 976">
                  <a:extLst>
                    <a:ext uri="{FF2B5EF4-FFF2-40B4-BE49-F238E27FC236}">
                      <a16:creationId xmlns:a16="http://schemas.microsoft.com/office/drawing/2014/main" id="{5B247522-BC4F-B241-886E-9981B9223E55}"/>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7" name="AutoShape 977">
                  <a:extLst>
                    <a:ext uri="{FF2B5EF4-FFF2-40B4-BE49-F238E27FC236}">
                      <a16:creationId xmlns:a16="http://schemas.microsoft.com/office/drawing/2014/main" id="{31F9BE66-AC0A-AE43-8DAE-E9EF67B67EE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68" name="AutoShape 978">
                  <a:extLst>
                    <a:ext uri="{FF2B5EF4-FFF2-40B4-BE49-F238E27FC236}">
                      <a16:creationId xmlns:a16="http://schemas.microsoft.com/office/drawing/2014/main" id="{AC5FCB85-1D65-FA45-BF9A-A701F2DDD4A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69" name="Oval 979">
                  <a:extLst>
                    <a:ext uri="{FF2B5EF4-FFF2-40B4-BE49-F238E27FC236}">
                      <a16:creationId xmlns:a16="http://schemas.microsoft.com/office/drawing/2014/main" id="{AD8797D8-C48B-3C46-B3B0-856FC2D60D06}"/>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70" name="Oval 980">
                  <a:extLst>
                    <a:ext uri="{FF2B5EF4-FFF2-40B4-BE49-F238E27FC236}">
                      <a16:creationId xmlns:a16="http://schemas.microsoft.com/office/drawing/2014/main" id="{A33209E9-5CAB-A942-9FE2-043B87EC3783}"/>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71" name="Oval 981">
                  <a:extLst>
                    <a:ext uri="{FF2B5EF4-FFF2-40B4-BE49-F238E27FC236}">
                      <a16:creationId xmlns:a16="http://schemas.microsoft.com/office/drawing/2014/main" id="{14EFB3EC-F5A4-3840-871B-D821A556F8E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72" name="Rectangle 982">
                  <a:extLst>
                    <a:ext uri="{FF2B5EF4-FFF2-40B4-BE49-F238E27FC236}">
                      <a16:creationId xmlns:a16="http://schemas.microsoft.com/office/drawing/2014/main" id="{E54C41F9-836D-3A4F-BE2B-4C1231874A0D}"/>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pic>
            <p:nvPicPr>
              <p:cNvPr id="684" name="Picture 683" descr="A close up of a logo&#10;&#10;Description automatically generated">
                <a:extLst>
                  <a:ext uri="{FF2B5EF4-FFF2-40B4-BE49-F238E27FC236}">
                    <a16:creationId xmlns:a16="http://schemas.microsoft.com/office/drawing/2014/main" id="{E223AA2F-C621-1F45-83F2-DF1D9F649C72}"/>
                  </a:ext>
                </a:extLst>
              </p:cNvPr>
              <p:cNvPicPr>
                <a:picLocks noChangeAspect="1"/>
              </p:cNvPicPr>
              <p:nvPr/>
            </p:nvPicPr>
            <p:blipFill>
              <a:blip r:embed="rId10"/>
              <a:stretch>
                <a:fillRect/>
              </a:stretch>
            </p:blipFill>
            <p:spPr>
              <a:xfrm>
                <a:off x="8347293" y="3513793"/>
                <a:ext cx="429108" cy="419677"/>
              </a:xfrm>
              <a:prstGeom prst="rect">
                <a:avLst/>
              </a:prstGeom>
            </p:spPr>
          </p:pic>
          <p:pic>
            <p:nvPicPr>
              <p:cNvPr id="685" name="Picture 684" descr="A close up of a logo&#10;&#10;Description automatically generated">
                <a:extLst>
                  <a:ext uri="{FF2B5EF4-FFF2-40B4-BE49-F238E27FC236}">
                    <a16:creationId xmlns:a16="http://schemas.microsoft.com/office/drawing/2014/main" id="{E4F7FF18-477F-264F-AD7D-16BA848CDFC5}"/>
                  </a:ext>
                </a:extLst>
              </p:cNvPr>
              <p:cNvPicPr>
                <a:picLocks noChangeAspect="1"/>
              </p:cNvPicPr>
              <p:nvPr/>
            </p:nvPicPr>
            <p:blipFill>
              <a:blip r:embed="rId10"/>
              <a:stretch>
                <a:fillRect/>
              </a:stretch>
            </p:blipFill>
            <p:spPr>
              <a:xfrm>
                <a:off x="8852720" y="4082881"/>
                <a:ext cx="429108" cy="419677"/>
              </a:xfrm>
              <a:prstGeom prst="rect">
                <a:avLst/>
              </a:prstGeom>
            </p:spPr>
          </p:pic>
          <p:pic>
            <p:nvPicPr>
              <p:cNvPr id="686" name="Picture 685" descr="A close up of a logo&#10;&#10;Description automatically generated">
                <a:extLst>
                  <a:ext uri="{FF2B5EF4-FFF2-40B4-BE49-F238E27FC236}">
                    <a16:creationId xmlns:a16="http://schemas.microsoft.com/office/drawing/2014/main" id="{99A597C4-B9DF-AE49-BEC3-589F5CA7E955}"/>
                  </a:ext>
                </a:extLst>
              </p:cNvPr>
              <p:cNvPicPr>
                <a:picLocks noChangeAspect="1"/>
              </p:cNvPicPr>
              <p:nvPr/>
            </p:nvPicPr>
            <p:blipFill>
              <a:blip r:embed="rId10"/>
              <a:stretch>
                <a:fillRect/>
              </a:stretch>
            </p:blipFill>
            <p:spPr>
              <a:xfrm>
                <a:off x="8754336" y="2618684"/>
                <a:ext cx="429108" cy="419677"/>
              </a:xfrm>
              <a:prstGeom prst="rect">
                <a:avLst/>
              </a:prstGeom>
            </p:spPr>
          </p:pic>
          <p:pic>
            <p:nvPicPr>
              <p:cNvPr id="687" name="Picture 686" descr="A close up of a logo&#10;&#10;Description automatically generated">
                <a:extLst>
                  <a:ext uri="{FF2B5EF4-FFF2-40B4-BE49-F238E27FC236}">
                    <a16:creationId xmlns:a16="http://schemas.microsoft.com/office/drawing/2014/main" id="{7442A3F6-9A2F-D54B-BE14-79E4F57B832C}"/>
                  </a:ext>
                </a:extLst>
              </p:cNvPr>
              <p:cNvPicPr>
                <a:picLocks noChangeAspect="1"/>
              </p:cNvPicPr>
              <p:nvPr/>
            </p:nvPicPr>
            <p:blipFill>
              <a:blip r:embed="rId10"/>
              <a:stretch>
                <a:fillRect/>
              </a:stretch>
            </p:blipFill>
            <p:spPr>
              <a:xfrm>
                <a:off x="9306063" y="2105539"/>
                <a:ext cx="429108" cy="419677"/>
              </a:xfrm>
              <a:prstGeom prst="rect">
                <a:avLst/>
              </a:prstGeom>
            </p:spPr>
          </p:pic>
          <p:pic>
            <p:nvPicPr>
              <p:cNvPr id="688" name="Picture 687" descr="A close up of a logo&#10;&#10;Description automatically generated">
                <a:extLst>
                  <a:ext uri="{FF2B5EF4-FFF2-40B4-BE49-F238E27FC236}">
                    <a16:creationId xmlns:a16="http://schemas.microsoft.com/office/drawing/2014/main" id="{7250BCF6-23C3-DC4F-A113-39F09B04C273}"/>
                  </a:ext>
                </a:extLst>
              </p:cNvPr>
              <p:cNvPicPr>
                <a:picLocks noChangeAspect="1"/>
              </p:cNvPicPr>
              <p:nvPr/>
            </p:nvPicPr>
            <p:blipFill>
              <a:blip r:embed="rId10"/>
              <a:stretch>
                <a:fillRect/>
              </a:stretch>
            </p:blipFill>
            <p:spPr>
              <a:xfrm>
                <a:off x="10615931" y="2200065"/>
                <a:ext cx="429108" cy="419677"/>
              </a:xfrm>
              <a:prstGeom prst="rect">
                <a:avLst/>
              </a:prstGeom>
            </p:spPr>
          </p:pic>
          <p:pic>
            <p:nvPicPr>
              <p:cNvPr id="690" name="Picture 689" descr="A close up of a logo&#10;&#10;Description automatically generated">
                <a:extLst>
                  <a:ext uri="{FF2B5EF4-FFF2-40B4-BE49-F238E27FC236}">
                    <a16:creationId xmlns:a16="http://schemas.microsoft.com/office/drawing/2014/main" id="{BAE4C093-264A-AB49-AC25-81D7ABFC2FD7}"/>
                  </a:ext>
                </a:extLst>
              </p:cNvPr>
              <p:cNvPicPr>
                <a:picLocks noChangeAspect="1"/>
              </p:cNvPicPr>
              <p:nvPr/>
            </p:nvPicPr>
            <p:blipFill>
              <a:blip r:embed="rId10"/>
              <a:stretch>
                <a:fillRect/>
              </a:stretch>
            </p:blipFill>
            <p:spPr>
              <a:xfrm>
                <a:off x="10793411" y="4154256"/>
                <a:ext cx="429108" cy="419677"/>
              </a:xfrm>
              <a:prstGeom prst="rect">
                <a:avLst/>
              </a:prstGeom>
            </p:spPr>
          </p:pic>
          <p:sp>
            <p:nvSpPr>
              <p:cNvPr id="691" name="TextBox 690">
                <a:extLst>
                  <a:ext uri="{FF2B5EF4-FFF2-40B4-BE49-F238E27FC236}">
                    <a16:creationId xmlns:a16="http://schemas.microsoft.com/office/drawing/2014/main" id="{DF58BD25-B547-2744-8A4C-5015050B2359}"/>
                  </a:ext>
                </a:extLst>
              </p:cNvPr>
              <p:cNvSpPr txBox="1"/>
              <p:nvPr/>
            </p:nvSpPr>
            <p:spPr>
              <a:xfrm>
                <a:off x="8272461" y="5287403"/>
                <a:ext cx="4085350" cy="1172629"/>
              </a:xfrm>
              <a:prstGeom prst="rect">
                <a:avLst/>
              </a:prstGeom>
              <a:noFill/>
            </p:spPr>
            <p:txBody>
              <a:bodyPr wrap="square" rtlCol="0">
                <a:spAutoFit/>
              </a:bodyPr>
              <a:lstStyle/>
              <a:p>
                <a:pPr marL="0" marR="0" lvl="0" indent="0"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10F90"/>
                    </a:solidFill>
                    <a:effectLst/>
                    <a:uLnTx/>
                    <a:uFillTx/>
                    <a:latin typeface="Calibri" panose="020F0502020204030204"/>
                    <a:ea typeface="+mn-ea"/>
                    <a:cs typeface="+mn-cs"/>
                  </a:rPr>
                  <a:t>Internet (post-2005)</a:t>
                </a:r>
              </a:p>
              <a:p>
                <a:pPr marL="285750" marR="0" lvl="0" indent="-215900" defTabSz="914400" rtl="0" eaLnBrk="1" fontAlgn="auto" latinLnBrk="0" hangingPunct="1">
                  <a:lnSpc>
                    <a:spcPct val="90000"/>
                  </a:lnSpc>
                  <a:spcBef>
                    <a:spcPts val="0"/>
                  </a:spcBef>
                  <a:spcAft>
                    <a:spcPts val="0"/>
                  </a:spcAft>
                  <a:buClr>
                    <a:srgbClr val="0013A3"/>
                  </a:buClr>
                  <a:buSzTx/>
                  <a:buFont typeface="Arial" panose="020B0604020202020204" pitchFamily="34" charset="0"/>
                  <a:buChar char="•"/>
                  <a:defRPr/>
                </a:pPr>
                <a:r>
                  <a:rPr lang="en-US" dirty="0">
                    <a:latin typeface="Calibri" panose="020F0502020204030204"/>
                  </a:rPr>
                  <a:t>programmable network devices</a:t>
                </a:r>
              </a:p>
              <a:p>
                <a:pPr marL="285750" marR="0" lvl="0" indent="-215900" defTabSz="914400" rtl="0" eaLnBrk="1" fontAlgn="auto" latinLnBrk="0" hangingPunct="1">
                  <a:lnSpc>
                    <a:spcPct val="90000"/>
                  </a:lnSpc>
                  <a:spcBef>
                    <a:spcPts val="0"/>
                  </a:spcBef>
                  <a:spcAft>
                    <a:spcPts val="0"/>
                  </a:spcAft>
                  <a:buClr>
                    <a:srgbClr val="0013A3"/>
                  </a:buClr>
                  <a:buSzTx/>
                  <a:buFont typeface="Arial" panose="020B0604020202020204" pitchFamily="34" charset="0"/>
                  <a:buChar char="•"/>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intelligence, computing, massive application-level infrastructure at edge</a:t>
                </a:r>
              </a:p>
            </p:txBody>
          </p:sp>
          <p:grpSp>
            <p:nvGrpSpPr>
              <p:cNvPr id="1030" name="Group 1029">
                <a:extLst>
                  <a:ext uri="{FF2B5EF4-FFF2-40B4-BE49-F238E27FC236}">
                    <a16:creationId xmlns:a16="http://schemas.microsoft.com/office/drawing/2014/main" id="{B2C4AA23-7830-824D-9903-C2F924E8A891}"/>
                  </a:ext>
                </a:extLst>
              </p:cNvPr>
              <p:cNvGrpSpPr/>
              <p:nvPr/>
            </p:nvGrpSpPr>
            <p:grpSpPr>
              <a:xfrm>
                <a:off x="8678469" y="3231324"/>
                <a:ext cx="415925" cy="454737"/>
                <a:chOff x="8221279" y="806779"/>
                <a:chExt cx="415925" cy="454737"/>
              </a:xfrm>
            </p:grpSpPr>
            <p:grpSp>
              <p:nvGrpSpPr>
                <p:cNvPr id="726" name="Group 652">
                  <a:extLst>
                    <a:ext uri="{FF2B5EF4-FFF2-40B4-BE49-F238E27FC236}">
                      <a16:creationId xmlns:a16="http://schemas.microsoft.com/office/drawing/2014/main" id="{9187982E-9787-9B4A-B8B5-7624E744392B}"/>
                    </a:ext>
                  </a:extLst>
                </p:cNvPr>
                <p:cNvGrpSpPr>
                  <a:grpSpLocks/>
                </p:cNvGrpSpPr>
                <p:nvPr/>
              </p:nvGrpSpPr>
              <p:grpSpPr bwMode="auto">
                <a:xfrm>
                  <a:off x="8221279" y="806779"/>
                  <a:ext cx="415925" cy="385763"/>
                  <a:chOff x="2751" y="1851"/>
                  <a:chExt cx="462" cy="478"/>
                </a:xfrm>
              </p:grpSpPr>
              <p:pic>
                <p:nvPicPr>
                  <p:cNvPr id="727" name="Picture 653" descr="iphone_stylized_small">
                    <a:extLst>
                      <a:ext uri="{FF2B5EF4-FFF2-40B4-BE49-F238E27FC236}">
                        <a16:creationId xmlns:a16="http://schemas.microsoft.com/office/drawing/2014/main" id="{F217D216-3D85-494F-BA98-C3B192773A6C}"/>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8" name="Picture 654" descr="antenna_radiation_stylized">
                    <a:extLst>
                      <a:ext uri="{FF2B5EF4-FFF2-40B4-BE49-F238E27FC236}">
                        <a16:creationId xmlns:a16="http://schemas.microsoft.com/office/drawing/2014/main" id="{F8761B83-D6CB-5C4C-9410-230FD983BE7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29" name="Picture 728" descr="A close up of a logo&#10;&#10;Description automatically generated">
                  <a:extLst>
                    <a:ext uri="{FF2B5EF4-FFF2-40B4-BE49-F238E27FC236}">
                      <a16:creationId xmlns:a16="http://schemas.microsoft.com/office/drawing/2014/main" id="{7B691201-F940-B445-8FF7-AD3E604A4880}"/>
                    </a:ext>
                  </a:extLst>
                </p:cNvPr>
                <p:cNvPicPr>
                  <a:picLocks noChangeAspect="1"/>
                </p:cNvPicPr>
                <p:nvPr/>
              </p:nvPicPr>
              <p:blipFill>
                <a:blip r:embed="rId10"/>
                <a:stretch>
                  <a:fillRect/>
                </a:stretch>
              </p:blipFill>
              <p:spPr>
                <a:xfrm>
                  <a:off x="8319654" y="999354"/>
                  <a:ext cx="268053" cy="262162"/>
                </a:xfrm>
                <a:prstGeom prst="rect">
                  <a:avLst/>
                </a:prstGeom>
              </p:spPr>
            </p:pic>
          </p:grpSp>
          <p:grpSp>
            <p:nvGrpSpPr>
              <p:cNvPr id="731" name="Group 730">
                <a:extLst>
                  <a:ext uri="{FF2B5EF4-FFF2-40B4-BE49-F238E27FC236}">
                    <a16:creationId xmlns:a16="http://schemas.microsoft.com/office/drawing/2014/main" id="{D661E4A8-EE57-FF4E-B047-705BFDDB0265}"/>
                  </a:ext>
                </a:extLst>
              </p:cNvPr>
              <p:cNvGrpSpPr/>
              <p:nvPr/>
            </p:nvGrpSpPr>
            <p:grpSpPr>
              <a:xfrm>
                <a:off x="9135670" y="2455469"/>
                <a:ext cx="415925" cy="454737"/>
                <a:chOff x="8221279" y="806779"/>
                <a:chExt cx="415925" cy="454737"/>
              </a:xfrm>
            </p:grpSpPr>
            <p:grpSp>
              <p:nvGrpSpPr>
                <p:cNvPr id="732" name="Group 652">
                  <a:extLst>
                    <a:ext uri="{FF2B5EF4-FFF2-40B4-BE49-F238E27FC236}">
                      <a16:creationId xmlns:a16="http://schemas.microsoft.com/office/drawing/2014/main" id="{67111EF2-4D3F-954F-91BC-CE9414BF46C1}"/>
                    </a:ext>
                  </a:extLst>
                </p:cNvPr>
                <p:cNvGrpSpPr>
                  <a:grpSpLocks/>
                </p:cNvGrpSpPr>
                <p:nvPr/>
              </p:nvGrpSpPr>
              <p:grpSpPr bwMode="auto">
                <a:xfrm>
                  <a:off x="8221279" y="806779"/>
                  <a:ext cx="415925" cy="385763"/>
                  <a:chOff x="2751" y="1851"/>
                  <a:chExt cx="462" cy="478"/>
                </a:xfrm>
              </p:grpSpPr>
              <p:pic>
                <p:nvPicPr>
                  <p:cNvPr id="734" name="Picture 653" descr="iphone_stylized_small">
                    <a:extLst>
                      <a:ext uri="{FF2B5EF4-FFF2-40B4-BE49-F238E27FC236}">
                        <a16:creationId xmlns:a16="http://schemas.microsoft.com/office/drawing/2014/main" id="{F617EC63-5DED-0545-BE3D-63CE4018224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5" name="Picture 654" descr="antenna_radiation_stylized">
                    <a:extLst>
                      <a:ext uri="{FF2B5EF4-FFF2-40B4-BE49-F238E27FC236}">
                        <a16:creationId xmlns:a16="http://schemas.microsoft.com/office/drawing/2014/main" id="{761CB5F9-4CD2-634A-8713-90129C8199D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33" name="Picture 732" descr="A close up of a logo&#10;&#10;Description automatically generated">
                  <a:extLst>
                    <a:ext uri="{FF2B5EF4-FFF2-40B4-BE49-F238E27FC236}">
                      <a16:creationId xmlns:a16="http://schemas.microsoft.com/office/drawing/2014/main" id="{E8DE0869-90BE-BB4A-B1DD-77C9666D716F}"/>
                    </a:ext>
                  </a:extLst>
                </p:cNvPr>
                <p:cNvPicPr>
                  <a:picLocks noChangeAspect="1"/>
                </p:cNvPicPr>
                <p:nvPr/>
              </p:nvPicPr>
              <p:blipFill>
                <a:blip r:embed="rId10"/>
                <a:stretch>
                  <a:fillRect/>
                </a:stretch>
              </p:blipFill>
              <p:spPr>
                <a:xfrm>
                  <a:off x="8319654" y="999354"/>
                  <a:ext cx="268053" cy="262162"/>
                </a:xfrm>
                <a:prstGeom prst="rect">
                  <a:avLst/>
                </a:prstGeom>
              </p:spPr>
            </p:pic>
          </p:grpSp>
        </p:grpSp>
        <p:pic>
          <p:nvPicPr>
            <p:cNvPr id="22" name="Picture 21" descr="A picture containing artifact, building, brick, cake&#10;&#10;Description automatically generated">
              <a:extLst>
                <a:ext uri="{FF2B5EF4-FFF2-40B4-BE49-F238E27FC236}">
                  <a16:creationId xmlns:a16="http://schemas.microsoft.com/office/drawing/2014/main" id="{10559274-7DA1-2A49-B361-54F159401A19}"/>
                </a:ext>
              </a:extLst>
            </p:cNvPr>
            <p:cNvPicPr>
              <a:picLocks noChangeAspect="1"/>
            </p:cNvPicPr>
            <p:nvPr/>
          </p:nvPicPr>
          <p:blipFill>
            <a:blip r:embed="rId4"/>
            <a:stretch>
              <a:fillRect/>
            </a:stretch>
          </p:blipFill>
          <p:spPr>
            <a:xfrm>
              <a:off x="9686925" y="3148013"/>
              <a:ext cx="895350" cy="895350"/>
            </a:xfrm>
            <a:prstGeom prst="rect">
              <a:avLst/>
            </a:prstGeom>
          </p:spPr>
        </p:pic>
      </p:grpSp>
      <p:pic>
        <p:nvPicPr>
          <p:cNvPr id="448" name="Picture 447" descr="A close up of a logo&#10;&#10;Description automatically generated">
            <a:extLst>
              <a:ext uri="{FF2B5EF4-FFF2-40B4-BE49-F238E27FC236}">
                <a16:creationId xmlns:a16="http://schemas.microsoft.com/office/drawing/2014/main" id="{29A1D3DC-7853-C04E-8640-4812EE92F589}"/>
              </a:ext>
            </a:extLst>
          </p:cNvPr>
          <p:cNvPicPr>
            <a:picLocks noChangeAspect="1"/>
          </p:cNvPicPr>
          <p:nvPr/>
        </p:nvPicPr>
        <p:blipFill>
          <a:blip r:embed="rId10"/>
          <a:stretch>
            <a:fillRect/>
          </a:stretch>
        </p:blipFill>
        <p:spPr>
          <a:xfrm>
            <a:off x="9125079" y="2572464"/>
            <a:ext cx="797421" cy="779895"/>
          </a:xfrm>
          <a:prstGeom prst="rect">
            <a:avLst/>
          </a:prstGeom>
        </p:spPr>
      </p:pic>
      <p:grpSp>
        <p:nvGrpSpPr>
          <p:cNvPr id="26" name="Group 25">
            <a:extLst>
              <a:ext uri="{FF2B5EF4-FFF2-40B4-BE49-F238E27FC236}">
                <a16:creationId xmlns:a16="http://schemas.microsoft.com/office/drawing/2014/main" id="{CFB76737-306F-0242-8A9E-69735A8DC47D}"/>
              </a:ext>
            </a:extLst>
          </p:cNvPr>
          <p:cNvGrpSpPr/>
          <p:nvPr/>
        </p:nvGrpSpPr>
        <p:grpSpPr>
          <a:xfrm>
            <a:off x="9029832" y="1319926"/>
            <a:ext cx="2039235" cy="3523095"/>
            <a:chOff x="9458462" y="1519960"/>
            <a:chExt cx="2039235" cy="3523095"/>
          </a:xfrm>
        </p:grpSpPr>
        <p:grpSp>
          <p:nvGrpSpPr>
            <p:cNvPr id="1029" name="Group 1028">
              <a:extLst>
                <a:ext uri="{FF2B5EF4-FFF2-40B4-BE49-F238E27FC236}">
                  <a16:creationId xmlns:a16="http://schemas.microsoft.com/office/drawing/2014/main" id="{485D5354-EB6F-2A40-8135-869A7D5E4A14}"/>
                </a:ext>
              </a:extLst>
            </p:cNvPr>
            <p:cNvGrpSpPr/>
            <p:nvPr/>
          </p:nvGrpSpPr>
          <p:grpSpPr>
            <a:xfrm>
              <a:off x="9458462" y="1519960"/>
              <a:ext cx="1110980" cy="932295"/>
              <a:chOff x="8253126" y="-932295"/>
              <a:chExt cx="1110980" cy="932295"/>
            </a:xfrm>
          </p:grpSpPr>
          <p:grpSp>
            <p:nvGrpSpPr>
              <p:cNvPr id="504" name="Group 503">
                <a:extLst>
                  <a:ext uri="{FF2B5EF4-FFF2-40B4-BE49-F238E27FC236}">
                    <a16:creationId xmlns:a16="http://schemas.microsoft.com/office/drawing/2014/main" id="{49C4181C-3B89-3847-84FE-C09560332B21}"/>
                  </a:ext>
                </a:extLst>
              </p:cNvPr>
              <p:cNvGrpSpPr/>
              <p:nvPr/>
            </p:nvGrpSpPr>
            <p:grpSpPr>
              <a:xfrm>
                <a:off x="8646606" y="-648336"/>
                <a:ext cx="717500" cy="648336"/>
                <a:chOff x="9034533" y="580804"/>
                <a:chExt cx="717500" cy="648336"/>
              </a:xfrm>
            </p:grpSpPr>
            <p:grpSp>
              <p:nvGrpSpPr>
                <p:cNvPr id="505" name="Group 504">
                  <a:extLst>
                    <a:ext uri="{FF2B5EF4-FFF2-40B4-BE49-F238E27FC236}">
                      <a16:creationId xmlns:a16="http://schemas.microsoft.com/office/drawing/2014/main" id="{6520BD40-FD97-6B40-A891-477DCD4C3C10}"/>
                    </a:ext>
                  </a:extLst>
                </p:cNvPr>
                <p:cNvGrpSpPr/>
                <p:nvPr/>
              </p:nvGrpSpPr>
              <p:grpSpPr>
                <a:xfrm>
                  <a:off x="9034533" y="580804"/>
                  <a:ext cx="594613" cy="648336"/>
                  <a:chOff x="5203089" y="1751190"/>
                  <a:chExt cx="858331" cy="662414"/>
                </a:xfrm>
              </p:grpSpPr>
              <p:sp>
                <p:nvSpPr>
                  <p:cNvPr id="510" name="Freeform 509">
                    <a:extLst>
                      <a:ext uri="{FF2B5EF4-FFF2-40B4-BE49-F238E27FC236}">
                        <a16:creationId xmlns:a16="http://schemas.microsoft.com/office/drawing/2014/main" id="{39C16DF4-EB0C-2343-8D15-FBF38CDFD824}"/>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1" name="Freeform 510">
                    <a:extLst>
                      <a:ext uri="{FF2B5EF4-FFF2-40B4-BE49-F238E27FC236}">
                        <a16:creationId xmlns:a16="http://schemas.microsoft.com/office/drawing/2014/main" id="{67F3AA22-EF75-9E49-9CFB-D3B7A01CCAD0}"/>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12" name="Straight Connector 511">
                    <a:extLst>
                      <a:ext uri="{FF2B5EF4-FFF2-40B4-BE49-F238E27FC236}">
                        <a16:creationId xmlns:a16="http://schemas.microsoft.com/office/drawing/2014/main" id="{42D2BC51-C67B-664C-BDF7-7260FE9FE4CB}"/>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13" name="Straight Connector 512">
                    <a:extLst>
                      <a:ext uri="{FF2B5EF4-FFF2-40B4-BE49-F238E27FC236}">
                        <a16:creationId xmlns:a16="http://schemas.microsoft.com/office/drawing/2014/main" id="{8EC5F5E2-4159-A34E-994E-6A67ACEFAD39}"/>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14" name="Straight Connector 513">
                    <a:extLst>
                      <a:ext uri="{FF2B5EF4-FFF2-40B4-BE49-F238E27FC236}">
                        <a16:creationId xmlns:a16="http://schemas.microsoft.com/office/drawing/2014/main" id="{D8073BC8-3EF0-4C4D-B91B-3C9410D048C6}"/>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15" name="Straight Connector 514">
                    <a:extLst>
                      <a:ext uri="{FF2B5EF4-FFF2-40B4-BE49-F238E27FC236}">
                        <a16:creationId xmlns:a16="http://schemas.microsoft.com/office/drawing/2014/main" id="{8B11FEA5-C408-3C48-9CDD-B5740584090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16" name="Straight Connector 515">
                    <a:extLst>
                      <a:ext uri="{FF2B5EF4-FFF2-40B4-BE49-F238E27FC236}">
                        <a16:creationId xmlns:a16="http://schemas.microsoft.com/office/drawing/2014/main" id="{C140AE85-0D5B-4E4A-8617-278109072A75}"/>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517" name="Straight Connector 516">
                    <a:extLst>
                      <a:ext uri="{FF2B5EF4-FFF2-40B4-BE49-F238E27FC236}">
                        <a16:creationId xmlns:a16="http://schemas.microsoft.com/office/drawing/2014/main" id="{DC008155-F28F-734C-8819-6AB9B1116E28}"/>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506" name="Group 505">
                  <a:extLst>
                    <a:ext uri="{FF2B5EF4-FFF2-40B4-BE49-F238E27FC236}">
                      <a16:creationId xmlns:a16="http://schemas.microsoft.com/office/drawing/2014/main" id="{E33DF550-6409-7140-BA4B-D041B68EDB80}"/>
                    </a:ext>
                  </a:extLst>
                </p:cNvPr>
                <p:cNvGrpSpPr/>
                <p:nvPr/>
              </p:nvGrpSpPr>
              <p:grpSpPr>
                <a:xfrm>
                  <a:off x="9447245" y="815118"/>
                  <a:ext cx="304788" cy="405973"/>
                  <a:chOff x="5275406" y="2711455"/>
                  <a:chExt cx="452949" cy="405518"/>
                </a:xfrm>
              </p:grpSpPr>
              <p:pic>
                <p:nvPicPr>
                  <p:cNvPr id="507" name="Picture 506" descr="server_rack.png">
                    <a:extLst>
                      <a:ext uri="{FF2B5EF4-FFF2-40B4-BE49-F238E27FC236}">
                        <a16:creationId xmlns:a16="http://schemas.microsoft.com/office/drawing/2014/main" id="{73552898-D463-3446-ADEB-C7FBFD33401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508" name="Picture 507" descr="server_rack.png">
                    <a:extLst>
                      <a:ext uri="{FF2B5EF4-FFF2-40B4-BE49-F238E27FC236}">
                        <a16:creationId xmlns:a16="http://schemas.microsoft.com/office/drawing/2014/main" id="{21E3F91C-C402-8A48-B8E9-E69484B6C0B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509" name="Picture 508" descr="server_rack.png">
                    <a:extLst>
                      <a:ext uri="{FF2B5EF4-FFF2-40B4-BE49-F238E27FC236}">
                        <a16:creationId xmlns:a16="http://schemas.microsoft.com/office/drawing/2014/main" id="{BD574144-9BAA-CB43-B15D-BEEC6468CC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pic>
            <p:nvPicPr>
              <p:cNvPr id="692" name="Picture 691" descr="A close up of a logo&#10;&#10;Description automatically generated">
                <a:extLst>
                  <a:ext uri="{FF2B5EF4-FFF2-40B4-BE49-F238E27FC236}">
                    <a16:creationId xmlns:a16="http://schemas.microsoft.com/office/drawing/2014/main" id="{D9A97E40-7370-824F-8AF9-ED97EE308829}"/>
                  </a:ext>
                </a:extLst>
              </p:cNvPr>
              <p:cNvPicPr>
                <a:picLocks noChangeAspect="1"/>
              </p:cNvPicPr>
              <p:nvPr/>
            </p:nvPicPr>
            <p:blipFill>
              <a:blip r:embed="rId10"/>
              <a:stretch>
                <a:fillRect/>
              </a:stretch>
            </p:blipFill>
            <p:spPr>
              <a:xfrm>
                <a:off x="8253126" y="-932295"/>
                <a:ext cx="797421" cy="779895"/>
              </a:xfrm>
              <a:prstGeom prst="rect">
                <a:avLst/>
              </a:prstGeom>
            </p:spPr>
          </p:pic>
        </p:grpSp>
        <p:grpSp>
          <p:nvGrpSpPr>
            <p:cNvPr id="694" name="Group 693">
              <a:extLst>
                <a:ext uri="{FF2B5EF4-FFF2-40B4-BE49-F238E27FC236}">
                  <a16:creationId xmlns:a16="http://schemas.microsoft.com/office/drawing/2014/main" id="{414EE157-0F59-B74E-AE61-DBDC4E26ADE9}"/>
                </a:ext>
              </a:extLst>
            </p:cNvPr>
            <p:cNvGrpSpPr/>
            <p:nvPr/>
          </p:nvGrpSpPr>
          <p:grpSpPr>
            <a:xfrm>
              <a:off x="9541589" y="4110760"/>
              <a:ext cx="1110980" cy="932295"/>
              <a:chOff x="8253126" y="-932295"/>
              <a:chExt cx="1110980" cy="932295"/>
            </a:xfrm>
          </p:grpSpPr>
          <p:grpSp>
            <p:nvGrpSpPr>
              <p:cNvPr id="695" name="Group 694">
                <a:extLst>
                  <a:ext uri="{FF2B5EF4-FFF2-40B4-BE49-F238E27FC236}">
                    <a16:creationId xmlns:a16="http://schemas.microsoft.com/office/drawing/2014/main" id="{0BE9CDB4-E7F6-2548-8353-106200101561}"/>
                  </a:ext>
                </a:extLst>
              </p:cNvPr>
              <p:cNvGrpSpPr/>
              <p:nvPr/>
            </p:nvGrpSpPr>
            <p:grpSpPr>
              <a:xfrm>
                <a:off x="8646606" y="-648336"/>
                <a:ext cx="717500" cy="648336"/>
                <a:chOff x="9034533" y="580804"/>
                <a:chExt cx="717500" cy="648336"/>
              </a:xfrm>
            </p:grpSpPr>
            <p:grpSp>
              <p:nvGrpSpPr>
                <p:cNvPr id="697" name="Group 696">
                  <a:extLst>
                    <a:ext uri="{FF2B5EF4-FFF2-40B4-BE49-F238E27FC236}">
                      <a16:creationId xmlns:a16="http://schemas.microsoft.com/office/drawing/2014/main" id="{4C4518B3-9E7E-1C42-BE64-67C199C0FC6B}"/>
                    </a:ext>
                  </a:extLst>
                </p:cNvPr>
                <p:cNvGrpSpPr/>
                <p:nvPr/>
              </p:nvGrpSpPr>
              <p:grpSpPr>
                <a:xfrm>
                  <a:off x="9034533" y="580804"/>
                  <a:ext cx="594613" cy="648336"/>
                  <a:chOff x="5203089" y="1751190"/>
                  <a:chExt cx="858331" cy="662414"/>
                </a:xfrm>
              </p:grpSpPr>
              <p:sp>
                <p:nvSpPr>
                  <p:cNvPr id="702" name="Freeform 701">
                    <a:extLst>
                      <a:ext uri="{FF2B5EF4-FFF2-40B4-BE49-F238E27FC236}">
                        <a16:creationId xmlns:a16="http://schemas.microsoft.com/office/drawing/2014/main" id="{E647834A-B25B-B443-BB94-9CDA487C195F}"/>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3" name="Freeform 702">
                    <a:extLst>
                      <a:ext uri="{FF2B5EF4-FFF2-40B4-BE49-F238E27FC236}">
                        <a16:creationId xmlns:a16="http://schemas.microsoft.com/office/drawing/2014/main" id="{DF22A4F2-D924-F443-919D-5DB6D3F0080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04" name="Straight Connector 703">
                    <a:extLst>
                      <a:ext uri="{FF2B5EF4-FFF2-40B4-BE49-F238E27FC236}">
                        <a16:creationId xmlns:a16="http://schemas.microsoft.com/office/drawing/2014/main" id="{3B3ACFFC-1BFF-2943-A17D-F66EED739585}"/>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5" name="Straight Connector 704">
                    <a:extLst>
                      <a:ext uri="{FF2B5EF4-FFF2-40B4-BE49-F238E27FC236}">
                        <a16:creationId xmlns:a16="http://schemas.microsoft.com/office/drawing/2014/main" id="{E12191E0-B065-1441-B38B-61669C4C5DE4}"/>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6" name="Straight Connector 705">
                    <a:extLst>
                      <a:ext uri="{FF2B5EF4-FFF2-40B4-BE49-F238E27FC236}">
                        <a16:creationId xmlns:a16="http://schemas.microsoft.com/office/drawing/2014/main" id="{54D4A918-6CFD-C547-8DC9-A583C768227F}"/>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7" name="Straight Connector 706">
                    <a:extLst>
                      <a:ext uri="{FF2B5EF4-FFF2-40B4-BE49-F238E27FC236}">
                        <a16:creationId xmlns:a16="http://schemas.microsoft.com/office/drawing/2014/main" id="{FC0427AC-B8A4-0547-B023-01CBFD48C00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8" name="Straight Connector 707">
                    <a:extLst>
                      <a:ext uri="{FF2B5EF4-FFF2-40B4-BE49-F238E27FC236}">
                        <a16:creationId xmlns:a16="http://schemas.microsoft.com/office/drawing/2014/main" id="{24B939C0-BF91-B34C-9396-2BC6C9E329D1}"/>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709" name="Straight Connector 708">
                    <a:extLst>
                      <a:ext uri="{FF2B5EF4-FFF2-40B4-BE49-F238E27FC236}">
                        <a16:creationId xmlns:a16="http://schemas.microsoft.com/office/drawing/2014/main" id="{88A44BBC-E53A-A04F-828B-C8E54DE17A8B}"/>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698" name="Group 697">
                  <a:extLst>
                    <a:ext uri="{FF2B5EF4-FFF2-40B4-BE49-F238E27FC236}">
                      <a16:creationId xmlns:a16="http://schemas.microsoft.com/office/drawing/2014/main" id="{45721ABC-7948-444A-AAD7-1703B0D65A6A}"/>
                    </a:ext>
                  </a:extLst>
                </p:cNvPr>
                <p:cNvGrpSpPr/>
                <p:nvPr/>
              </p:nvGrpSpPr>
              <p:grpSpPr>
                <a:xfrm>
                  <a:off x="9447245" y="815118"/>
                  <a:ext cx="304788" cy="405973"/>
                  <a:chOff x="5275406" y="2711455"/>
                  <a:chExt cx="452949" cy="405518"/>
                </a:xfrm>
              </p:grpSpPr>
              <p:pic>
                <p:nvPicPr>
                  <p:cNvPr id="699" name="Picture 698" descr="server_rack.png">
                    <a:extLst>
                      <a:ext uri="{FF2B5EF4-FFF2-40B4-BE49-F238E27FC236}">
                        <a16:creationId xmlns:a16="http://schemas.microsoft.com/office/drawing/2014/main" id="{3304551E-981C-2743-8DBA-408215D554A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700" name="Picture 699" descr="server_rack.png">
                    <a:extLst>
                      <a:ext uri="{FF2B5EF4-FFF2-40B4-BE49-F238E27FC236}">
                        <a16:creationId xmlns:a16="http://schemas.microsoft.com/office/drawing/2014/main" id="{DC54635F-651D-674E-9B2F-8A5EE860066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701" name="Picture 700" descr="server_rack.png">
                    <a:extLst>
                      <a:ext uri="{FF2B5EF4-FFF2-40B4-BE49-F238E27FC236}">
                        <a16:creationId xmlns:a16="http://schemas.microsoft.com/office/drawing/2014/main" id="{EB4D441F-063A-B948-AC5F-1B7F66BECD4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pic>
            <p:nvPicPr>
              <p:cNvPr id="696" name="Picture 695" descr="A close up of a logo&#10;&#10;Description automatically generated">
                <a:extLst>
                  <a:ext uri="{FF2B5EF4-FFF2-40B4-BE49-F238E27FC236}">
                    <a16:creationId xmlns:a16="http://schemas.microsoft.com/office/drawing/2014/main" id="{3CACAEEF-6D2A-E343-A77D-094B77100E82}"/>
                  </a:ext>
                </a:extLst>
              </p:cNvPr>
              <p:cNvPicPr>
                <a:picLocks noChangeAspect="1"/>
              </p:cNvPicPr>
              <p:nvPr/>
            </p:nvPicPr>
            <p:blipFill>
              <a:blip r:embed="rId10"/>
              <a:stretch>
                <a:fillRect/>
              </a:stretch>
            </p:blipFill>
            <p:spPr>
              <a:xfrm>
                <a:off x="8253126" y="-932295"/>
                <a:ext cx="797421" cy="779895"/>
              </a:xfrm>
              <a:prstGeom prst="rect">
                <a:avLst/>
              </a:prstGeom>
            </p:spPr>
          </p:pic>
        </p:grpSp>
        <p:grpSp>
          <p:nvGrpSpPr>
            <p:cNvPr id="710" name="Group 709">
              <a:extLst>
                <a:ext uri="{FF2B5EF4-FFF2-40B4-BE49-F238E27FC236}">
                  <a16:creationId xmlns:a16="http://schemas.microsoft.com/office/drawing/2014/main" id="{8F5E467B-9B85-BC45-A332-BBECCEFA3AFA}"/>
                </a:ext>
              </a:extLst>
            </p:cNvPr>
            <p:cNvGrpSpPr/>
            <p:nvPr/>
          </p:nvGrpSpPr>
          <p:grpSpPr>
            <a:xfrm>
              <a:off x="10386717" y="3002396"/>
              <a:ext cx="1110980" cy="932295"/>
              <a:chOff x="8253126" y="-932295"/>
              <a:chExt cx="1110980" cy="932295"/>
            </a:xfrm>
          </p:grpSpPr>
          <p:grpSp>
            <p:nvGrpSpPr>
              <p:cNvPr id="711" name="Group 710">
                <a:extLst>
                  <a:ext uri="{FF2B5EF4-FFF2-40B4-BE49-F238E27FC236}">
                    <a16:creationId xmlns:a16="http://schemas.microsoft.com/office/drawing/2014/main" id="{B20E5F9C-9010-2A48-AB56-F34D5DD0363E}"/>
                  </a:ext>
                </a:extLst>
              </p:cNvPr>
              <p:cNvGrpSpPr/>
              <p:nvPr/>
            </p:nvGrpSpPr>
            <p:grpSpPr>
              <a:xfrm>
                <a:off x="8646606" y="-648336"/>
                <a:ext cx="717500" cy="648336"/>
                <a:chOff x="9034533" y="580804"/>
                <a:chExt cx="717500" cy="648336"/>
              </a:xfrm>
            </p:grpSpPr>
            <p:grpSp>
              <p:nvGrpSpPr>
                <p:cNvPr id="713" name="Group 712">
                  <a:extLst>
                    <a:ext uri="{FF2B5EF4-FFF2-40B4-BE49-F238E27FC236}">
                      <a16:creationId xmlns:a16="http://schemas.microsoft.com/office/drawing/2014/main" id="{0CEFA5B1-ED61-C74F-800A-BAF3C2568992}"/>
                    </a:ext>
                  </a:extLst>
                </p:cNvPr>
                <p:cNvGrpSpPr/>
                <p:nvPr/>
              </p:nvGrpSpPr>
              <p:grpSpPr>
                <a:xfrm>
                  <a:off x="9034533" y="580804"/>
                  <a:ext cx="594613" cy="648336"/>
                  <a:chOff x="5203089" y="1751190"/>
                  <a:chExt cx="858331" cy="662414"/>
                </a:xfrm>
              </p:grpSpPr>
              <p:sp>
                <p:nvSpPr>
                  <p:cNvPr id="718" name="Freeform 717">
                    <a:extLst>
                      <a:ext uri="{FF2B5EF4-FFF2-40B4-BE49-F238E27FC236}">
                        <a16:creationId xmlns:a16="http://schemas.microsoft.com/office/drawing/2014/main" id="{56DD79E6-A218-BE48-B426-F8A070F7B9A9}"/>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9" name="Freeform 718">
                    <a:extLst>
                      <a:ext uri="{FF2B5EF4-FFF2-40B4-BE49-F238E27FC236}">
                        <a16:creationId xmlns:a16="http://schemas.microsoft.com/office/drawing/2014/main" id="{ADEA085E-8325-8441-8AEE-1BAB39311C84}"/>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20" name="Straight Connector 719">
                    <a:extLst>
                      <a:ext uri="{FF2B5EF4-FFF2-40B4-BE49-F238E27FC236}">
                        <a16:creationId xmlns:a16="http://schemas.microsoft.com/office/drawing/2014/main" id="{07079D5F-F6B5-7443-8CDF-F01D54314E7C}"/>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1" name="Straight Connector 720">
                    <a:extLst>
                      <a:ext uri="{FF2B5EF4-FFF2-40B4-BE49-F238E27FC236}">
                        <a16:creationId xmlns:a16="http://schemas.microsoft.com/office/drawing/2014/main" id="{0C783F50-8835-6B4C-BC39-C6FDFFC004DE}"/>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2" name="Straight Connector 721">
                    <a:extLst>
                      <a:ext uri="{FF2B5EF4-FFF2-40B4-BE49-F238E27FC236}">
                        <a16:creationId xmlns:a16="http://schemas.microsoft.com/office/drawing/2014/main" id="{EA803059-3B3B-7A46-B401-D190EC457A23}"/>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3" name="Straight Connector 722">
                    <a:extLst>
                      <a:ext uri="{FF2B5EF4-FFF2-40B4-BE49-F238E27FC236}">
                        <a16:creationId xmlns:a16="http://schemas.microsoft.com/office/drawing/2014/main" id="{2C35CFE8-4BB6-554D-9201-F0397AA22142}"/>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4" name="Straight Connector 723">
                    <a:extLst>
                      <a:ext uri="{FF2B5EF4-FFF2-40B4-BE49-F238E27FC236}">
                        <a16:creationId xmlns:a16="http://schemas.microsoft.com/office/drawing/2014/main" id="{F9BBAA59-65FC-AC43-AEB8-FAEC3A3DD9B5}"/>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725" name="Straight Connector 724">
                    <a:extLst>
                      <a:ext uri="{FF2B5EF4-FFF2-40B4-BE49-F238E27FC236}">
                        <a16:creationId xmlns:a16="http://schemas.microsoft.com/office/drawing/2014/main" id="{4BC3A095-89DC-7246-AF64-767F5C0886ED}"/>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714" name="Group 713">
                  <a:extLst>
                    <a:ext uri="{FF2B5EF4-FFF2-40B4-BE49-F238E27FC236}">
                      <a16:creationId xmlns:a16="http://schemas.microsoft.com/office/drawing/2014/main" id="{C19B126B-2731-6A47-B08A-254120161980}"/>
                    </a:ext>
                  </a:extLst>
                </p:cNvPr>
                <p:cNvGrpSpPr/>
                <p:nvPr/>
              </p:nvGrpSpPr>
              <p:grpSpPr>
                <a:xfrm>
                  <a:off x="9447245" y="815118"/>
                  <a:ext cx="304788" cy="405973"/>
                  <a:chOff x="5275406" y="2711455"/>
                  <a:chExt cx="452949" cy="405518"/>
                </a:xfrm>
              </p:grpSpPr>
              <p:pic>
                <p:nvPicPr>
                  <p:cNvPr id="715" name="Picture 714" descr="server_rack.png">
                    <a:extLst>
                      <a:ext uri="{FF2B5EF4-FFF2-40B4-BE49-F238E27FC236}">
                        <a16:creationId xmlns:a16="http://schemas.microsoft.com/office/drawing/2014/main" id="{0DD3E29A-8D7D-AB4C-98D7-EF9B5850D76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716" name="Picture 715" descr="server_rack.png">
                    <a:extLst>
                      <a:ext uri="{FF2B5EF4-FFF2-40B4-BE49-F238E27FC236}">
                        <a16:creationId xmlns:a16="http://schemas.microsoft.com/office/drawing/2014/main" id="{347BB8D5-83B8-4640-B625-6AD5CA4B899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717" name="Picture 716" descr="server_rack.png">
                    <a:extLst>
                      <a:ext uri="{FF2B5EF4-FFF2-40B4-BE49-F238E27FC236}">
                        <a16:creationId xmlns:a16="http://schemas.microsoft.com/office/drawing/2014/main" id="{F7015861-BD17-FF42-936D-A5B2CDFDAE6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pic>
            <p:nvPicPr>
              <p:cNvPr id="712" name="Picture 711" descr="A close up of a logo&#10;&#10;Description automatically generated">
                <a:extLst>
                  <a:ext uri="{FF2B5EF4-FFF2-40B4-BE49-F238E27FC236}">
                    <a16:creationId xmlns:a16="http://schemas.microsoft.com/office/drawing/2014/main" id="{9C2E408A-B955-F048-8B21-99D0417F05DD}"/>
                  </a:ext>
                </a:extLst>
              </p:cNvPr>
              <p:cNvPicPr>
                <a:picLocks noChangeAspect="1"/>
              </p:cNvPicPr>
              <p:nvPr/>
            </p:nvPicPr>
            <p:blipFill>
              <a:blip r:embed="rId10"/>
              <a:stretch>
                <a:fillRect/>
              </a:stretch>
            </p:blipFill>
            <p:spPr>
              <a:xfrm>
                <a:off x="8253126" y="-932295"/>
                <a:ext cx="797421" cy="779895"/>
              </a:xfrm>
              <a:prstGeom prst="rect">
                <a:avLst/>
              </a:prstGeom>
            </p:spPr>
          </p:pic>
        </p:grpSp>
      </p:grpSp>
    </p:spTree>
    <p:extLst>
      <p:ext uri="{BB962C8B-B14F-4D97-AF65-F5344CB8AC3E}">
        <p14:creationId xmlns:p14="http://schemas.microsoft.com/office/powerpoint/2010/main" val="406160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dissolv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48"/>
                                        </p:tgtEl>
                                        <p:attrNameLst>
                                          <p:attrName>style.visibility</p:attrName>
                                        </p:attrNameLst>
                                      </p:cBhvr>
                                      <p:to>
                                        <p:strVal val="visible"/>
                                      </p:to>
                                    </p:set>
                                    <p:animEffect transition="in" filter="dissolve">
                                      <p:cBhvr>
                                        <p:cTn id="22" dur="500"/>
                                        <p:tgtEl>
                                          <p:spTgt spid="44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ssolve">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838200" y="345805"/>
            <a:ext cx="10515600" cy="894622"/>
          </a:xfrm>
        </p:spPr>
        <p:txBody>
          <a:bodyPr>
            <a:normAutofit/>
          </a:bodyPr>
          <a:lstStyle/>
          <a:p>
            <a:r>
              <a:rPr lang="en-US" sz="4800" dirty="0"/>
              <a:t>Middleboxes</a:t>
            </a:r>
          </a:p>
        </p:txBody>
      </p:sp>
      <p:sp>
        <p:nvSpPr>
          <p:cNvPr id="2" name="TextBox 1">
            <a:extLst>
              <a:ext uri="{FF2B5EF4-FFF2-40B4-BE49-F238E27FC236}">
                <a16:creationId xmlns:a16="http://schemas.microsoft.com/office/drawing/2014/main" id="{740B46FF-167B-3B48-B828-2F0F97E3A461}"/>
              </a:ext>
            </a:extLst>
          </p:cNvPr>
          <p:cNvSpPr txBox="1"/>
          <p:nvPr/>
        </p:nvSpPr>
        <p:spPr>
          <a:xfrm>
            <a:off x="2023441" y="2348120"/>
            <a:ext cx="8563597" cy="233910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“any intermediary box performing functions apart from normal, standard functions of an IP router on the data path between a source host and destination host”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32C2BAD-4F93-A747-8003-3DA947BC5F34}"/>
              </a:ext>
            </a:extLst>
          </p:cNvPr>
          <p:cNvSpPr/>
          <p:nvPr/>
        </p:nvSpPr>
        <p:spPr>
          <a:xfrm>
            <a:off x="1756329" y="1865864"/>
            <a:ext cx="9187896" cy="292045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9C27DD0-812A-F84F-9067-974A55D4AACD}"/>
              </a:ext>
            </a:extLst>
          </p:cNvPr>
          <p:cNvSpPr txBox="1"/>
          <p:nvPr/>
        </p:nvSpPr>
        <p:spPr>
          <a:xfrm>
            <a:off x="2208971" y="1685512"/>
            <a:ext cx="3000437"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Middlebox (RFC  3234)</a:t>
            </a:r>
          </a:p>
        </p:txBody>
      </p:sp>
    </p:spTree>
    <p:extLst>
      <p:ext uri="{BB962C8B-B14F-4D97-AF65-F5344CB8AC3E}">
        <p14:creationId xmlns:p14="http://schemas.microsoft.com/office/powerpoint/2010/main" val="1364730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FE05D2-3A75-914E-80F5-2B07934F13E0}"/>
              </a:ext>
            </a:extLst>
          </p:cNvPr>
          <p:cNvSpPr>
            <a:spLocks noGrp="1"/>
          </p:cNvSpPr>
          <p:nvPr>
            <p:ph type="title"/>
          </p:nvPr>
        </p:nvSpPr>
        <p:spPr/>
        <p:txBody>
          <a:bodyPr/>
          <a:lstStyle/>
          <a:p>
            <a:r>
              <a:rPr lang="en-US"/>
              <a:t>Middleboxes everywhere!</a:t>
            </a:r>
            <a:endParaRPr lang="en-US" dirty="0"/>
          </a:p>
        </p:txBody>
      </p:sp>
      <p:sp>
        <p:nvSpPr>
          <p:cNvPr id="6" name="Freeform 5">
            <a:extLst>
              <a:ext uri="{FF2B5EF4-FFF2-40B4-BE49-F238E27FC236}">
                <a16:creationId xmlns:a16="http://schemas.microsoft.com/office/drawing/2014/main" id="{A4A8186D-B713-5447-80A3-E75F0E46A44B}"/>
              </a:ext>
            </a:extLst>
          </p:cNvPr>
          <p:cNvSpPr/>
          <p:nvPr/>
        </p:nvSpPr>
        <p:spPr>
          <a:xfrm>
            <a:off x="5738405" y="3238056"/>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Freeform 417">
            <a:extLst>
              <a:ext uri="{FF2B5EF4-FFF2-40B4-BE49-F238E27FC236}">
                <a16:creationId xmlns:a16="http://schemas.microsoft.com/office/drawing/2014/main" id="{147ED4EB-DB61-A54E-BB84-8765DDC98149}"/>
              </a:ext>
            </a:extLst>
          </p:cNvPr>
          <p:cNvSpPr>
            <a:spLocks/>
          </p:cNvSpPr>
          <p:nvPr/>
        </p:nvSpPr>
        <p:spPr bwMode="auto">
          <a:xfrm>
            <a:off x="4037567" y="2012012"/>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8" name="Group 418">
            <a:extLst>
              <a:ext uri="{FF2B5EF4-FFF2-40B4-BE49-F238E27FC236}">
                <a16:creationId xmlns:a16="http://schemas.microsoft.com/office/drawing/2014/main" id="{ECCF6062-76F6-984B-B17A-C53F622A9450}"/>
              </a:ext>
            </a:extLst>
          </p:cNvPr>
          <p:cNvGrpSpPr>
            <a:grpSpLocks/>
          </p:cNvGrpSpPr>
          <p:nvPr/>
        </p:nvGrpSpPr>
        <p:grpSpPr bwMode="auto">
          <a:xfrm>
            <a:off x="3958567" y="3461529"/>
            <a:ext cx="1458912" cy="933450"/>
            <a:chOff x="2889" y="1631"/>
            <a:chExt cx="980" cy="743"/>
          </a:xfrm>
        </p:grpSpPr>
        <p:sp>
          <p:nvSpPr>
            <p:cNvPr id="9" name="Rectangle 419">
              <a:extLst>
                <a:ext uri="{FF2B5EF4-FFF2-40B4-BE49-F238E27FC236}">
                  <a16:creationId xmlns:a16="http://schemas.microsoft.com/office/drawing/2014/main" id="{1B5E0933-98B0-7B49-98CC-3BB9153702F6}"/>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0" name="AutoShape 420">
              <a:extLst>
                <a:ext uri="{FF2B5EF4-FFF2-40B4-BE49-F238E27FC236}">
                  <a16:creationId xmlns:a16="http://schemas.microsoft.com/office/drawing/2014/main" id="{724A7813-3F43-2249-802C-29D90622FAEC}"/>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1" name="Freeform 427">
            <a:extLst>
              <a:ext uri="{FF2B5EF4-FFF2-40B4-BE49-F238E27FC236}">
                <a16:creationId xmlns:a16="http://schemas.microsoft.com/office/drawing/2014/main" id="{B956EC23-0A0E-F140-90A0-FAD244907117}"/>
              </a:ext>
            </a:extLst>
          </p:cNvPr>
          <p:cNvSpPr>
            <a:spLocks/>
          </p:cNvSpPr>
          <p:nvPr/>
        </p:nvSpPr>
        <p:spPr bwMode="auto">
          <a:xfrm>
            <a:off x="4465618" y="4855412"/>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Text Box 580">
            <a:extLst>
              <a:ext uri="{FF2B5EF4-FFF2-40B4-BE49-F238E27FC236}">
                <a16:creationId xmlns:a16="http://schemas.microsoft.com/office/drawing/2014/main" id="{B7AA8CF3-CF38-8143-8D7D-88E1A4794EFD}"/>
              </a:ext>
            </a:extLst>
          </p:cNvPr>
          <p:cNvSpPr txBox="1">
            <a:spLocks noChangeArrowheads="1"/>
          </p:cNvSpPr>
          <p:nvPr/>
        </p:nvSpPr>
        <p:spPr bwMode="auto">
          <a:xfrm>
            <a:off x="4060125" y="5952053"/>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          network</a:t>
            </a:r>
          </a:p>
        </p:txBody>
      </p:sp>
      <p:sp>
        <p:nvSpPr>
          <p:cNvPr id="14" name="Freeform 13">
            <a:extLst>
              <a:ext uri="{FF2B5EF4-FFF2-40B4-BE49-F238E27FC236}">
                <a16:creationId xmlns:a16="http://schemas.microsoft.com/office/drawing/2014/main" id="{322D4284-7756-9A44-AD26-1188BD182F53}"/>
              </a:ext>
            </a:extLst>
          </p:cNvPr>
          <p:cNvSpPr/>
          <p:nvPr/>
        </p:nvSpPr>
        <p:spPr>
          <a:xfrm>
            <a:off x="6975363" y="3351818"/>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5" name="Group 14">
            <a:extLst>
              <a:ext uri="{FF2B5EF4-FFF2-40B4-BE49-F238E27FC236}">
                <a16:creationId xmlns:a16="http://schemas.microsoft.com/office/drawing/2014/main" id="{FDB69CB6-1622-2E4E-84FD-41DBE4F4B0DE}"/>
              </a:ext>
            </a:extLst>
          </p:cNvPr>
          <p:cNvGrpSpPr/>
          <p:nvPr/>
        </p:nvGrpSpPr>
        <p:grpSpPr>
          <a:xfrm>
            <a:off x="7590917" y="4100328"/>
            <a:ext cx="687393" cy="721548"/>
            <a:chOff x="5203089" y="1751190"/>
            <a:chExt cx="858331" cy="662414"/>
          </a:xfrm>
        </p:grpSpPr>
        <p:sp>
          <p:nvSpPr>
            <p:cNvPr id="16" name="Freeform 15">
              <a:extLst>
                <a:ext uri="{FF2B5EF4-FFF2-40B4-BE49-F238E27FC236}">
                  <a16:creationId xmlns:a16="http://schemas.microsoft.com/office/drawing/2014/main" id="{DA56FF28-8B17-8543-ABC2-13261C73A0E7}"/>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16">
              <a:extLst>
                <a:ext uri="{FF2B5EF4-FFF2-40B4-BE49-F238E27FC236}">
                  <a16:creationId xmlns:a16="http://schemas.microsoft.com/office/drawing/2014/main" id="{C21934EF-382C-FD4C-BA79-945F476CE4ED}"/>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FC610686-A987-754C-9DD7-E7A9BE88B60F}"/>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FDC578F-F438-5347-B013-25F6CFCF0038}"/>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2FF2BCD-EF51-D748-8200-5853DAFCB1B1}"/>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53D66A49-51F7-F842-8083-C0EFE1641B04}"/>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16333AA-FB2E-CF4D-AB35-E81F6A337814}"/>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C06E6B0-F1EC-EF4E-BC25-BAED005AEE42}"/>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24" name="Group 23">
            <a:extLst>
              <a:ext uri="{FF2B5EF4-FFF2-40B4-BE49-F238E27FC236}">
                <a16:creationId xmlns:a16="http://schemas.microsoft.com/office/drawing/2014/main" id="{14E55764-A695-E840-9A9D-2E7E3B790E8F}"/>
              </a:ext>
            </a:extLst>
          </p:cNvPr>
          <p:cNvGrpSpPr/>
          <p:nvPr/>
        </p:nvGrpSpPr>
        <p:grpSpPr>
          <a:xfrm>
            <a:off x="7524388" y="3366449"/>
            <a:ext cx="594613" cy="648336"/>
            <a:chOff x="5203089" y="1751190"/>
            <a:chExt cx="858331" cy="662414"/>
          </a:xfrm>
        </p:grpSpPr>
        <p:sp>
          <p:nvSpPr>
            <p:cNvPr id="25" name="Freeform 24">
              <a:extLst>
                <a:ext uri="{FF2B5EF4-FFF2-40B4-BE49-F238E27FC236}">
                  <a16:creationId xmlns:a16="http://schemas.microsoft.com/office/drawing/2014/main" id="{25660C1D-4FFF-944C-A859-E1D371069F14}"/>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25">
              <a:extLst>
                <a:ext uri="{FF2B5EF4-FFF2-40B4-BE49-F238E27FC236}">
                  <a16:creationId xmlns:a16="http://schemas.microsoft.com/office/drawing/2014/main" id="{BF1F730D-F592-A740-9C76-636E17A072C7}"/>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7" name="Straight Connector 26">
              <a:extLst>
                <a:ext uri="{FF2B5EF4-FFF2-40B4-BE49-F238E27FC236}">
                  <a16:creationId xmlns:a16="http://schemas.microsoft.com/office/drawing/2014/main" id="{65E5344B-ED01-D048-8A77-5E9C23FD5812}"/>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8B95B6E-302A-B646-9C80-D26D03E37EEE}"/>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046E0392-480E-4F48-BB7B-6C597DFC57A1}"/>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9245C8C0-28B3-2442-812E-B61BD7618B7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BE4470BC-CF59-1F49-9BA1-71D7FC12FEDB}"/>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2421426E-4CE4-1246-9550-F37B29C8DD58}"/>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3" name="Freeform 32">
            <a:extLst>
              <a:ext uri="{FF2B5EF4-FFF2-40B4-BE49-F238E27FC236}">
                <a16:creationId xmlns:a16="http://schemas.microsoft.com/office/drawing/2014/main" id="{881DD80E-DA8B-824C-8F18-68E85CBD8CF0}"/>
              </a:ext>
            </a:extLst>
          </p:cNvPr>
          <p:cNvSpPr/>
          <p:nvPr/>
        </p:nvSpPr>
        <p:spPr>
          <a:xfrm>
            <a:off x="6294030" y="1954320"/>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id="{64D831F3-FDB4-EE4A-992E-6F058818F90E}"/>
              </a:ext>
            </a:extLst>
          </p:cNvPr>
          <p:cNvSpPr txBox="1"/>
          <p:nvPr/>
        </p:nvSpPr>
        <p:spPr>
          <a:xfrm>
            <a:off x="6180418" y="2023473"/>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p>
        </p:txBody>
      </p:sp>
      <p:sp>
        <p:nvSpPr>
          <p:cNvPr id="35" name="Rectangle 34">
            <a:extLst>
              <a:ext uri="{FF2B5EF4-FFF2-40B4-BE49-F238E27FC236}">
                <a16:creationId xmlns:a16="http://schemas.microsoft.com/office/drawing/2014/main" id="{BB6A9F6F-404D-A344-A485-BCFDDF6F8BE2}"/>
              </a:ext>
            </a:extLst>
          </p:cNvPr>
          <p:cNvSpPr/>
          <p:nvPr/>
        </p:nvSpPr>
        <p:spPr>
          <a:xfrm>
            <a:off x="6032285" y="3850186"/>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id="{3B42F50C-3FBA-854F-806E-C1BCD4106A74}"/>
              </a:ext>
            </a:extLst>
          </p:cNvPr>
          <p:cNvSpPr txBox="1"/>
          <p:nvPr/>
        </p:nvSpPr>
        <p:spPr>
          <a:xfrm>
            <a:off x="7670984" y="4850215"/>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p>
        </p:txBody>
      </p:sp>
      <p:cxnSp>
        <p:nvCxnSpPr>
          <p:cNvPr id="37" name="Straight Connector 36">
            <a:extLst>
              <a:ext uri="{FF2B5EF4-FFF2-40B4-BE49-F238E27FC236}">
                <a16:creationId xmlns:a16="http://schemas.microsoft.com/office/drawing/2014/main" id="{EA40FF28-022C-5E42-BF42-DCA3491BD225}"/>
              </a:ext>
            </a:extLst>
          </p:cNvPr>
          <p:cNvCxnSpPr>
            <a:cxnSpLocks/>
          </p:cNvCxnSpPr>
          <p:nvPr/>
        </p:nvCxnSpPr>
        <p:spPr>
          <a:xfrm flipH="1" flipV="1">
            <a:off x="7313137" y="3752403"/>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3727BC5-48CB-8046-9C36-EA648BEE514D}"/>
              </a:ext>
            </a:extLst>
          </p:cNvPr>
          <p:cNvCxnSpPr>
            <a:cxnSpLocks/>
          </p:cNvCxnSpPr>
          <p:nvPr/>
        </p:nvCxnSpPr>
        <p:spPr>
          <a:xfrm flipH="1" flipV="1">
            <a:off x="7414052" y="3812962"/>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23CE2BF-5580-A24F-9F66-4D913CC21C8F}"/>
              </a:ext>
            </a:extLst>
          </p:cNvPr>
          <p:cNvCxnSpPr>
            <a:cxnSpLocks/>
          </p:cNvCxnSpPr>
          <p:nvPr/>
        </p:nvCxnSpPr>
        <p:spPr>
          <a:xfrm flipV="1">
            <a:off x="7390114" y="3805699"/>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154D6B7-4A6E-224D-AD42-14476DC71E2B}"/>
              </a:ext>
            </a:extLst>
          </p:cNvPr>
          <p:cNvCxnSpPr>
            <a:cxnSpLocks/>
          </p:cNvCxnSpPr>
          <p:nvPr/>
        </p:nvCxnSpPr>
        <p:spPr>
          <a:xfrm flipH="1" flipV="1">
            <a:off x="7323991" y="3767174"/>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28CEFCC-9A9B-0147-B2E0-9696A0E2B392}"/>
              </a:ext>
            </a:extLst>
          </p:cNvPr>
          <p:cNvCxnSpPr>
            <a:cxnSpLocks/>
          </p:cNvCxnSpPr>
          <p:nvPr/>
        </p:nvCxnSpPr>
        <p:spPr>
          <a:xfrm flipH="1" flipV="1">
            <a:off x="7303837" y="4243920"/>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5CBC5B6-5DC7-B247-B3BA-6AC54F1B81D6}"/>
              </a:ext>
            </a:extLst>
          </p:cNvPr>
          <p:cNvCxnSpPr>
            <a:cxnSpLocks/>
          </p:cNvCxnSpPr>
          <p:nvPr/>
        </p:nvCxnSpPr>
        <p:spPr>
          <a:xfrm flipH="1">
            <a:off x="6648412" y="4260020"/>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98A55E1-AC57-BF45-9FDE-B902DC395A8E}"/>
              </a:ext>
            </a:extLst>
          </p:cNvPr>
          <p:cNvCxnSpPr>
            <a:cxnSpLocks/>
          </p:cNvCxnSpPr>
          <p:nvPr/>
        </p:nvCxnSpPr>
        <p:spPr>
          <a:xfrm flipH="1">
            <a:off x="5972833" y="4260020"/>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FF11D70-8B60-2148-A973-EFA0E5CD645A}"/>
              </a:ext>
            </a:extLst>
          </p:cNvPr>
          <p:cNvCxnSpPr>
            <a:cxnSpLocks/>
          </p:cNvCxnSpPr>
          <p:nvPr/>
        </p:nvCxnSpPr>
        <p:spPr>
          <a:xfrm flipH="1">
            <a:off x="6030085" y="3679950"/>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FF4C031-934F-B243-8623-E715966B0F31}"/>
              </a:ext>
            </a:extLst>
          </p:cNvPr>
          <p:cNvCxnSpPr>
            <a:cxnSpLocks/>
          </p:cNvCxnSpPr>
          <p:nvPr/>
        </p:nvCxnSpPr>
        <p:spPr>
          <a:xfrm>
            <a:off x="6486286" y="3679950"/>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2638693-68CC-E246-9809-1B60EF7CAD0A}"/>
              </a:ext>
            </a:extLst>
          </p:cNvPr>
          <p:cNvCxnSpPr/>
          <p:nvPr/>
        </p:nvCxnSpPr>
        <p:spPr>
          <a:xfrm>
            <a:off x="6890885" y="2926970"/>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EB24CA9-6E09-2A42-B13C-976C87A31FF2}"/>
              </a:ext>
            </a:extLst>
          </p:cNvPr>
          <p:cNvCxnSpPr>
            <a:cxnSpLocks/>
          </p:cNvCxnSpPr>
          <p:nvPr/>
        </p:nvCxnSpPr>
        <p:spPr>
          <a:xfrm flipH="1">
            <a:off x="6551936" y="2867291"/>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9" name="Group 48">
            <a:extLst>
              <a:ext uri="{FF2B5EF4-FFF2-40B4-BE49-F238E27FC236}">
                <a16:creationId xmlns:a16="http://schemas.microsoft.com/office/drawing/2014/main" id="{C61AC6DF-C2BE-6649-B87B-652E78981FB6}"/>
              </a:ext>
            </a:extLst>
          </p:cNvPr>
          <p:cNvGrpSpPr/>
          <p:nvPr/>
        </p:nvGrpSpPr>
        <p:grpSpPr>
          <a:xfrm>
            <a:off x="4610470" y="2299603"/>
            <a:ext cx="3283852" cy="3640283"/>
            <a:chOff x="7881336" y="2104198"/>
            <a:chExt cx="3283852" cy="3640283"/>
          </a:xfrm>
        </p:grpSpPr>
        <p:sp>
          <p:nvSpPr>
            <p:cNvPr id="54" name="Line 428">
              <a:extLst>
                <a:ext uri="{FF2B5EF4-FFF2-40B4-BE49-F238E27FC236}">
                  <a16:creationId xmlns:a16="http://schemas.microsoft.com/office/drawing/2014/main" id="{AABFE185-98DA-E74C-879F-265E590CC71F}"/>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Line 430">
              <a:extLst>
                <a:ext uri="{FF2B5EF4-FFF2-40B4-BE49-F238E27FC236}">
                  <a16:creationId xmlns:a16="http://schemas.microsoft.com/office/drawing/2014/main" id="{CDE272BA-6529-ED41-A4A9-ECBE21E68611}"/>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Line 431">
              <a:extLst>
                <a:ext uri="{FF2B5EF4-FFF2-40B4-BE49-F238E27FC236}">
                  <a16:creationId xmlns:a16="http://schemas.microsoft.com/office/drawing/2014/main" id="{8153204E-ADB9-7B4C-A98D-C5103D618795}"/>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Line 432">
              <a:extLst>
                <a:ext uri="{FF2B5EF4-FFF2-40B4-BE49-F238E27FC236}">
                  <a16:creationId xmlns:a16="http://schemas.microsoft.com/office/drawing/2014/main" id="{3D0D64C8-1CDD-DE48-B1C9-000CB6E425D4}"/>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Line 433">
              <a:extLst>
                <a:ext uri="{FF2B5EF4-FFF2-40B4-BE49-F238E27FC236}">
                  <a16:creationId xmlns:a16="http://schemas.microsoft.com/office/drawing/2014/main" id="{81E6AD0D-D814-764B-A9D1-F7E5450FD606}"/>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Line 435">
              <a:extLst>
                <a:ext uri="{FF2B5EF4-FFF2-40B4-BE49-F238E27FC236}">
                  <a16:creationId xmlns:a16="http://schemas.microsoft.com/office/drawing/2014/main" id="{9FEE4B78-3B13-ED4F-8B1E-1DEB9F0497CF}"/>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Line 436">
              <a:extLst>
                <a:ext uri="{FF2B5EF4-FFF2-40B4-BE49-F238E27FC236}">
                  <a16:creationId xmlns:a16="http://schemas.microsoft.com/office/drawing/2014/main" id="{421FC0BC-2DBA-8B44-A3F8-C4C2BF42022E}"/>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Line 439">
              <a:extLst>
                <a:ext uri="{FF2B5EF4-FFF2-40B4-BE49-F238E27FC236}">
                  <a16:creationId xmlns:a16="http://schemas.microsoft.com/office/drawing/2014/main" id="{35BF8A6D-6BEC-BC4D-B2E1-A5820D65005D}"/>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Line 440">
              <a:extLst>
                <a:ext uri="{FF2B5EF4-FFF2-40B4-BE49-F238E27FC236}">
                  <a16:creationId xmlns:a16="http://schemas.microsoft.com/office/drawing/2014/main" id="{1A411CB9-1C6A-A94E-8C4E-A1F1C7CE4798}"/>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Line 441">
              <a:extLst>
                <a:ext uri="{FF2B5EF4-FFF2-40B4-BE49-F238E27FC236}">
                  <a16:creationId xmlns:a16="http://schemas.microsoft.com/office/drawing/2014/main" id="{0BF7E746-EEF3-2746-8CDE-0C6E9DAD5B97}"/>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Line 443">
              <a:extLst>
                <a:ext uri="{FF2B5EF4-FFF2-40B4-BE49-F238E27FC236}">
                  <a16:creationId xmlns:a16="http://schemas.microsoft.com/office/drawing/2014/main" id="{23F47921-419F-BE45-9C5A-C9479DD12B9E}"/>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Line 449">
              <a:extLst>
                <a:ext uri="{FF2B5EF4-FFF2-40B4-BE49-F238E27FC236}">
                  <a16:creationId xmlns:a16="http://schemas.microsoft.com/office/drawing/2014/main" id="{63F1254B-37B9-E644-94C6-AAEDCAE20ED9}"/>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Line 428">
              <a:extLst>
                <a:ext uri="{FF2B5EF4-FFF2-40B4-BE49-F238E27FC236}">
                  <a16:creationId xmlns:a16="http://schemas.microsoft.com/office/drawing/2014/main" id="{C5484219-1D1E-D54E-9B65-22340ABE1601}"/>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Line 440">
              <a:extLst>
                <a:ext uri="{FF2B5EF4-FFF2-40B4-BE49-F238E27FC236}">
                  <a16:creationId xmlns:a16="http://schemas.microsoft.com/office/drawing/2014/main" id="{658A50B4-F2BB-8348-82C5-432C68A6A18A}"/>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68" name="Straight Connector 67">
              <a:extLst>
                <a:ext uri="{FF2B5EF4-FFF2-40B4-BE49-F238E27FC236}">
                  <a16:creationId xmlns:a16="http://schemas.microsoft.com/office/drawing/2014/main" id="{7A0C4348-601F-EC4E-AD06-6FC74F86BFE5}"/>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4DDE1C15-F6C1-7D4C-A6FC-DC73CE8109E2}"/>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753A67F5-5626-654D-AD76-00F040BA6E90}"/>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C3CA25A4-A1C6-F847-8E52-9A6642E1B570}"/>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D56B01A0-0DC1-2341-A38F-1D6C290A9FDF}"/>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3786487D-59E9-814F-84A1-974368AB3001}"/>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858A21C5-5F65-5144-8A49-D8E1A5DFD2F6}"/>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03988D01-7880-F045-899F-18F4B2FCF6B1}"/>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6" name="Line 541">
              <a:extLst>
                <a:ext uri="{FF2B5EF4-FFF2-40B4-BE49-F238E27FC236}">
                  <a16:creationId xmlns:a16="http://schemas.microsoft.com/office/drawing/2014/main" id="{B1D670B4-3BB3-BC49-AC12-CE9840F29CCD}"/>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Line 424">
              <a:extLst>
                <a:ext uri="{FF2B5EF4-FFF2-40B4-BE49-F238E27FC236}">
                  <a16:creationId xmlns:a16="http://schemas.microsoft.com/office/drawing/2014/main" id="{8966FFEA-47E0-A242-A16D-794FE6FCF0C9}"/>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50" name="Picture 778" descr="antenna_radiation_stylized">
            <a:extLst>
              <a:ext uri="{FF2B5EF4-FFF2-40B4-BE49-F238E27FC236}">
                <a16:creationId xmlns:a16="http://schemas.microsoft.com/office/drawing/2014/main" id="{A3767384-9622-5B46-9C96-E10055F8AE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5455" y="3986208"/>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781" descr="antenna_radiation_stylized">
            <a:extLst>
              <a:ext uri="{FF2B5EF4-FFF2-40B4-BE49-F238E27FC236}">
                <a16:creationId xmlns:a16="http://schemas.microsoft.com/office/drawing/2014/main" id="{4BFBBEC9-2C13-0E49-AA55-611753E89A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5290" y="5653216"/>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Line 426">
            <a:extLst>
              <a:ext uri="{FF2B5EF4-FFF2-40B4-BE49-F238E27FC236}">
                <a16:creationId xmlns:a16="http://schemas.microsoft.com/office/drawing/2014/main" id="{4D17A6A1-952A-4F49-9B36-A5764C4AE42F}"/>
              </a:ext>
            </a:extLst>
          </p:cNvPr>
          <p:cNvSpPr>
            <a:spLocks noChangeShapeType="1"/>
          </p:cNvSpPr>
          <p:nvPr/>
        </p:nvSpPr>
        <p:spPr bwMode="auto">
          <a:xfrm>
            <a:off x="5109681" y="2907587"/>
            <a:ext cx="151280" cy="81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95" name="Picture 777" descr="access_point_stylized_small">
            <a:extLst>
              <a:ext uri="{FF2B5EF4-FFF2-40B4-BE49-F238E27FC236}">
                <a16:creationId xmlns:a16="http://schemas.microsoft.com/office/drawing/2014/main" id="{3D8179FD-EA2E-2445-80CE-6700DBF939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7099" y="4034177"/>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Picture 780" descr="access_point_stylized_small">
            <a:extLst>
              <a:ext uri="{FF2B5EF4-FFF2-40B4-BE49-F238E27FC236}">
                <a16:creationId xmlns:a16="http://schemas.microsoft.com/office/drawing/2014/main" id="{20E9E240-3D25-0046-A594-5B39C39AAA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3827" y="5696510"/>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7" name="Group 96">
            <a:extLst>
              <a:ext uri="{FF2B5EF4-FFF2-40B4-BE49-F238E27FC236}">
                <a16:creationId xmlns:a16="http://schemas.microsoft.com/office/drawing/2014/main" id="{DDBE73D1-CBB5-674C-A333-27C1CD968AB3}"/>
              </a:ext>
            </a:extLst>
          </p:cNvPr>
          <p:cNvGrpSpPr/>
          <p:nvPr/>
        </p:nvGrpSpPr>
        <p:grpSpPr>
          <a:xfrm>
            <a:off x="6602582" y="5511315"/>
            <a:ext cx="309740" cy="190838"/>
            <a:chOff x="3668110" y="2448910"/>
            <a:chExt cx="3794234" cy="2165130"/>
          </a:xfrm>
        </p:grpSpPr>
        <p:sp>
          <p:nvSpPr>
            <p:cNvPr id="98" name="Rectangle 97">
              <a:extLst>
                <a:ext uri="{FF2B5EF4-FFF2-40B4-BE49-F238E27FC236}">
                  <a16:creationId xmlns:a16="http://schemas.microsoft.com/office/drawing/2014/main" id="{36DC4CCC-C7B8-254E-B17A-1C8C5F4D0E38}"/>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Freeform 98">
              <a:extLst>
                <a:ext uri="{FF2B5EF4-FFF2-40B4-BE49-F238E27FC236}">
                  <a16:creationId xmlns:a16="http://schemas.microsoft.com/office/drawing/2014/main" id="{4A598161-A7AE-C445-A346-6AABC14017AB}"/>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0" name="Group 99">
              <a:extLst>
                <a:ext uri="{FF2B5EF4-FFF2-40B4-BE49-F238E27FC236}">
                  <a16:creationId xmlns:a16="http://schemas.microsoft.com/office/drawing/2014/main" id="{DDC50612-BBCC-454E-BAFB-51284CCF061B}"/>
                </a:ext>
              </a:extLst>
            </p:cNvPr>
            <p:cNvGrpSpPr/>
            <p:nvPr/>
          </p:nvGrpSpPr>
          <p:grpSpPr>
            <a:xfrm>
              <a:off x="3941378" y="2603243"/>
              <a:ext cx="3202061" cy="1066110"/>
              <a:chOff x="7939341" y="3037317"/>
              <a:chExt cx="897649" cy="353919"/>
            </a:xfrm>
          </p:grpSpPr>
          <p:sp>
            <p:nvSpPr>
              <p:cNvPr id="101" name="Freeform 100">
                <a:extLst>
                  <a:ext uri="{FF2B5EF4-FFF2-40B4-BE49-F238E27FC236}">
                    <a16:creationId xmlns:a16="http://schemas.microsoft.com/office/drawing/2014/main" id="{3D08F4C3-8247-F84C-9934-2FDA20AD86C4}"/>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Freeform 101">
                <a:extLst>
                  <a:ext uri="{FF2B5EF4-FFF2-40B4-BE49-F238E27FC236}">
                    <a16:creationId xmlns:a16="http://schemas.microsoft.com/office/drawing/2014/main" id="{5234BBCA-2ADE-354B-B191-2060F729929E}"/>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Freeform 102">
                <a:extLst>
                  <a:ext uri="{FF2B5EF4-FFF2-40B4-BE49-F238E27FC236}">
                    <a16:creationId xmlns:a16="http://schemas.microsoft.com/office/drawing/2014/main" id="{BCB0BC67-BB6D-C248-8F4C-FA30B1A4EE8B}"/>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 name="Freeform 103">
                <a:extLst>
                  <a:ext uri="{FF2B5EF4-FFF2-40B4-BE49-F238E27FC236}">
                    <a16:creationId xmlns:a16="http://schemas.microsoft.com/office/drawing/2014/main" id="{9AD0E63E-B57C-F549-9F4E-E0F15BDD81B9}"/>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05" name="Group 104">
            <a:extLst>
              <a:ext uri="{FF2B5EF4-FFF2-40B4-BE49-F238E27FC236}">
                <a16:creationId xmlns:a16="http://schemas.microsoft.com/office/drawing/2014/main" id="{CF80A1A2-F03B-4746-98D1-44CCD754C808}"/>
              </a:ext>
            </a:extLst>
          </p:cNvPr>
          <p:cNvGrpSpPr/>
          <p:nvPr/>
        </p:nvGrpSpPr>
        <p:grpSpPr>
          <a:xfrm>
            <a:off x="5429836" y="5139698"/>
            <a:ext cx="393760" cy="218578"/>
            <a:chOff x="7493876" y="2774731"/>
            <a:chExt cx="1481958" cy="894622"/>
          </a:xfrm>
        </p:grpSpPr>
        <p:sp>
          <p:nvSpPr>
            <p:cNvPr id="106" name="Freeform 105">
              <a:extLst>
                <a:ext uri="{FF2B5EF4-FFF2-40B4-BE49-F238E27FC236}">
                  <a16:creationId xmlns:a16="http://schemas.microsoft.com/office/drawing/2014/main" id="{3FC82982-1FC7-E149-A09B-941AC8314FB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7" name="Oval 106">
              <a:extLst>
                <a:ext uri="{FF2B5EF4-FFF2-40B4-BE49-F238E27FC236}">
                  <a16:creationId xmlns:a16="http://schemas.microsoft.com/office/drawing/2014/main" id="{0EE75107-A15E-6F40-876E-57DC9ED3ED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8" name="Group 107">
              <a:extLst>
                <a:ext uri="{FF2B5EF4-FFF2-40B4-BE49-F238E27FC236}">
                  <a16:creationId xmlns:a16="http://schemas.microsoft.com/office/drawing/2014/main" id="{1F05DDFD-D4B5-9E43-BA72-7C0706B483DE}"/>
                </a:ext>
              </a:extLst>
            </p:cNvPr>
            <p:cNvGrpSpPr/>
            <p:nvPr/>
          </p:nvGrpSpPr>
          <p:grpSpPr>
            <a:xfrm>
              <a:off x="7713663" y="2848339"/>
              <a:ext cx="1042107" cy="425543"/>
              <a:chOff x="7786941" y="2884917"/>
              <a:chExt cx="897649" cy="353919"/>
            </a:xfrm>
          </p:grpSpPr>
          <p:sp>
            <p:nvSpPr>
              <p:cNvPr id="109" name="Freeform 108">
                <a:extLst>
                  <a:ext uri="{FF2B5EF4-FFF2-40B4-BE49-F238E27FC236}">
                    <a16:creationId xmlns:a16="http://schemas.microsoft.com/office/drawing/2014/main" id="{A5E05FA8-8E20-1740-ADED-C7A48E8E95B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id="{0194A8E3-679B-EA40-88F9-C4B4AD6F862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id="{CB0CE855-5341-6D48-99BB-821AFD3FC8D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A031B227-A296-504C-B8AE-435729A1D92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13" name="Group 112">
            <a:extLst>
              <a:ext uri="{FF2B5EF4-FFF2-40B4-BE49-F238E27FC236}">
                <a16:creationId xmlns:a16="http://schemas.microsoft.com/office/drawing/2014/main" id="{5D2907A7-E486-AD49-BDF8-5F4C28DDC396}"/>
              </a:ext>
            </a:extLst>
          </p:cNvPr>
          <p:cNvGrpSpPr/>
          <p:nvPr/>
        </p:nvGrpSpPr>
        <p:grpSpPr>
          <a:xfrm>
            <a:off x="5064737" y="5366711"/>
            <a:ext cx="309740" cy="190838"/>
            <a:chOff x="3668110" y="2448910"/>
            <a:chExt cx="3794234" cy="2165130"/>
          </a:xfrm>
        </p:grpSpPr>
        <p:sp>
          <p:nvSpPr>
            <p:cNvPr id="114" name="Rectangle 113">
              <a:extLst>
                <a:ext uri="{FF2B5EF4-FFF2-40B4-BE49-F238E27FC236}">
                  <a16:creationId xmlns:a16="http://schemas.microsoft.com/office/drawing/2014/main" id="{44117B27-E7BF-5D42-9C95-5BD18CAD9EA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Freeform 114">
              <a:extLst>
                <a:ext uri="{FF2B5EF4-FFF2-40B4-BE49-F238E27FC236}">
                  <a16:creationId xmlns:a16="http://schemas.microsoft.com/office/drawing/2014/main" id="{A93B5057-ADBB-3B44-A7F1-356D0578EF07}"/>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6" name="Group 115">
              <a:extLst>
                <a:ext uri="{FF2B5EF4-FFF2-40B4-BE49-F238E27FC236}">
                  <a16:creationId xmlns:a16="http://schemas.microsoft.com/office/drawing/2014/main" id="{FABBA988-D425-1E4D-8818-F6AB7FBC235C}"/>
                </a:ext>
              </a:extLst>
            </p:cNvPr>
            <p:cNvGrpSpPr/>
            <p:nvPr/>
          </p:nvGrpSpPr>
          <p:grpSpPr>
            <a:xfrm>
              <a:off x="3941378" y="2603243"/>
              <a:ext cx="3202061" cy="1066110"/>
              <a:chOff x="7939341" y="3037317"/>
              <a:chExt cx="897649" cy="353919"/>
            </a:xfrm>
          </p:grpSpPr>
          <p:sp>
            <p:nvSpPr>
              <p:cNvPr id="117" name="Freeform 116">
                <a:extLst>
                  <a:ext uri="{FF2B5EF4-FFF2-40B4-BE49-F238E27FC236}">
                    <a16:creationId xmlns:a16="http://schemas.microsoft.com/office/drawing/2014/main" id="{E702CA4D-0087-4840-A73E-291EC8B278E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8" name="Freeform 117">
                <a:extLst>
                  <a:ext uri="{FF2B5EF4-FFF2-40B4-BE49-F238E27FC236}">
                    <a16:creationId xmlns:a16="http://schemas.microsoft.com/office/drawing/2014/main" id="{41EF5965-FEAF-0C49-8B5B-B12312434132}"/>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9" name="Freeform 118">
                <a:extLst>
                  <a:ext uri="{FF2B5EF4-FFF2-40B4-BE49-F238E27FC236}">
                    <a16:creationId xmlns:a16="http://schemas.microsoft.com/office/drawing/2014/main" id="{EB181093-BF04-8249-BCEB-A0F2200C1704}"/>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0" name="Freeform 119">
                <a:extLst>
                  <a:ext uri="{FF2B5EF4-FFF2-40B4-BE49-F238E27FC236}">
                    <a16:creationId xmlns:a16="http://schemas.microsoft.com/office/drawing/2014/main" id="{2E6BD2D6-AA6B-1C4C-876E-C3C4A45BC5C1}"/>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21" name="Group 120">
            <a:extLst>
              <a:ext uri="{FF2B5EF4-FFF2-40B4-BE49-F238E27FC236}">
                <a16:creationId xmlns:a16="http://schemas.microsoft.com/office/drawing/2014/main" id="{CAFECC5A-B76F-C348-B370-C66C60844C2D}"/>
              </a:ext>
            </a:extLst>
          </p:cNvPr>
          <p:cNvGrpSpPr/>
          <p:nvPr/>
        </p:nvGrpSpPr>
        <p:grpSpPr>
          <a:xfrm>
            <a:off x="5189619" y="2977737"/>
            <a:ext cx="353678" cy="168275"/>
            <a:chOff x="7493876" y="2774731"/>
            <a:chExt cx="1481958" cy="894622"/>
          </a:xfrm>
        </p:grpSpPr>
        <p:sp>
          <p:nvSpPr>
            <p:cNvPr id="122" name="Freeform 121">
              <a:extLst>
                <a:ext uri="{FF2B5EF4-FFF2-40B4-BE49-F238E27FC236}">
                  <a16:creationId xmlns:a16="http://schemas.microsoft.com/office/drawing/2014/main" id="{C536CDDB-A22F-F74C-B3F8-F91E6E19B68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3" name="Oval 122">
              <a:extLst>
                <a:ext uri="{FF2B5EF4-FFF2-40B4-BE49-F238E27FC236}">
                  <a16:creationId xmlns:a16="http://schemas.microsoft.com/office/drawing/2014/main" id="{F09B5B7F-E228-B643-9C20-E94FB08C574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4" name="Group 123">
              <a:extLst>
                <a:ext uri="{FF2B5EF4-FFF2-40B4-BE49-F238E27FC236}">
                  <a16:creationId xmlns:a16="http://schemas.microsoft.com/office/drawing/2014/main" id="{DAC343C5-1970-7A4F-864B-D89EB8CC627D}"/>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C34BBF44-7222-FE4B-A0A8-FC19E2AAB56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998726EC-F305-204A-8C4C-7E5DDEA8DEA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AC356ADC-37F6-D943-B45A-111470591B0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0A989339-2EE3-4D49-B889-F5A8BFCDD54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29" name="Group 128">
            <a:extLst>
              <a:ext uri="{FF2B5EF4-FFF2-40B4-BE49-F238E27FC236}">
                <a16:creationId xmlns:a16="http://schemas.microsoft.com/office/drawing/2014/main" id="{46457C60-FA88-5943-B415-D7B229C8E8E0}"/>
              </a:ext>
            </a:extLst>
          </p:cNvPr>
          <p:cNvGrpSpPr/>
          <p:nvPr/>
        </p:nvGrpSpPr>
        <p:grpSpPr>
          <a:xfrm>
            <a:off x="7637302" y="3773643"/>
            <a:ext cx="170989" cy="97052"/>
            <a:chOff x="7493876" y="2774731"/>
            <a:chExt cx="1481958" cy="894622"/>
          </a:xfrm>
        </p:grpSpPr>
        <p:sp>
          <p:nvSpPr>
            <p:cNvPr id="130" name="Freeform 129">
              <a:extLst>
                <a:ext uri="{FF2B5EF4-FFF2-40B4-BE49-F238E27FC236}">
                  <a16:creationId xmlns:a16="http://schemas.microsoft.com/office/drawing/2014/main" id="{591DBE89-7BE9-024B-9B08-670AB3A34DE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1" name="Oval 130">
              <a:extLst>
                <a:ext uri="{FF2B5EF4-FFF2-40B4-BE49-F238E27FC236}">
                  <a16:creationId xmlns:a16="http://schemas.microsoft.com/office/drawing/2014/main" id="{895DFA9F-0585-614A-8A20-205A37ABF97B}"/>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2" name="Group 131">
              <a:extLst>
                <a:ext uri="{FF2B5EF4-FFF2-40B4-BE49-F238E27FC236}">
                  <a16:creationId xmlns:a16="http://schemas.microsoft.com/office/drawing/2014/main" id="{8D0EEB3E-9453-1B4B-BE5A-42A8C8B8F6D8}"/>
                </a:ext>
              </a:extLst>
            </p:cNvPr>
            <p:cNvGrpSpPr/>
            <p:nvPr/>
          </p:nvGrpSpPr>
          <p:grpSpPr>
            <a:xfrm>
              <a:off x="7713663" y="2848339"/>
              <a:ext cx="1042107" cy="425543"/>
              <a:chOff x="7786941" y="2884917"/>
              <a:chExt cx="897649" cy="353919"/>
            </a:xfrm>
          </p:grpSpPr>
          <p:sp>
            <p:nvSpPr>
              <p:cNvPr id="133" name="Freeform 132">
                <a:extLst>
                  <a:ext uri="{FF2B5EF4-FFF2-40B4-BE49-F238E27FC236}">
                    <a16:creationId xmlns:a16="http://schemas.microsoft.com/office/drawing/2014/main" id="{6DC9FB8D-682F-3146-9777-C1922D0AAD0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AEB745E7-A708-7647-89E7-6ADE83655D5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BD2934CD-37D5-1A4B-ACD2-27C67D9FDBD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id="{0F588778-B748-CD4B-AC6B-67952187E6B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37" name="Group 136">
            <a:extLst>
              <a:ext uri="{FF2B5EF4-FFF2-40B4-BE49-F238E27FC236}">
                <a16:creationId xmlns:a16="http://schemas.microsoft.com/office/drawing/2014/main" id="{6E020208-47BB-D544-B872-608AD3A804CC}"/>
              </a:ext>
            </a:extLst>
          </p:cNvPr>
          <p:cNvGrpSpPr/>
          <p:nvPr/>
        </p:nvGrpSpPr>
        <p:grpSpPr>
          <a:xfrm>
            <a:off x="7163826" y="3668416"/>
            <a:ext cx="353678" cy="198344"/>
            <a:chOff x="7493876" y="2774731"/>
            <a:chExt cx="1481958" cy="894622"/>
          </a:xfrm>
        </p:grpSpPr>
        <p:sp>
          <p:nvSpPr>
            <p:cNvPr id="138" name="Freeform 137">
              <a:extLst>
                <a:ext uri="{FF2B5EF4-FFF2-40B4-BE49-F238E27FC236}">
                  <a16:creationId xmlns:a16="http://schemas.microsoft.com/office/drawing/2014/main" id="{D415ED65-BB44-0042-872C-0FE14C6814C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9" name="Oval 138">
              <a:extLst>
                <a:ext uri="{FF2B5EF4-FFF2-40B4-BE49-F238E27FC236}">
                  <a16:creationId xmlns:a16="http://schemas.microsoft.com/office/drawing/2014/main" id="{116B9769-E513-594A-8079-1C2D7175488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0" name="Group 139">
              <a:extLst>
                <a:ext uri="{FF2B5EF4-FFF2-40B4-BE49-F238E27FC236}">
                  <a16:creationId xmlns:a16="http://schemas.microsoft.com/office/drawing/2014/main" id="{62A9DD2C-146A-F840-B41C-8C9D49B6621C}"/>
                </a:ext>
              </a:extLst>
            </p:cNvPr>
            <p:cNvGrpSpPr/>
            <p:nvPr/>
          </p:nvGrpSpPr>
          <p:grpSpPr>
            <a:xfrm>
              <a:off x="7713663" y="2848339"/>
              <a:ext cx="1042107" cy="425543"/>
              <a:chOff x="7786941" y="2884917"/>
              <a:chExt cx="897649" cy="353919"/>
            </a:xfrm>
          </p:grpSpPr>
          <p:sp>
            <p:nvSpPr>
              <p:cNvPr id="141" name="Freeform 140">
                <a:extLst>
                  <a:ext uri="{FF2B5EF4-FFF2-40B4-BE49-F238E27FC236}">
                    <a16:creationId xmlns:a16="http://schemas.microsoft.com/office/drawing/2014/main" id="{61BBF31E-F07A-1B41-864B-60D6072C36F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1E72C676-4956-7545-9668-A198E57B041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 name="Freeform 142">
                <a:extLst>
                  <a:ext uri="{FF2B5EF4-FFF2-40B4-BE49-F238E27FC236}">
                    <a16:creationId xmlns:a16="http://schemas.microsoft.com/office/drawing/2014/main" id="{AAFB8EF3-50EF-7547-9707-656CEA199FA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EE592E86-A7A2-1340-9BB6-0514F84077F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45" name="Group 144">
            <a:extLst>
              <a:ext uri="{FF2B5EF4-FFF2-40B4-BE49-F238E27FC236}">
                <a16:creationId xmlns:a16="http://schemas.microsoft.com/office/drawing/2014/main" id="{27C7775C-A2B0-9B45-9ECC-C6A637A1263F}"/>
              </a:ext>
            </a:extLst>
          </p:cNvPr>
          <p:cNvGrpSpPr/>
          <p:nvPr/>
        </p:nvGrpSpPr>
        <p:grpSpPr>
          <a:xfrm>
            <a:off x="6701941" y="2374570"/>
            <a:ext cx="353678" cy="198344"/>
            <a:chOff x="7493876" y="2774731"/>
            <a:chExt cx="1481958" cy="894622"/>
          </a:xfrm>
        </p:grpSpPr>
        <p:sp>
          <p:nvSpPr>
            <p:cNvPr id="146" name="Freeform 145">
              <a:extLst>
                <a:ext uri="{FF2B5EF4-FFF2-40B4-BE49-F238E27FC236}">
                  <a16:creationId xmlns:a16="http://schemas.microsoft.com/office/drawing/2014/main" id="{008EFD27-81A1-F640-9391-0AD3C39DDD9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2A359F6A-82D4-A647-9FA9-301FCFF533B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987F874E-5E88-2F45-A176-4275C5B86F9E}"/>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6D375510-6D09-0D42-A234-AF584651954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13612D1D-2CB1-6340-999B-858BEB55FC9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D7A76F69-A2D2-5C45-B6E4-650A545805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46B2307B-3AB8-4A49-A9CB-C7AA7D3E15E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53" name="Group 152">
            <a:extLst>
              <a:ext uri="{FF2B5EF4-FFF2-40B4-BE49-F238E27FC236}">
                <a16:creationId xmlns:a16="http://schemas.microsoft.com/office/drawing/2014/main" id="{E80C56F7-6064-DC43-89CE-099FEE2E4EA1}"/>
              </a:ext>
            </a:extLst>
          </p:cNvPr>
          <p:cNvGrpSpPr/>
          <p:nvPr/>
        </p:nvGrpSpPr>
        <p:grpSpPr>
          <a:xfrm>
            <a:off x="7280431" y="2785645"/>
            <a:ext cx="353678" cy="198344"/>
            <a:chOff x="7493876" y="2774731"/>
            <a:chExt cx="1481958" cy="894622"/>
          </a:xfrm>
        </p:grpSpPr>
        <p:sp>
          <p:nvSpPr>
            <p:cNvPr id="154" name="Freeform 153">
              <a:extLst>
                <a:ext uri="{FF2B5EF4-FFF2-40B4-BE49-F238E27FC236}">
                  <a16:creationId xmlns:a16="http://schemas.microsoft.com/office/drawing/2014/main" id="{E99A6086-F21C-454A-88BB-0CDA41300EA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5" name="Oval 154">
              <a:extLst>
                <a:ext uri="{FF2B5EF4-FFF2-40B4-BE49-F238E27FC236}">
                  <a16:creationId xmlns:a16="http://schemas.microsoft.com/office/drawing/2014/main" id="{F568496F-9273-7D46-885D-14DB1055623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6" name="Group 155">
              <a:extLst>
                <a:ext uri="{FF2B5EF4-FFF2-40B4-BE49-F238E27FC236}">
                  <a16:creationId xmlns:a16="http://schemas.microsoft.com/office/drawing/2014/main" id="{80EF7ABE-5403-3F49-ACB7-93C3DDFAB945}"/>
                </a:ext>
              </a:extLst>
            </p:cNvPr>
            <p:cNvGrpSpPr/>
            <p:nvPr/>
          </p:nvGrpSpPr>
          <p:grpSpPr>
            <a:xfrm>
              <a:off x="7713663" y="2848339"/>
              <a:ext cx="1042107" cy="425543"/>
              <a:chOff x="7786941" y="2884917"/>
              <a:chExt cx="897649" cy="353919"/>
            </a:xfrm>
          </p:grpSpPr>
          <p:sp>
            <p:nvSpPr>
              <p:cNvPr id="157" name="Freeform 156">
                <a:extLst>
                  <a:ext uri="{FF2B5EF4-FFF2-40B4-BE49-F238E27FC236}">
                    <a16:creationId xmlns:a16="http://schemas.microsoft.com/office/drawing/2014/main" id="{695FBEC6-D66D-B144-94A5-93D7DC0DC35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8" name="Freeform 157">
                <a:extLst>
                  <a:ext uri="{FF2B5EF4-FFF2-40B4-BE49-F238E27FC236}">
                    <a16:creationId xmlns:a16="http://schemas.microsoft.com/office/drawing/2014/main" id="{DC767DDF-1029-954F-A929-072E6B780EF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id="{ED2FD19D-C7C9-DE47-88AD-087E20E8ED0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id="{27A0065F-7A70-284D-AAA0-8AC60079ECA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61" name="Group 160">
            <a:extLst>
              <a:ext uri="{FF2B5EF4-FFF2-40B4-BE49-F238E27FC236}">
                <a16:creationId xmlns:a16="http://schemas.microsoft.com/office/drawing/2014/main" id="{31DD841D-BD1A-5641-8382-62BF117E97F4}"/>
              </a:ext>
            </a:extLst>
          </p:cNvPr>
          <p:cNvGrpSpPr/>
          <p:nvPr/>
        </p:nvGrpSpPr>
        <p:grpSpPr>
          <a:xfrm>
            <a:off x="7397042" y="2280241"/>
            <a:ext cx="353678" cy="198344"/>
            <a:chOff x="7493876" y="2774731"/>
            <a:chExt cx="1481958" cy="894622"/>
          </a:xfrm>
        </p:grpSpPr>
        <p:sp>
          <p:nvSpPr>
            <p:cNvPr id="162" name="Freeform 161">
              <a:extLst>
                <a:ext uri="{FF2B5EF4-FFF2-40B4-BE49-F238E27FC236}">
                  <a16:creationId xmlns:a16="http://schemas.microsoft.com/office/drawing/2014/main" id="{968FB653-AD58-394A-B69A-31BA9852555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63" name="Oval 162">
              <a:extLst>
                <a:ext uri="{FF2B5EF4-FFF2-40B4-BE49-F238E27FC236}">
                  <a16:creationId xmlns:a16="http://schemas.microsoft.com/office/drawing/2014/main" id="{DB3447B6-A6EB-D24A-B96A-2DD15876367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64" name="Group 163">
              <a:extLst>
                <a:ext uri="{FF2B5EF4-FFF2-40B4-BE49-F238E27FC236}">
                  <a16:creationId xmlns:a16="http://schemas.microsoft.com/office/drawing/2014/main" id="{326A12CB-46C0-2E4C-BD73-19C2876C3DE4}"/>
                </a:ext>
              </a:extLst>
            </p:cNvPr>
            <p:cNvGrpSpPr/>
            <p:nvPr/>
          </p:nvGrpSpPr>
          <p:grpSpPr>
            <a:xfrm>
              <a:off x="7713663" y="2848339"/>
              <a:ext cx="1042107" cy="425543"/>
              <a:chOff x="7786941" y="2884917"/>
              <a:chExt cx="897649" cy="353919"/>
            </a:xfrm>
          </p:grpSpPr>
          <p:sp>
            <p:nvSpPr>
              <p:cNvPr id="165" name="Freeform 164">
                <a:extLst>
                  <a:ext uri="{FF2B5EF4-FFF2-40B4-BE49-F238E27FC236}">
                    <a16:creationId xmlns:a16="http://schemas.microsoft.com/office/drawing/2014/main" id="{B77B432D-7641-D540-A19C-15DCB278BCA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6" name="Freeform 165">
                <a:extLst>
                  <a:ext uri="{FF2B5EF4-FFF2-40B4-BE49-F238E27FC236}">
                    <a16:creationId xmlns:a16="http://schemas.microsoft.com/office/drawing/2014/main" id="{D0B35820-CE6B-6240-9E75-C227D06E76F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7" name="Freeform 166">
                <a:extLst>
                  <a:ext uri="{FF2B5EF4-FFF2-40B4-BE49-F238E27FC236}">
                    <a16:creationId xmlns:a16="http://schemas.microsoft.com/office/drawing/2014/main" id="{90C8269A-1161-2E4C-A50A-0431590995A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Freeform 167">
                <a:extLst>
                  <a:ext uri="{FF2B5EF4-FFF2-40B4-BE49-F238E27FC236}">
                    <a16:creationId xmlns:a16="http://schemas.microsoft.com/office/drawing/2014/main" id="{E798F45C-ED31-AB48-8404-C4AD780C71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69" name="Group 168">
            <a:extLst>
              <a:ext uri="{FF2B5EF4-FFF2-40B4-BE49-F238E27FC236}">
                <a16:creationId xmlns:a16="http://schemas.microsoft.com/office/drawing/2014/main" id="{8286D13E-1F1B-D24E-98A1-5B25CB67CE60}"/>
              </a:ext>
            </a:extLst>
          </p:cNvPr>
          <p:cNvGrpSpPr/>
          <p:nvPr/>
        </p:nvGrpSpPr>
        <p:grpSpPr>
          <a:xfrm>
            <a:off x="6733343" y="2833843"/>
            <a:ext cx="353678" cy="198344"/>
            <a:chOff x="7493876" y="2774731"/>
            <a:chExt cx="1481958" cy="894622"/>
          </a:xfrm>
        </p:grpSpPr>
        <p:sp>
          <p:nvSpPr>
            <p:cNvPr id="170" name="Freeform 169">
              <a:extLst>
                <a:ext uri="{FF2B5EF4-FFF2-40B4-BE49-F238E27FC236}">
                  <a16:creationId xmlns:a16="http://schemas.microsoft.com/office/drawing/2014/main" id="{6EA94988-CC89-3642-A88D-6B459D6F8BC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1" name="Oval 170">
              <a:extLst>
                <a:ext uri="{FF2B5EF4-FFF2-40B4-BE49-F238E27FC236}">
                  <a16:creationId xmlns:a16="http://schemas.microsoft.com/office/drawing/2014/main" id="{A814D6F1-04C2-1B4D-BC48-F5D64BFAD7F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72" name="Group 171">
              <a:extLst>
                <a:ext uri="{FF2B5EF4-FFF2-40B4-BE49-F238E27FC236}">
                  <a16:creationId xmlns:a16="http://schemas.microsoft.com/office/drawing/2014/main" id="{E8D99D35-1055-C746-A34F-65F922F1747E}"/>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20475BE0-775B-ED48-8B9C-337924DEA57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37A6F49D-CFDA-3247-8203-78C4A36E9B9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5" name="Freeform 174">
                <a:extLst>
                  <a:ext uri="{FF2B5EF4-FFF2-40B4-BE49-F238E27FC236}">
                    <a16:creationId xmlns:a16="http://schemas.microsoft.com/office/drawing/2014/main" id="{20797F7F-7714-9D4D-9312-1235620E67C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6" name="Freeform 175">
                <a:extLst>
                  <a:ext uri="{FF2B5EF4-FFF2-40B4-BE49-F238E27FC236}">
                    <a16:creationId xmlns:a16="http://schemas.microsoft.com/office/drawing/2014/main" id="{C0A274B4-6FE8-AB48-84CB-724778C05E3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77" name="Group 176">
            <a:extLst>
              <a:ext uri="{FF2B5EF4-FFF2-40B4-BE49-F238E27FC236}">
                <a16:creationId xmlns:a16="http://schemas.microsoft.com/office/drawing/2014/main" id="{234CA8E2-CA47-3342-89C3-3B10D0B4BE7B}"/>
              </a:ext>
            </a:extLst>
          </p:cNvPr>
          <p:cNvGrpSpPr/>
          <p:nvPr/>
        </p:nvGrpSpPr>
        <p:grpSpPr>
          <a:xfrm>
            <a:off x="6250355" y="3566310"/>
            <a:ext cx="367224" cy="240304"/>
            <a:chOff x="7493876" y="2774731"/>
            <a:chExt cx="1481958" cy="894622"/>
          </a:xfrm>
        </p:grpSpPr>
        <p:sp>
          <p:nvSpPr>
            <p:cNvPr id="178" name="Freeform 177">
              <a:extLst>
                <a:ext uri="{FF2B5EF4-FFF2-40B4-BE49-F238E27FC236}">
                  <a16:creationId xmlns:a16="http://schemas.microsoft.com/office/drawing/2014/main" id="{88E368EA-8580-3049-88F2-2BFFEBA525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9" name="Oval 178">
              <a:extLst>
                <a:ext uri="{FF2B5EF4-FFF2-40B4-BE49-F238E27FC236}">
                  <a16:creationId xmlns:a16="http://schemas.microsoft.com/office/drawing/2014/main" id="{CECD1735-BC7F-4B4E-A156-C6237EB21EB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0" name="Group 179">
              <a:extLst>
                <a:ext uri="{FF2B5EF4-FFF2-40B4-BE49-F238E27FC236}">
                  <a16:creationId xmlns:a16="http://schemas.microsoft.com/office/drawing/2014/main" id="{BFFDA69F-52E5-704E-816A-7D283F46D629}"/>
                </a:ext>
              </a:extLst>
            </p:cNvPr>
            <p:cNvGrpSpPr/>
            <p:nvPr/>
          </p:nvGrpSpPr>
          <p:grpSpPr>
            <a:xfrm>
              <a:off x="7713663" y="2848339"/>
              <a:ext cx="1042107" cy="425543"/>
              <a:chOff x="7786941" y="2884917"/>
              <a:chExt cx="897649" cy="353919"/>
            </a:xfrm>
          </p:grpSpPr>
          <p:sp>
            <p:nvSpPr>
              <p:cNvPr id="181" name="Freeform 180">
                <a:extLst>
                  <a:ext uri="{FF2B5EF4-FFF2-40B4-BE49-F238E27FC236}">
                    <a16:creationId xmlns:a16="http://schemas.microsoft.com/office/drawing/2014/main" id="{5DF768A8-0989-8D43-9005-A3525A8FAEB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2" name="Freeform 181">
                <a:extLst>
                  <a:ext uri="{FF2B5EF4-FFF2-40B4-BE49-F238E27FC236}">
                    <a16:creationId xmlns:a16="http://schemas.microsoft.com/office/drawing/2014/main" id="{8379FEEB-3CD5-0E45-813F-30F4E374B4D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9D336B54-C010-2842-B3B2-A7896CBA458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9FEF9841-0617-B143-8CDB-7C763CD1436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85" name="Group 184">
            <a:extLst>
              <a:ext uri="{FF2B5EF4-FFF2-40B4-BE49-F238E27FC236}">
                <a16:creationId xmlns:a16="http://schemas.microsoft.com/office/drawing/2014/main" id="{8E04DDD9-D15C-B342-9331-71FCA9CC9A21}"/>
              </a:ext>
            </a:extLst>
          </p:cNvPr>
          <p:cNvGrpSpPr/>
          <p:nvPr/>
        </p:nvGrpSpPr>
        <p:grpSpPr>
          <a:xfrm>
            <a:off x="7128476" y="4164603"/>
            <a:ext cx="353678" cy="198344"/>
            <a:chOff x="7493876" y="2774731"/>
            <a:chExt cx="1481958" cy="894622"/>
          </a:xfrm>
        </p:grpSpPr>
        <p:sp>
          <p:nvSpPr>
            <p:cNvPr id="186" name="Freeform 185">
              <a:extLst>
                <a:ext uri="{FF2B5EF4-FFF2-40B4-BE49-F238E27FC236}">
                  <a16:creationId xmlns:a16="http://schemas.microsoft.com/office/drawing/2014/main" id="{9CDA6893-911D-C047-91B4-85C5DEB4A1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7" name="Oval 186">
              <a:extLst>
                <a:ext uri="{FF2B5EF4-FFF2-40B4-BE49-F238E27FC236}">
                  <a16:creationId xmlns:a16="http://schemas.microsoft.com/office/drawing/2014/main" id="{BDC2350C-98DB-984A-9664-41C9A28FF0D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1651D0AD-B967-8A43-9356-76CC0038EA93}"/>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E9DC72D0-39BD-D540-8565-EB08F00726F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0" name="Freeform 189">
                <a:extLst>
                  <a:ext uri="{FF2B5EF4-FFF2-40B4-BE49-F238E27FC236}">
                    <a16:creationId xmlns:a16="http://schemas.microsoft.com/office/drawing/2014/main" id="{738ABBCB-62DC-0C4E-A6F6-F4C73B296D6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1" name="Freeform 190">
                <a:extLst>
                  <a:ext uri="{FF2B5EF4-FFF2-40B4-BE49-F238E27FC236}">
                    <a16:creationId xmlns:a16="http://schemas.microsoft.com/office/drawing/2014/main" id="{7CA91F59-475D-3049-8E41-FB80438B2FF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2" name="Freeform 191">
                <a:extLst>
                  <a:ext uri="{FF2B5EF4-FFF2-40B4-BE49-F238E27FC236}">
                    <a16:creationId xmlns:a16="http://schemas.microsoft.com/office/drawing/2014/main" id="{1ECD0867-45D3-1848-9A29-2D6D97DCB5A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93" name="Group 192">
            <a:extLst>
              <a:ext uri="{FF2B5EF4-FFF2-40B4-BE49-F238E27FC236}">
                <a16:creationId xmlns:a16="http://schemas.microsoft.com/office/drawing/2014/main" id="{D68B99D8-7FAA-DB48-B100-6ABCC18F88DA}"/>
              </a:ext>
            </a:extLst>
          </p:cNvPr>
          <p:cNvGrpSpPr/>
          <p:nvPr/>
        </p:nvGrpSpPr>
        <p:grpSpPr>
          <a:xfrm>
            <a:off x="7679199" y="4541403"/>
            <a:ext cx="228295" cy="120400"/>
            <a:chOff x="7493876" y="2774731"/>
            <a:chExt cx="1481958" cy="894622"/>
          </a:xfrm>
        </p:grpSpPr>
        <p:sp>
          <p:nvSpPr>
            <p:cNvPr id="194" name="Freeform 193">
              <a:extLst>
                <a:ext uri="{FF2B5EF4-FFF2-40B4-BE49-F238E27FC236}">
                  <a16:creationId xmlns:a16="http://schemas.microsoft.com/office/drawing/2014/main" id="{5AE55CE8-1A18-0546-8F95-19EB00C51B4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5" name="Oval 194">
              <a:extLst>
                <a:ext uri="{FF2B5EF4-FFF2-40B4-BE49-F238E27FC236}">
                  <a16:creationId xmlns:a16="http://schemas.microsoft.com/office/drawing/2014/main" id="{397A6EEC-7F7B-B44D-B159-E6529E96DAE1}"/>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96" name="Group 195">
              <a:extLst>
                <a:ext uri="{FF2B5EF4-FFF2-40B4-BE49-F238E27FC236}">
                  <a16:creationId xmlns:a16="http://schemas.microsoft.com/office/drawing/2014/main" id="{229D8220-1A87-F446-B97A-75E762AD48BC}"/>
                </a:ext>
              </a:extLst>
            </p:cNvPr>
            <p:cNvGrpSpPr/>
            <p:nvPr/>
          </p:nvGrpSpPr>
          <p:grpSpPr>
            <a:xfrm>
              <a:off x="7713663" y="2848339"/>
              <a:ext cx="1042107" cy="425543"/>
              <a:chOff x="7786941" y="2884917"/>
              <a:chExt cx="897649" cy="353919"/>
            </a:xfrm>
          </p:grpSpPr>
          <p:sp>
            <p:nvSpPr>
              <p:cNvPr id="197" name="Freeform 196">
                <a:extLst>
                  <a:ext uri="{FF2B5EF4-FFF2-40B4-BE49-F238E27FC236}">
                    <a16:creationId xmlns:a16="http://schemas.microsoft.com/office/drawing/2014/main" id="{01199B66-E17B-D040-8270-AD6CAECF1CB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8" name="Freeform 197">
                <a:extLst>
                  <a:ext uri="{FF2B5EF4-FFF2-40B4-BE49-F238E27FC236}">
                    <a16:creationId xmlns:a16="http://schemas.microsoft.com/office/drawing/2014/main" id="{EF08140F-CE6F-2A44-91C7-25472FA7CA9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9" name="Freeform 198">
                <a:extLst>
                  <a:ext uri="{FF2B5EF4-FFF2-40B4-BE49-F238E27FC236}">
                    <a16:creationId xmlns:a16="http://schemas.microsoft.com/office/drawing/2014/main" id="{D38F2984-FEFB-3A4B-90CB-9D788B96596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0" name="Freeform 199">
                <a:extLst>
                  <a:ext uri="{FF2B5EF4-FFF2-40B4-BE49-F238E27FC236}">
                    <a16:creationId xmlns:a16="http://schemas.microsoft.com/office/drawing/2014/main" id="{65FB8895-68EA-724B-98F2-A3AF0A66D99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01" name="Group 200">
            <a:extLst>
              <a:ext uri="{FF2B5EF4-FFF2-40B4-BE49-F238E27FC236}">
                <a16:creationId xmlns:a16="http://schemas.microsoft.com/office/drawing/2014/main" id="{A9715D41-04EC-3F44-9C57-5ECB88DD7625}"/>
              </a:ext>
            </a:extLst>
          </p:cNvPr>
          <p:cNvGrpSpPr/>
          <p:nvPr/>
        </p:nvGrpSpPr>
        <p:grpSpPr>
          <a:xfrm>
            <a:off x="4452729" y="2531165"/>
            <a:ext cx="363739" cy="305055"/>
            <a:chOff x="7432700" y="2327293"/>
            <a:chExt cx="534987" cy="407988"/>
          </a:xfrm>
        </p:grpSpPr>
        <p:pic>
          <p:nvPicPr>
            <p:cNvPr id="202" name="Picture 1017" descr="antenna_stylized">
              <a:extLst>
                <a:ext uri="{FF2B5EF4-FFF2-40B4-BE49-F238E27FC236}">
                  <a16:creationId xmlns:a16="http://schemas.microsoft.com/office/drawing/2014/main" id="{011A3A36-F323-9149-A225-B6479F7E04C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3" name="Picture 1018" descr="laptop_keyboard">
              <a:extLst>
                <a:ext uri="{FF2B5EF4-FFF2-40B4-BE49-F238E27FC236}">
                  <a16:creationId xmlns:a16="http://schemas.microsoft.com/office/drawing/2014/main" id="{67AF5373-64A6-ED4C-9A20-8BA713D919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 name="Freeform 1019">
              <a:extLst>
                <a:ext uri="{FF2B5EF4-FFF2-40B4-BE49-F238E27FC236}">
                  <a16:creationId xmlns:a16="http://schemas.microsoft.com/office/drawing/2014/main" id="{77B7C5CC-3126-CC4E-BEA2-6BC77404DC85}"/>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05" name="Picture 1020" descr="screen">
              <a:extLst>
                <a:ext uri="{FF2B5EF4-FFF2-40B4-BE49-F238E27FC236}">
                  <a16:creationId xmlns:a16="http://schemas.microsoft.com/office/drawing/2014/main" id="{F1597118-CDB4-9245-B064-46E81907E92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 name="Freeform 1021">
              <a:extLst>
                <a:ext uri="{FF2B5EF4-FFF2-40B4-BE49-F238E27FC236}">
                  <a16:creationId xmlns:a16="http://schemas.microsoft.com/office/drawing/2014/main" id="{7C810ED4-4DEB-3040-9BF6-CA361BC1C8A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7" name="Freeform 1022">
              <a:extLst>
                <a:ext uri="{FF2B5EF4-FFF2-40B4-BE49-F238E27FC236}">
                  <a16:creationId xmlns:a16="http://schemas.microsoft.com/office/drawing/2014/main" id="{E4213180-3C66-8D4A-A0C7-B0B5FF225884}"/>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8" name="Freeform 1023">
              <a:extLst>
                <a:ext uri="{FF2B5EF4-FFF2-40B4-BE49-F238E27FC236}">
                  <a16:creationId xmlns:a16="http://schemas.microsoft.com/office/drawing/2014/main" id="{12A86A22-C609-1D4C-A970-E79D85201895}"/>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9" name="Freeform 1024">
              <a:extLst>
                <a:ext uri="{FF2B5EF4-FFF2-40B4-BE49-F238E27FC236}">
                  <a16:creationId xmlns:a16="http://schemas.microsoft.com/office/drawing/2014/main" id="{FC4340F8-0A2B-F34E-9B80-F8444EB719BA}"/>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0" name="Freeform 1025">
              <a:extLst>
                <a:ext uri="{FF2B5EF4-FFF2-40B4-BE49-F238E27FC236}">
                  <a16:creationId xmlns:a16="http://schemas.microsoft.com/office/drawing/2014/main" id="{152515B1-7436-7244-9589-ABB725ACD540}"/>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1" name="Freeform 1026">
              <a:extLst>
                <a:ext uri="{FF2B5EF4-FFF2-40B4-BE49-F238E27FC236}">
                  <a16:creationId xmlns:a16="http://schemas.microsoft.com/office/drawing/2014/main" id="{00C1E013-24FD-4F4F-9BDC-600E5726F183}"/>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2" name="Group 1027">
              <a:extLst>
                <a:ext uri="{FF2B5EF4-FFF2-40B4-BE49-F238E27FC236}">
                  <a16:creationId xmlns:a16="http://schemas.microsoft.com/office/drawing/2014/main" id="{020A869B-B4AB-6245-A52F-D311B20025A3}"/>
                </a:ext>
              </a:extLst>
            </p:cNvPr>
            <p:cNvGrpSpPr>
              <a:grpSpLocks/>
            </p:cNvGrpSpPr>
            <p:nvPr/>
          </p:nvGrpSpPr>
          <p:grpSpPr bwMode="auto">
            <a:xfrm>
              <a:off x="7594735" y="2642220"/>
              <a:ext cx="98740" cy="36846"/>
              <a:chOff x="1740" y="2642"/>
              <a:chExt cx="752" cy="327"/>
            </a:xfrm>
          </p:grpSpPr>
          <p:sp>
            <p:nvSpPr>
              <p:cNvPr id="219" name="Freeform 1028">
                <a:extLst>
                  <a:ext uri="{FF2B5EF4-FFF2-40B4-BE49-F238E27FC236}">
                    <a16:creationId xmlns:a16="http://schemas.microsoft.com/office/drawing/2014/main" id="{7C59F553-D4F3-B84A-9D32-750872FDA88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0" name="Freeform 1029">
                <a:extLst>
                  <a:ext uri="{FF2B5EF4-FFF2-40B4-BE49-F238E27FC236}">
                    <a16:creationId xmlns:a16="http://schemas.microsoft.com/office/drawing/2014/main" id="{FB31CE0D-B1A2-2541-8E6C-07BACBE22128}"/>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1" name="Freeform 1030">
                <a:extLst>
                  <a:ext uri="{FF2B5EF4-FFF2-40B4-BE49-F238E27FC236}">
                    <a16:creationId xmlns:a16="http://schemas.microsoft.com/office/drawing/2014/main" id="{79743601-1251-B446-96A2-E8A022F04B75}"/>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2" name="Freeform 1031">
                <a:extLst>
                  <a:ext uri="{FF2B5EF4-FFF2-40B4-BE49-F238E27FC236}">
                    <a16:creationId xmlns:a16="http://schemas.microsoft.com/office/drawing/2014/main" id="{92C93205-F1A2-C64C-9417-CB0149EB09D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3" name="Freeform 1032">
                <a:extLst>
                  <a:ext uri="{FF2B5EF4-FFF2-40B4-BE49-F238E27FC236}">
                    <a16:creationId xmlns:a16="http://schemas.microsoft.com/office/drawing/2014/main" id="{CE834B82-F7B4-6F43-A54F-3F4A32763DB2}"/>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4" name="Freeform 1033">
                <a:extLst>
                  <a:ext uri="{FF2B5EF4-FFF2-40B4-BE49-F238E27FC236}">
                    <a16:creationId xmlns:a16="http://schemas.microsoft.com/office/drawing/2014/main" id="{106FA891-3BDD-BD42-AB09-FD3624FAB01A}"/>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13" name="Freeform 1034">
              <a:extLst>
                <a:ext uri="{FF2B5EF4-FFF2-40B4-BE49-F238E27FC236}">
                  <a16:creationId xmlns:a16="http://schemas.microsoft.com/office/drawing/2014/main" id="{89D3CB3B-C6EA-334C-8A75-30725C2225C5}"/>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4" name="Freeform 1035">
              <a:extLst>
                <a:ext uri="{FF2B5EF4-FFF2-40B4-BE49-F238E27FC236}">
                  <a16:creationId xmlns:a16="http://schemas.microsoft.com/office/drawing/2014/main" id="{ED4D7C44-7297-044F-BC72-345005F5479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5" name="Freeform 1036">
              <a:extLst>
                <a:ext uri="{FF2B5EF4-FFF2-40B4-BE49-F238E27FC236}">
                  <a16:creationId xmlns:a16="http://schemas.microsoft.com/office/drawing/2014/main" id="{0B965469-D790-CB43-83C5-F9FD8BE68FB2}"/>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6" name="Freeform 1037">
              <a:extLst>
                <a:ext uri="{FF2B5EF4-FFF2-40B4-BE49-F238E27FC236}">
                  <a16:creationId xmlns:a16="http://schemas.microsoft.com/office/drawing/2014/main" id="{7917FF6D-4AF2-684D-9433-F5DA9B184132}"/>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7" name="Freeform 1038">
              <a:extLst>
                <a:ext uri="{FF2B5EF4-FFF2-40B4-BE49-F238E27FC236}">
                  <a16:creationId xmlns:a16="http://schemas.microsoft.com/office/drawing/2014/main" id="{B0C4D2F9-6B8F-BE4A-BB70-761FAC74AEF7}"/>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8" name="Freeform 1039">
              <a:extLst>
                <a:ext uri="{FF2B5EF4-FFF2-40B4-BE49-F238E27FC236}">
                  <a16:creationId xmlns:a16="http://schemas.microsoft.com/office/drawing/2014/main" id="{9E1A150D-77F7-9E4E-863C-9F2A7CAC8F2A}"/>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28" name="Group 227">
            <a:extLst>
              <a:ext uri="{FF2B5EF4-FFF2-40B4-BE49-F238E27FC236}">
                <a16:creationId xmlns:a16="http://schemas.microsoft.com/office/drawing/2014/main" id="{5880E45C-BBBE-554A-858B-868F56890610}"/>
              </a:ext>
            </a:extLst>
          </p:cNvPr>
          <p:cNvGrpSpPr/>
          <p:nvPr/>
        </p:nvGrpSpPr>
        <p:grpSpPr>
          <a:xfrm>
            <a:off x="4823792" y="2160105"/>
            <a:ext cx="711560" cy="179030"/>
            <a:chOff x="8493165" y="2029804"/>
            <a:chExt cx="849312" cy="226109"/>
          </a:xfrm>
        </p:grpSpPr>
        <p:pic>
          <p:nvPicPr>
            <p:cNvPr id="229" name="Picture 603" descr="car_icon_small">
              <a:extLst>
                <a:ext uri="{FF2B5EF4-FFF2-40B4-BE49-F238E27FC236}">
                  <a16:creationId xmlns:a16="http://schemas.microsoft.com/office/drawing/2014/main" id="{7EA98D6A-860A-4948-BE05-44BA8D6F25F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0" name="Picture 1017" descr="antenna_stylized">
              <a:extLst>
                <a:ext uri="{FF2B5EF4-FFF2-40B4-BE49-F238E27FC236}">
                  <a16:creationId xmlns:a16="http://schemas.microsoft.com/office/drawing/2014/main" id="{5AAB3468-1552-464A-B1FC-5665FD619B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1" name="Group 230">
            <a:extLst>
              <a:ext uri="{FF2B5EF4-FFF2-40B4-BE49-F238E27FC236}">
                <a16:creationId xmlns:a16="http://schemas.microsoft.com/office/drawing/2014/main" id="{B55A99B4-EA82-D240-8CDF-FEB12D160A74}"/>
              </a:ext>
            </a:extLst>
          </p:cNvPr>
          <p:cNvGrpSpPr/>
          <p:nvPr/>
        </p:nvGrpSpPr>
        <p:grpSpPr>
          <a:xfrm>
            <a:off x="4246735" y="3497702"/>
            <a:ext cx="857739" cy="583764"/>
            <a:chOff x="7487144" y="3296104"/>
            <a:chExt cx="857739" cy="583764"/>
          </a:xfrm>
        </p:grpSpPr>
        <p:grpSp>
          <p:nvGrpSpPr>
            <p:cNvPr id="232" name="Group 231">
              <a:extLst>
                <a:ext uri="{FF2B5EF4-FFF2-40B4-BE49-F238E27FC236}">
                  <a16:creationId xmlns:a16="http://schemas.microsoft.com/office/drawing/2014/main" id="{409D3E52-5CE8-F04F-BEDB-5BA109B598E9}"/>
                </a:ext>
              </a:extLst>
            </p:cNvPr>
            <p:cNvGrpSpPr/>
            <p:nvPr/>
          </p:nvGrpSpPr>
          <p:grpSpPr>
            <a:xfrm>
              <a:off x="7487144" y="3389820"/>
              <a:ext cx="350807" cy="305517"/>
              <a:chOff x="7487144" y="3389820"/>
              <a:chExt cx="350807" cy="305517"/>
            </a:xfrm>
          </p:grpSpPr>
          <p:pic>
            <p:nvPicPr>
              <p:cNvPr id="239" name="Picture 1115" descr="antenna_stylized">
                <a:extLst>
                  <a:ext uri="{FF2B5EF4-FFF2-40B4-BE49-F238E27FC236}">
                    <a16:creationId xmlns:a16="http://schemas.microsoft.com/office/drawing/2014/main" id="{C7DC9C85-0935-ED40-93B0-652D43F0D9A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0" name="Picture 1116" descr="laptop_keyboard">
                <a:extLst>
                  <a:ext uri="{FF2B5EF4-FFF2-40B4-BE49-F238E27FC236}">
                    <a16:creationId xmlns:a16="http://schemas.microsoft.com/office/drawing/2014/main" id="{ED2E6C0C-9356-2242-932A-1F72C8B82CD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1" name="Freeform 1117">
                <a:extLst>
                  <a:ext uri="{FF2B5EF4-FFF2-40B4-BE49-F238E27FC236}">
                    <a16:creationId xmlns:a16="http://schemas.microsoft.com/office/drawing/2014/main" id="{00D1D267-9D69-824F-85A0-11CE16FC1676}"/>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2" name="Picture 1118" descr="screen">
                <a:extLst>
                  <a:ext uri="{FF2B5EF4-FFF2-40B4-BE49-F238E27FC236}">
                    <a16:creationId xmlns:a16="http://schemas.microsoft.com/office/drawing/2014/main" id="{2E865BDB-6379-4B4A-BA26-4B74B8ED7EB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 name="Freeform 1119">
                <a:extLst>
                  <a:ext uri="{FF2B5EF4-FFF2-40B4-BE49-F238E27FC236}">
                    <a16:creationId xmlns:a16="http://schemas.microsoft.com/office/drawing/2014/main" id="{D4C888E3-5CAE-5F46-B3DA-7FFA02698F43}"/>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4" name="Freeform 1120">
                <a:extLst>
                  <a:ext uri="{FF2B5EF4-FFF2-40B4-BE49-F238E27FC236}">
                    <a16:creationId xmlns:a16="http://schemas.microsoft.com/office/drawing/2014/main" id="{7DC724E0-C474-2342-937E-5530C2B713BC}"/>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5" name="Freeform 1121">
                <a:extLst>
                  <a:ext uri="{FF2B5EF4-FFF2-40B4-BE49-F238E27FC236}">
                    <a16:creationId xmlns:a16="http://schemas.microsoft.com/office/drawing/2014/main" id="{DBBADCB7-5AF1-B647-8187-B515342DFA6A}"/>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 name="Freeform 1122">
                <a:extLst>
                  <a:ext uri="{FF2B5EF4-FFF2-40B4-BE49-F238E27FC236}">
                    <a16:creationId xmlns:a16="http://schemas.microsoft.com/office/drawing/2014/main" id="{6A7E7781-A06C-4A46-B4D4-A2ADD7BC4CA2}"/>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7" name="Freeform 1123">
                <a:extLst>
                  <a:ext uri="{FF2B5EF4-FFF2-40B4-BE49-F238E27FC236}">
                    <a16:creationId xmlns:a16="http://schemas.microsoft.com/office/drawing/2014/main" id="{D6F87B20-8CEB-3547-A384-CF7630F9EEF1}"/>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8" name="Freeform 1124">
                <a:extLst>
                  <a:ext uri="{FF2B5EF4-FFF2-40B4-BE49-F238E27FC236}">
                    <a16:creationId xmlns:a16="http://schemas.microsoft.com/office/drawing/2014/main" id="{D4068BF3-7165-D94A-8083-B56B708AB056}"/>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49" name="Group 1125">
                <a:extLst>
                  <a:ext uri="{FF2B5EF4-FFF2-40B4-BE49-F238E27FC236}">
                    <a16:creationId xmlns:a16="http://schemas.microsoft.com/office/drawing/2014/main" id="{49F316BA-1EC8-1A4C-8646-3DB1066BE697}"/>
                  </a:ext>
                </a:extLst>
              </p:cNvPr>
              <p:cNvGrpSpPr>
                <a:grpSpLocks/>
              </p:cNvGrpSpPr>
              <p:nvPr/>
            </p:nvGrpSpPr>
            <p:grpSpPr bwMode="auto">
              <a:xfrm>
                <a:off x="7593395" y="3625649"/>
                <a:ext cx="64747" cy="27592"/>
                <a:chOff x="1740" y="2642"/>
                <a:chExt cx="752" cy="327"/>
              </a:xfrm>
            </p:grpSpPr>
            <p:sp>
              <p:nvSpPr>
                <p:cNvPr id="256" name="Freeform 1126">
                  <a:extLst>
                    <a:ext uri="{FF2B5EF4-FFF2-40B4-BE49-F238E27FC236}">
                      <a16:creationId xmlns:a16="http://schemas.microsoft.com/office/drawing/2014/main" id="{33FE59FB-DFE6-7341-B17A-E0B047418DE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7" name="Freeform 1127">
                  <a:extLst>
                    <a:ext uri="{FF2B5EF4-FFF2-40B4-BE49-F238E27FC236}">
                      <a16:creationId xmlns:a16="http://schemas.microsoft.com/office/drawing/2014/main" id="{598F8813-57C3-F84F-83C4-0B9E1718097F}"/>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8" name="Freeform 1128">
                  <a:extLst>
                    <a:ext uri="{FF2B5EF4-FFF2-40B4-BE49-F238E27FC236}">
                      <a16:creationId xmlns:a16="http://schemas.microsoft.com/office/drawing/2014/main" id="{C6707220-A73C-4F42-B353-3DDAC39FA4D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9" name="Freeform 1129">
                  <a:extLst>
                    <a:ext uri="{FF2B5EF4-FFF2-40B4-BE49-F238E27FC236}">
                      <a16:creationId xmlns:a16="http://schemas.microsoft.com/office/drawing/2014/main" id="{69D8ADD5-9521-5041-AA09-96E118EB0A69}"/>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0" name="Freeform 1130">
                  <a:extLst>
                    <a:ext uri="{FF2B5EF4-FFF2-40B4-BE49-F238E27FC236}">
                      <a16:creationId xmlns:a16="http://schemas.microsoft.com/office/drawing/2014/main" id="{FDC2A7F7-5B56-B846-9E39-51BA6D5E4EBC}"/>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1" name="Freeform 1131">
                  <a:extLst>
                    <a:ext uri="{FF2B5EF4-FFF2-40B4-BE49-F238E27FC236}">
                      <a16:creationId xmlns:a16="http://schemas.microsoft.com/office/drawing/2014/main" id="{D6672560-B106-9C4C-8CF0-929B184BD67A}"/>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0" name="Freeform 1132">
                <a:extLst>
                  <a:ext uri="{FF2B5EF4-FFF2-40B4-BE49-F238E27FC236}">
                    <a16:creationId xmlns:a16="http://schemas.microsoft.com/office/drawing/2014/main" id="{BB1750B0-C777-0046-A734-2F93E4CD08A3}"/>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1" name="Freeform 1133">
                <a:extLst>
                  <a:ext uri="{FF2B5EF4-FFF2-40B4-BE49-F238E27FC236}">
                    <a16:creationId xmlns:a16="http://schemas.microsoft.com/office/drawing/2014/main" id="{95867084-C6EF-724D-8778-CC07F1339CD9}"/>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2" name="Freeform 1134">
                <a:extLst>
                  <a:ext uri="{FF2B5EF4-FFF2-40B4-BE49-F238E27FC236}">
                    <a16:creationId xmlns:a16="http://schemas.microsoft.com/office/drawing/2014/main" id="{D1BD0E25-944D-7F46-A12A-B93EF1AE3B3F}"/>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3" name="Freeform 1135">
                <a:extLst>
                  <a:ext uri="{FF2B5EF4-FFF2-40B4-BE49-F238E27FC236}">
                    <a16:creationId xmlns:a16="http://schemas.microsoft.com/office/drawing/2014/main" id="{CF2CF5B5-622C-5343-B5D0-5391059D59D8}"/>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4" name="Freeform 1136">
                <a:extLst>
                  <a:ext uri="{FF2B5EF4-FFF2-40B4-BE49-F238E27FC236}">
                    <a16:creationId xmlns:a16="http://schemas.microsoft.com/office/drawing/2014/main" id="{6048412C-8C17-C140-AD3E-3A9012E700F2}"/>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5" name="Freeform 1137">
                <a:extLst>
                  <a:ext uri="{FF2B5EF4-FFF2-40B4-BE49-F238E27FC236}">
                    <a16:creationId xmlns:a16="http://schemas.microsoft.com/office/drawing/2014/main" id="{EED18DA0-8875-9843-8A85-6A944F349570}"/>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33" name="Group 1139">
              <a:extLst>
                <a:ext uri="{FF2B5EF4-FFF2-40B4-BE49-F238E27FC236}">
                  <a16:creationId xmlns:a16="http://schemas.microsoft.com/office/drawing/2014/main" id="{D9004963-936C-DD47-9965-B9CCBB2F9661}"/>
                </a:ext>
              </a:extLst>
            </p:cNvPr>
            <p:cNvGrpSpPr>
              <a:grpSpLocks/>
            </p:cNvGrpSpPr>
            <p:nvPr/>
          </p:nvGrpSpPr>
          <p:grpSpPr bwMode="auto">
            <a:xfrm flipH="1">
              <a:off x="7985622" y="3537823"/>
              <a:ext cx="359261" cy="342045"/>
              <a:chOff x="2839" y="3501"/>
              <a:chExt cx="755" cy="803"/>
            </a:xfrm>
          </p:grpSpPr>
          <p:pic>
            <p:nvPicPr>
              <p:cNvPr id="237" name="Picture 1140" descr="desktop_computer_stylized_medium">
                <a:extLst>
                  <a:ext uri="{FF2B5EF4-FFF2-40B4-BE49-F238E27FC236}">
                    <a16:creationId xmlns:a16="http://schemas.microsoft.com/office/drawing/2014/main" id="{AD933EE7-0891-0146-A9F4-226FA7B27A1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 name="Freeform 1141">
                <a:extLst>
                  <a:ext uri="{FF2B5EF4-FFF2-40B4-BE49-F238E27FC236}">
                    <a16:creationId xmlns:a16="http://schemas.microsoft.com/office/drawing/2014/main" id="{DAF83E23-262D-1043-8CCF-F63A734D8DF0}"/>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34" name="Group 233">
              <a:extLst>
                <a:ext uri="{FF2B5EF4-FFF2-40B4-BE49-F238E27FC236}">
                  <a16:creationId xmlns:a16="http://schemas.microsoft.com/office/drawing/2014/main" id="{B2958F6D-7B2A-364C-8D84-79D8C6C9B1F4}"/>
                </a:ext>
              </a:extLst>
            </p:cNvPr>
            <p:cNvGrpSpPr/>
            <p:nvPr/>
          </p:nvGrpSpPr>
          <p:grpSpPr>
            <a:xfrm>
              <a:off x="7797061" y="3296104"/>
              <a:ext cx="347997" cy="396620"/>
              <a:chOff x="7797061" y="3296104"/>
              <a:chExt cx="347997" cy="396620"/>
            </a:xfrm>
          </p:grpSpPr>
          <p:pic>
            <p:nvPicPr>
              <p:cNvPr id="235" name="Picture 571" descr="fridge2.png">
                <a:extLst>
                  <a:ext uri="{FF2B5EF4-FFF2-40B4-BE49-F238E27FC236}">
                    <a16:creationId xmlns:a16="http://schemas.microsoft.com/office/drawing/2014/main" id="{ABC51E46-52F9-3D42-AFBD-658C57251683}"/>
                  </a:ext>
                </a:extLst>
              </p:cNvPr>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 name="Picture 1115" descr="antenna_stylized">
                <a:extLst>
                  <a:ext uri="{FF2B5EF4-FFF2-40B4-BE49-F238E27FC236}">
                    <a16:creationId xmlns:a16="http://schemas.microsoft.com/office/drawing/2014/main" id="{CED1EF09-FE8F-4B41-A745-0C14F13A12D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62" name="Group 261">
            <a:extLst>
              <a:ext uri="{FF2B5EF4-FFF2-40B4-BE49-F238E27FC236}">
                <a16:creationId xmlns:a16="http://schemas.microsoft.com/office/drawing/2014/main" id="{D44AFE4B-018B-ED4C-9212-23E48ADBCA41}"/>
              </a:ext>
            </a:extLst>
          </p:cNvPr>
          <p:cNvGrpSpPr/>
          <p:nvPr/>
        </p:nvGrpSpPr>
        <p:grpSpPr>
          <a:xfrm>
            <a:off x="7818164" y="3600763"/>
            <a:ext cx="518448" cy="1212242"/>
            <a:chOff x="11058573" y="3399165"/>
            <a:chExt cx="518448" cy="1212242"/>
          </a:xfrm>
        </p:grpSpPr>
        <p:grpSp>
          <p:nvGrpSpPr>
            <p:cNvPr id="263" name="Group 262">
              <a:extLst>
                <a:ext uri="{FF2B5EF4-FFF2-40B4-BE49-F238E27FC236}">
                  <a16:creationId xmlns:a16="http://schemas.microsoft.com/office/drawing/2014/main" id="{88B6667A-A701-7F4A-BC6C-316B6FF0EB2F}"/>
                </a:ext>
              </a:extLst>
            </p:cNvPr>
            <p:cNvGrpSpPr/>
            <p:nvPr/>
          </p:nvGrpSpPr>
          <p:grpSpPr>
            <a:xfrm>
              <a:off x="11087182" y="4159591"/>
              <a:ext cx="489839" cy="451816"/>
              <a:chOff x="5103720" y="2693365"/>
              <a:chExt cx="611650" cy="414788"/>
            </a:xfrm>
          </p:grpSpPr>
          <p:cxnSp>
            <p:nvCxnSpPr>
              <p:cNvPr id="270" name="Straight Connector 269">
                <a:extLst>
                  <a:ext uri="{FF2B5EF4-FFF2-40B4-BE49-F238E27FC236}">
                    <a16:creationId xmlns:a16="http://schemas.microsoft.com/office/drawing/2014/main" id="{9CDC29E2-BBEC-9244-8DA1-BD294F0ADE8E}"/>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71" name="Group 270">
                <a:extLst>
                  <a:ext uri="{FF2B5EF4-FFF2-40B4-BE49-F238E27FC236}">
                    <a16:creationId xmlns:a16="http://schemas.microsoft.com/office/drawing/2014/main" id="{F1BB320A-E6AC-5B4C-93BC-FEEFA612BE51}"/>
                  </a:ext>
                </a:extLst>
              </p:cNvPr>
              <p:cNvGrpSpPr/>
              <p:nvPr/>
            </p:nvGrpSpPr>
            <p:grpSpPr>
              <a:xfrm>
                <a:off x="5275406" y="2693365"/>
                <a:ext cx="439964" cy="414788"/>
                <a:chOff x="5275406" y="2711455"/>
                <a:chExt cx="452949" cy="405518"/>
              </a:xfrm>
            </p:grpSpPr>
            <p:pic>
              <p:nvPicPr>
                <p:cNvPr id="272" name="Picture 271" descr="server_rack.png">
                  <a:extLst>
                    <a:ext uri="{FF2B5EF4-FFF2-40B4-BE49-F238E27FC236}">
                      <a16:creationId xmlns:a16="http://schemas.microsoft.com/office/drawing/2014/main" id="{0F4317C8-49E4-AB46-BCF0-60D730DF38B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273" name="Picture 272" descr="server_rack.png">
                  <a:extLst>
                    <a:ext uri="{FF2B5EF4-FFF2-40B4-BE49-F238E27FC236}">
                      <a16:creationId xmlns:a16="http://schemas.microsoft.com/office/drawing/2014/main" id="{A01BED51-68E3-6C41-A693-5CB190F0B3E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274" name="Picture 273" descr="server_rack.png">
                  <a:extLst>
                    <a:ext uri="{FF2B5EF4-FFF2-40B4-BE49-F238E27FC236}">
                      <a16:creationId xmlns:a16="http://schemas.microsoft.com/office/drawing/2014/main" id="{F1BCC4B8-3FE3-614B-B2EF-7338DE5C761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264" name="Group 263">
              <a:extLst>
                <a:ext uri="{FF2B5EF4-FFF2-40B4-BE49-F238E27FC236}">
                  <a16:creationId xmlns:a16="http://schemas.microsoft.com/office/drawing/2014/main" id="{C8A9FE7F-7C9F-C84C-A0A1-1C947E8FD225}"/>
                </a:ext>
              </a:extLst>
            </p:cNvPr>
            <p:cNvGrpSpPr/>
            <p:nvPr/>
          </p:nvGrpSpPr>
          <p:grpSpPr>
            <a:xfrm>
              <a:off x="11058573" y="3399165"/>
              <a:ext cx="423724" cy="405973"/>
              <a:chOff x="5103720" y="2693365"/>
              <a:chExt cx="611650" cy="414788"/>
            </a:xfrm>
          </p:grpSpPr>
          <p:cxnSp>
            <p:nvCxnSpPr>
              <p:cNvPr id="265" name="Straight Connector 264">
                <a:extLst>
                  <a:ext uri="{FF2B5EF4-FFF2-40B4-BE49-F238E27FC236}">
                    <a16:creationId xmlns:a16="http://schemas.microsoft.com/office/drawing/2014/main" id="{8DB9B47F-7304-7A4A-A7A2-B3D20D4E444D}"/>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66" name="Group 265">
                <a:extLst>
                  <a:ext uri="{FF2B5EF4-FFF2-40B4-BE49-F238E27FC236}">
                    <a16:creationId xmlns:a16="http://schemas.microsoft.com/office/drawing/2014/main" id="{9A598477-96FD-D644-9846-B1BB6339137D}"/>
                  </a:ext>
                </a:extLst>
              </p:cNvPr>
              <p:cNvGrpSpPr/>
              <p:nvPr/>
            </p:nvGrpSpPr>
            <p:grpSpPr>
              <a:xfrm>
                <a:off x="5275406" y="2693365"/>
                <a:ext cx="439964" cy="414788"/>
                <a:chOff x="5275406" y="2711455"/>
                <a:chExt cx="452949" cy="405518"/>
              </a:xfrm>
            </p:grpSpPr>
            <p:pic>
              <p:nvPicPr>
                <p:cNvPr id="267" name="Picture 266" descr="server_rack.png">
                  <a:extLst>
                    <a:ext uri="{FF2B5EF4-FFF2-40B4-BE49-F238E27FC236}">
                      <a16:creationId xmlns:a16="http://schemas.microsoft.com/office/drawing/2014/main" id="{095B8966-EE73-8F44-A12C-C10C9978507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268" name="Picture 267" descr="server_rack.png">
                  <a:extLst>
                    <a:ext uri="{FF2B5EF4-FFF2-40B4-BE49-F238E27FC236}">
                      <a16:creationId xmlns:a16="http://schemas.microsoft.com/office/drawing/2014/main" id="{A3F9BE85-3AF6-3249-950A-217C66D0A2A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269" name="Picture 268" descr="server_rack.png">
                  <a:extLst>
                    <a:ext uri="{FF2B5EF4-FFF2-40B4-BE49-F238E27FC236}">
                      <a16:creationId xmlns:a16="http://schemas.microsoft.com/office/drawing/2014/main" id="{72663D7C-9C3F-DA40-ACFE-B6C9A2140E7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275" name="Group 590">
            <a:extLst>
              <a:ext uri="{FF2B5EF4-FFF2-40B4-BE49-F238E27FC236}">
                <a16:creationId xmlns:a16="http://schemas.microsoft.com/office/drawing/2014/main" id="{0E5EB782-E0E2-2D48-B2DD-FD8EA24A76D3}"/>
              </a:ext>
            </a:extLst>
          </p:cNvPr>
          <p:cNvGrpSpPr>
            <a:grpSpLocks/>
          </p:cNvGrpSpPr>
          <p:nvPr/>
        </p:nvGrpSpPr>
        <p:grpSpPr bwMode="auto">
          <a:xfrm flipH="1">
            <a:off x="4734072" y="5072439"/>
            <a:ext cx="345630" cy="320302"/>
            <a:chOff x="2839" y="3501"/>
            <a:chExt cx="755" cy="803"/>
          </a:xfrm>
        </p:grpSpPr>
        <p:pic>
          <p:nvPicPr>
            <p:cNvPr id="276" name="Picture 591" descr="desktop_computer_stylized_medium">
              <a:extLst>
                <a:ext uri="{FF2B5EF4-FFF2-40B4-BE49-F238E27FC236}">
                  <a16:creationId xmlns:a16="http://schemas.microsoft.com/office/drawing/2014/main" id="{B1A64AC3-93FC-7D46-BA05-C8A4365E0422}"/>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 name="Freeform 592">
              <a:extLst>
                <a:ext uri="{FF2B5EF4-FFF2-40B4-BE49-F238E27FC236}">
                  <a16:creationId xmlns:a16="http://schemas.microsoft.com/office/drawing/2014/main" id="{6BF14B00-6CAE-014F-A59C-5A6E13911985}"/>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78" name="Group 1064">
            <a:extLst>
              <a:ext uri="{FF2B5EF4-FFF2-40B4-BE49-F238E27FC236}">
                <a16:creationId xmlns:a16="http://schemas.microsoft.com/office/drawing/2014/main" id="{7951DE67-1B86-B143-9CBC-5501BD8D94AC}"/>
              </a:ext>
            </a:extLst>
          </p:cNvPr>
          <p:cNvGrpSpPr>
            <a:grpSpLocks/>
          </p:cNvGrpSpPr>
          <p:nvPr/>
        </p:nvGrpSpPr>
        <p:grpSpPr bwMode="auto">
          <a:xfrm>
            <a:off x="5954898" y="6025087"/>
            <a:ext cx="310186" cy="307808"/>
            <a:chOff x="877" y="1008"/>
            <a:chExt cx="2747" cy="2591"/>
          </a:xfrm>
        </p:grpSpPr>
        <p:pic>
          <p:nvPicPr>
            <p:cNvPr id="279" name="Picture 1065" descr="antenna_stylized">
              <a:extLst>
                <a:ext uri="{FF2B5EF4-FFF2-40B4-BE49-F238E27FC236}">
                  <a16:creationId xmlns:a16="http://schemas.microsoft.com/office/drawing/2014/main" id="{B1F2AED3-0E3D-2D43-A954-6554CC0AFC3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0" name="Picture 1066" descr="laptop_keyboard">
              <a:extLst>
                <a:ext uri="{FF2B5EF4-FFF2-40B4-BE49-F238E27FC236}">
                  <a16:creationId xmlns:a16="http://schemas.microsoft.com/office/drawing/2014/main" id="{211384EE-349F-294E-B229-6FB03723D88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1" name="Freeform 1067">
              <a:extLst>
                <a:ext uri="{FF2B5EF4-FFF2-40B4-BE49-F238E27FC236}">
                  <a16:creationId xmlns:a16="http://schemas.microsoft.com/office/drawing/2014/main" id="{5EDD5BA3-2F27-A442-8752-48D09A3D496C}"/>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82" name="Picture 1068" descr="screen">
              <a:extLst>
                <a:ext uri="{FF2B5EF4-FFF2-40B4-BE49-F238E27FC236}">
                  <a16:creationId xmlns:a16="http://schemas.microsoft.com/office/drawing/2014/main" id="{10224E9B-6FE9-FA41-96F2-B4EAD104F13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3" name="Freeform 1069">
              <a:extLst>
                <a:ext uri="{FF2B5EF4-FFF2-40B4-BE49-F238E27FC236}">
                  <a16:creationId xmlns:a16="http://schemas.microsoft.com/office/drawing/2014/main" id="{7F203ECD-BE4B-7A42-8D40-D46FB0A6F365}"/>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4" name="Freeform 1070">
              <a:extLst>
                <a:ext uri="{FF2B5EF4-FFF2-40B4-BE49-F238E27FC236}">
                  <a16:creationId xmlns:a16="http://schemas.microsoft.com/office/drawing/2014/main" id="{D28EC097-FE5C-B54E-B749-0AF699D87AD0}"/>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5" name="Freeform 1071">
              <a:extLst>
                <a:ext uri="{FF2B5EF4-FFF2-40B4-BE49-F238E27FC236}">
                  <a16:creationId xmlns:a16="http://schemas.microsoft.com/office/drawing/2014/main" id="{814120B1-8006-1B41-869E-2029C6E28035}"/>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6" name="Freeform 1072">
              <a:extLst>
                <a:ext uri="{FF2B5EF4-FFF2-40B4-BE49-F238E27FC236}">
                  <a16:creationId xmlns:a16="http://schemas.microsoft.com/office/drawing/2014/main" id="{0A886C02-AE34-6A41-9895-F0D951956AB8}"/>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7" name="Freeform 1073">
              <a:extLst>
                <a:ext uri="{FF2B5EF4-FFF2-40B4-BE49-F238E27FC236}">
                  <a16:creationId xmlns:a16="http://schemas.microsoft.com/office/drawing/2014/main" id="{A5484354-B02D-AB4D-9D77-AE7043FD61EC}"/>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8" name="Freeform 1074">
              <a:extLst>
                <a:ext uri="{FF2B5EF4-FFF2-40B4-BE49-F238E27FC236}">
                  <a16:creationId xmlns:a16="http://schemas.microsoft.com/office/drawing/2014/main" id="{F4FD8A50-2573-2645-84E2-2B3A08840619}"/>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89" name="Group 1075">
              <a:extLst>
                <a:ext uri="{FF2B5EF4-FFF2-40B4-BE49-F238E27FC236}">
                  <a16:creationId xmlns:a16="http://schemas.microsoft.com/office/drawing/2014/main" id="{4E2AC5A6-3827-DD48-A056-70E2E938C793}"/>
                </a:ext>
              </a:extLst>
            </p:cNvPr>
            <p:cNvGrpSpPr>
              <a:grpSpLocks/>
            </p:cNvGrpSpPr>
            <p:nvPr/>
          </p:nvGrpSpPr>
          <p:grpSpPr bwMode="auto">
            <a:xfrm>
              <a:off x="1709" y="3008"/>
              <a:ext cx="507" cy="234"/>
              <a:chOff x="1740" y="2642"/>
              <a:chExt cx="752" cy="327"/>
            </a:xfrm>
          </p:grpSpPr>
          <p:sp>
            <p:nvSpPr>
              <p:cNvPr id="296" name="Freeform 1076">
                <a:extLst>
                  <a:ext uri="{FF2B5EF4-FFF2-40B4-BE49-F238E27FC236}">
                    <a16:creationId xmlns:a16="http://schemas.microsoft.com/office/drawing/2014/main" id="{6965E36F-322F-8E4C-B755-9C656885075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7" name="Freeform 1077">
                <a:extLst>
                  <a:ext uri="{FF2B5EF4-FFF2-40B4-BE49-F238E27FC236}">
                    <a16:creationId xmlns:a16="http://schemas.microsoft.com/office/drawing/2014/main" id="{9E5988A4-67DD-CE43-B290-B641B201FE3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8" name="Freeform 1078">
                <a:extLst>
                  <a:ext uri="{FF2B5EF4-FFF2-40B4-BE49-F238E27FC236}">
                    <a16:creationId xmlns:a16="http://schemas.microsoft.com/office/drawing/2014/main" id="{7ED2F9CF-9A11-A846-B686-0011B5C6DB52}"/>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9" name="Freeform 1079">
                <a:extLst>
                  <a:ext uri="{FF2B5EF4-FFF2-40B4-BE49-F238E27FC236}">
                    <a16:creationId xmlns:a16="http://schemas.microsoft.com/office/drawing/2014/main" id="{22648629-F8E7-334B-AAF7-CAD399697204}"/>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0" name="Freeform 1080">
                <a:extLst>
                  <a:ext uri="{FF2B5EF4-FFF2-40B4-BE49-F238E27FC236}">
                    <a16:creationId xmlns:a16="http://schemas.microsoft.com/office/drawing/2014/main" id="{C241B24C-14D9-964D-BC7F-36053379F2B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1" name="Freeform 1081">
                <a:extLst>
                  <a:ext uri="{FF2B5EF4-FFF2-40B4-BE49-F238E27FC236}">
                    <a16:creationId xmlns:a16="http://schemas.microsoft.com/office/drawing/2014/main" id="{DBA4F4AF-DCD1-704E-9204-C6AC9A27D9BC}"/>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90" name="Freeform 1082">
              <a:extLst>
                <a:ext uri="{FF2B5EF4-FFF2-40B4-BE49-F238E27FC236}">
                  <a16:creationId xmlns:a16="http://schemas.microsoft.com/office/drawing/2014/main" id="{07FB7DE2-E31D-C649-9030-4E5B03249A24}"/>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1" name="Freeform 1083">
              <a:extLst>
                <a:ext uri="{FF2B5EF4-FFF2-40B4-BE49-F238E27FC236}">
                  <a16:creationId xmlns:a16="http://schemas.microsoft.com/office/drawing/2014/main" id="{835C4B90-A535-AD40-B98F-7805DF477D3A}"/>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2" name="Freeform 1084">
              <a:extLst>
                <a:ext uri="{FF2B5EF4-FFF2-40B4-BE49-F238E27FC236}">
                  <a16:creationId xmlns:a16="http://schemas.microsoft.com/office/drawing/2014/main" id="{F5EFA280-53D8-2849-B25C-668EFE365687}"/>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3" name="Freeform 1085">
              <a:extLst>
                <a:ext uri="{FF2B5EF4-FFF2-40B4-BE49-F238E27FC236}">
                  <a16:creationId xmlns:a16="http://schemas.microsoft.com/office/drawing/2014/main" id="{1B5A7269-8C6F-814F-BDD2-4F9BF780A14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4" name="Freeform 1086">
              <a:extLst>
                <a:ext uri="{FF2B5EF4-FFF2-40B4-BE49-F238E27FC236}">
                  <a16:creationId xmlns:a16="http://schemas.microsoft.com/office/drawing/2014/main" id="{16486DCE-E56F-C84C-9A77-C45F0037598D}"/>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5" name="Freeform 1087">
              <a:extLst>
                <a:ext uri="{FF2B5EF4-FFF2-40B4-BE49-F238E27FC236}">
                  <a16:creationId xmlns:a16="http://schemas.microsoft.com/office/drawing/2014/main" id="{FDD4F9B1-A0C6-EA41-AF99-34AAB8E3C09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02" name="Group 590">
            <a:extLst>
              <a:ext uri="{FF2B5EF4-FFF2-40B4-BE49-F238E27FC236}">
                <a16:creationId xmlns:a16="http://schemas.microsoft.com/office/drawing/2014/main" id="{BDC6B5F1-555C-574C-99D4-96EF3D8C508A}"/>
              </a:ext>
            </a:extLst>
          </p:cNvPr>
          <p:cNvGrpSpPr>
            <a:grpSpLocks/>
          </p:cNvGrpSpPr>
          <p:nvPr/>
        </p:nvGrpSpPr>
        <p:grpSpPr bwMode="auto">
          <a:xfrm flipH="1">
            <a:off x="4907126" y="5676935"/>
            <a:ext cx="345630" cy="320302"/>
            <a:chOff x="2839" y="3501"/>
            <a:chExt cx="755" cy="803"/>
          </a:xfrm>
        </p:grpSpPr>
        <p:pic>
          <p:nvPicPr>
            <p:cNvPr id="303" name="Picture 591" descr="desktop_computer_stylized_medium">
              <a:extLst>
                <a:ext uri="{FF2B5EF4-FFF2-40B4-BE49-F238E27FC236}">
                  <a16:creationId xmlns:a16="http://schemas.microsoft.com/office/drawing/2014/main" id="{3B06A57A-EA8F-6A43-9237-F0B20AE67F0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4" name="Freeform 592">
              <a:extLst>
                <a:ext uri="{FF2B5EF4-FFF2-40B4-BE49-F238E27FC236}">
                  <a16:creationId xmlns:a16="http://schemas.microsoft.com/office/drawing/2014/main" id="{6C40BD2C-BA0F-8C4A-98C3-E72D12AD9BF0}"/>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05" name="Group 590">
            <a:extLst>
              <a:ext uri="{FF2B5EF4-FFF2-40B4-BE49-F238E27FC236}">
                <a16:creationId xmlns:a16="http://schemas.microsoft.com/office/drawing/2014/main" id="{9F0D6DD0-FAEE-4144-B7FA-0A3F45B819BE}"/>
              </a:ext>
            </a:extLst>
          </p:cNvPr>
          <p:cNvGrpSpPr>
            <a:grpSpLocks/>
          </p:cNvGrpSpPr>
          <p:nvPr/>
        </p:nvGrpSpPr>
        <p:grpSpPr bwMode="auto">
          <a:xfrm flipH="1">
            <a:off x="5305351" y="5698408"/>
            <a:ext cx="345630" cy="320302"/>
            <a:chOff x="2839" y="3501"/>
            <a:chExt cx="755" cy="803"/>
          </a:xfrm>
        </p:grpSpPr>
        <p:pic>
          <p:nvPicPr>
            <p:cNvPr id="306" name="Picture 591" descr="desktop_computer_stylized_medium">
              <a:extLst>
                <a:ext uri="{FF2B5EF4-FFF2-40B4-BE49-F238E27FC236}">
                  <a16:creationId xmlns:a16="http://schemas.microsoft.com/office/drawing/2014/main" id="{09220898-F8BC-4A4F-BB36-024C79384617}"/>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 name="Freeform 592">
              <a:extLst>
                <a:ext uri="{FF2B5EF4-FFF2-40B4-BE49-F238E27FC236}">
                  <a16:creationId xmlns:a16="http://schemas.microsoft.com/office/drawing/2014/main" id="{FC3CF58C-E730-A744-B1BD-52C1A549BE7A}"/>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08" name="Group 1064">
            <a:extLst>
              <a:ext uri="{FF2B5EF4-FFF2-40B4-BE49-F238E27FC236}">
                <a16:creationId xmlns:a16="http://schemas.microsoft.com/office/drawing/2014/main" id="{DFA47618-8D8A-D346-95B9-8E1444D3040F}"/>
              </a:ext>
            </a:extLst>
          </p:cNvPr>
          <p:cNvGrpSpPr>
            <a:grpSpLocks/>
          </p:cNvGrpSpPr>
          <p:nvPr/>
        </p:nvGrpSpPr>
        <p:grpSpPr bwMode="auto">
          <a:xfrm>
            <a:off x="6287963" y="5967416"/>
            <a:ext cx="319264" cy="253379"/>
            <a:chOff x="877" y="1008"/>
            <a:chExt cx="2747" cy="2591"/>
          </a:xfrm>
        </p:grpSpPr>
        <p:pic>
          <p:nvPicPr>
            <p:cNvPr id="309" name="Picture 1065" descr="antenna_stylized">
              <a:extLst>
                <a:ext uri="{FF2B5EF4-FFF2-40B4-BE49-F238E27FC236}">
                  <a16:creationId xmlns:a16="http://schemas.microsoft.com/office/drawing/2014/main" id="{17BA4BF7-6EB2-5C4C-A0CA-F479E6ADDAF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 name="Picture 1066" descr="laptop_keyboard">
              <a:extLst>
                <a:ext uri="{FF2B5EF4-FFF2-40B4-BE49-F238E27FC236}">
                  <a16:creationId xmlns:a16="http://schemas.microsoft.com/office/drawing/2014/main" id="{3C1D902F-3BA4-2F49-B15B-A15DA195954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1" name="Freeform 1067">
              <a:extLst>
                <a:ext uri="{FF2B5EF4-FFF2-40B4-BE49-F238E27FC236}">
                  <a16:creationId xmlns:a16="http://schemas.microsoft.com/office/drawing/2014/main" id="{2877382F-39A2-B148-AC69-CF8CEA81C2F2}"/>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12" name="Picture 1068" descr="screen">
              <a:extLst>
                <a:ext uri="{FF2B5EF4-FFF2-40B4-BE49-F238E27FC236}">
                  <a16:creationId xmlns:a16="http://schemas.microsoft.com/office/drawing/2014/main" id="{D9923942-B361-8447-A880-EC7F020ACCC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3" name="Freeform 1069">
              <a:extLst>
                <a:ext uri="{FF2B5EF4-FFF2-40B4-BE49-F238E27FC236}">
                  <a16:creationId xmlns:a16="http://schemas.microsoft.com/office/drawing/2014/main" id="{47339972-CDB8-C04B-8EC1-2A9C6080DAB7}"/>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4" name="Freeform 1070">
              <a:extLst>
                <a:ext uri="{FF2B5EF4-FFF2-40B4-BE49-F238E27FC236}">
                  <a16:creationId xmlns:a16="http://schemas.microsoft.com/office/drawing/2014/main" id="{8DBA4658-58F1-7147-A932-124385DA6475}"/>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5" name="Freeform 1071">
              <a:extLst>
                <a:ext uri="{FF2B5EF4-FFF2-40B4-BE49-F238E27FC236}">
                  <a16:creationId xmlns:a16="http://schemas.microsoft.com/office/drawing/2014/main" id="{847D92F2-204A-7C46-B3AC-FE5A37636940}"/>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6" name="Freeform 1072">
              <a:extLst>
                <a:ext uri="{FF2B5EF4-FFF2-40B4-BE49-F238E27FC236}">
                  <a16:creationId xmlns:a16="http://schemas.microsoft.com/office/drawing/2014/main" id="{A9A67ED7-B095-1A4E-8E37-40AF41246D3B}"/>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7" name="Freeform 1073">
              <a:extLst>
                <a:ext uri="{FF2B5EF4-FFF2-40B4-BE49-F238E27FC236}">
                  <a16:creationId xmlns:a16="http://schemas.microsoft.com/office/drawing/2014/main" id="{DF82D2B1-635A-714E-9305-B919A51A3B0F}"/>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8" name="Freeform 1074">
              <a:extLst>
                <a:ext uri="{FF2B5EF4-FFF2-40B4-BE49-F238E27FC236}">
                  <a16:creationId xmlns:a16="http://schemas.microsoft.com/office/drawing/2014/main" id="{5AAFF1EB-A288-8F4F-B78A-EE009576E6FA}"/>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19" name="Group 1075">
              <a:extLst>
                <a:ext uri="{FF2B5EF4-FFF2-40B4-BE49-F238E27FC236}">
                  <a16:creationId xmlns:a16="http://schemas.microsoft.com/office/drawing/2014/main" id="{7B7346F9-40BA-D049-8504-716739D549E8}"/>
                </a:ext>
              </a:extLst>
            </p:cNvPr>
            <p:cNvGrpSpPr>
              <a:grpSpLocks/>
            </p:cNvGrpSpPr>
            <p:nvPr/>
          </p:nvGrpSpPr>
          <p:grpSpPr bwMode="auto">
            <a:xfrm>
              <a:off x="1709" y="3008"/>
              <a:ext cx="507" cy="234"/>
              <a:chOff x="1740" y="2642"/>
              <a:chExt cx="752" cy="327"/>
            </a:xfrm>
          </p:grpSpPr>
          <p:sp>
            <p:nvSpPr>
              <p:cNvPr id="326" name="Freeform 1076">
                <a:extLst>
                  <a:ext uri="{FF2B5EF4-FFF2-40B4-BE49-F238E27FC236}">
                    <a16:creationId xmlns:a16="http://schemas.microsoft.com/office/drawing/2014/main" id="{70A0B529-8702-5248-85CB-6A6D9AA049DF}"/>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7" name="Freeform 1077">
                <a:extLst>
                  <a:ext uri="{FF2B5EF4-FFF2-40B4-BE49-F238E27FC236}">
                    <a16:creationId xmlns:a16="http://schemas.microsoft.com/office/drawing/2014/main" id="{4EEC6B41-23FE-6343-9647-DDDB7181DFDF}"/>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8" name="Freeform 1078">
                <a:extLst>
                  <a:ext uri="{FF2B5EF4-FFF2-40B4-BE49-F238E27FC236}">
                    <a16:creationId xmlns:a16="http://schemas.microsoft.com/office/drawing/2014/main" id="{0EABB596-A6BA-F740-B45B-0FF3A31F2BA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9" name="Freeform 1079">
                <a:extLst>
                  <a:ext uri="{FF2B5EF4-FFF2-40B4-BE49-F238E27FC236}">
                    <a16:creationId xmlns:a16="http://schemas.microsoft.com/office/drawing/2014/main" id="{09242A2C-92CE-F44A-983E-EC9DAABC0FA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0" name="Freeform 1080">
                <a:extLst>
                  <a:ext uri="{FF2B5EF4-FFF2-40B4-BE49-F238E27FC236}">
                    <a16:creationId xmlns:a16="http://schemas.microsoft.com/office/drawing/2014/main" id="{6466CBF5-6D5A-6F48-8E95-EE6BC0BAF42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1" name="Freeform 1081">
                <a:extLst>
                  <a:ext uri="{FF2B5EF4-FFF2-40B4-BE49-F238E27FC236}">
                    <a16:creationId xmlns:a16="http://schemas.microsoft.com/office/drawing/2014/main" id="{7570717D-AC26-0E41-B941-D7539925AE68}"/>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20" name="Freeform 1082">
              <a:extLst>
                <a:ext uri="{FF2B5EF4-FFF2-40B4-BE49-F238E27FC236}">
                  <a16:creationId xmlns:a16="http://schemas.microsoft.com/office/drawing/2014/main" id="{841F1253-B022-344F-B950-24A406B516AD}"/>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1" name="Freeform 1083">
              <a:extLst>
                <a:ext uri="{FF2B5EF4-FFF2-40B4-BE49-F238E27FC236}">
                  <a16:creationId xmlns:a16="http://schemas.microsoft.com/office/drawing/2014/main" id="{AB15C824-EB5B-B748-A3EC-CC23D2A2F6ED}"/>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2" name="Freeform 1084">
              <a:extLst>
                <a:ext uri="{FF2B5EF4-FFF2-40B4-BE49-F238E27FC236}">
                  <a16:creationId xmlns:a16="http://schemas.microsoft.com/office/drawing/2014/main" id="{71527C9D-21F9-E94E-8A55-013031DB30D5}"/>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3" name="Freeform 1085">
              <a:extLst>
                <a:ext uri="{FF2B5EF4-FFF2-40B4-BE49-F238E27FC236}">
                  <a16:creationId xmlns:a16="http://schemas.microsoft.com/office/drawing/2014/main" id="{BCC55649-0489-E549-A39F-9E8CC1F620C2}"/>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4" name="Freeform 1086">
              <a:extLst>
                <a:ext uri="{FF2B5EF4-FFF2-40B4-BE49-F238E27FC236}">
                  <a16:creationId xmlns:a16="http://schemas.microsoft.com/office/drawing/2014/main" id="{41231CA3-2B9E-9548-90CC-CBE0D7C26A98}"/>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5" name="Freeform 1087">
              <a:extLst>
                <a:ext uri="{FF2B5EF4-FFF2-40B4-BE49-F238E27FC236}">
                  <a16:creationId xmlns:a16="http://schemas.microsoft.com/office/drawing/2014/main" id="{F2D603F0-5286-EF42-A4CF-2B2011084AA3}"/>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32" name="Freeform 984">
            <a:extLst>
              <a:ext uri="{FF2B5EF4-FFF2-40B4-BE49-F238E27FC236}">
                <a16:creationId xmlns:a16="http://schemas.microsoft.com/office/drawing/2014/main" id="{9032EBDB-7D1E-B449-9716-5090592BDF34}"/>
              </a:ext>
            </a:extLst>
          </p:cNvPr>
          <p:cNvSpPr>
            <a:spLocks/>
          </p:cNvSpPr>
          <p:nvPr/>
        </p:nvSpPr>
        <p:spPr bwMode="auto">
          <a:xfrm>
            <a:off x="6906810" y="5809249"/>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3" name="Freeform 986">
            <a:extLst>
              <a:ext uri="{FF2B5EF4-FFF2-40B4-BE49-F238E27FC236}">
                <a16:creationId xmlns:a16="http://schemas.microsoft.com/office/drawing/2014/main" id="{472A2A5F-8871-694C-B232-AC5219C80A8A}"/>
              </a:ext>
            </a:extLst>
          </p:cNvPr>
          <p:cNvSpPr>
            <a:spLocks/>
          </p:cNvSpPr>
          <p:nvPr/>
        </p:nvSpPr>
        <p:spPr bwMode="auto">
          <a:xfrm>
            <a:off x="6913187" y="5829201"/>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4" name="Freeform 987">
            <a:extLst>
              <a:ext uri="{FF2B5EF4-FFF2-40B4-BE49-F238E27FC236}">
                <a16:creationId xmlns:a16="http://schemas.microsoft.com/office/drawing/2014/main" id="{23AD45D6-2919-0043-8446-78C078CC9836}"/>
              </a:ext>
            </a:extLst>
          </p:cNvPr>
          <p:cNvSpPr>
            <a:spLocks/>
          </p:cNvSpPr>
          <p:nvPr/>
        </p:nvSpPr>
        <p:spPr bwMode="auto">
          <a:xfrm>
            <a:off x="6908735" y="5985031"/>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5" name="Rectangle 988">
            <a:extLst>
              <a:ext uri="{FF2B5EF4-FFF2-40B4-BE49-F238E27FC236}">
                <a16:creationId xmlns:a16="http://schemas.microsoft.com/office/drawing/2014/main" id="{CEAA138C-A0DC-9442-AED8-104D07D78702}"/>
              </a:ext>
            </a:extLst>
          </p:cNvPr>
          <p:cNvSpPr>
            <a:spLocks noChangeArrowheads="1"/>
          </p:cNvSpPr>
          <p:nvPr/>
        </p:nvSpPr>
        <p:spPr bwMode="auto">
          <a:xfrm>
            <a:off x="6779516" y="5846677"/>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6" name="Group 989">
            <a:extLst>
              <a:ext uri="{FF2B5EF4-FFF2-40B4-BE49-F238E27FC236}">
                <a16:creationId xmlns:a16="http://schemas.microsoft.com/office/drawing/2014/main" id="{FA886832-235D-4041-9C03-AD33F0ECFEF9}"/>
              </a:ext>
            </a:extLst>
          </p:cNvPr>
          <p:cNvGrpSpPr>
            <a:grpSpLocks/>
          </p:cNvGrpSpPr>
          <p:nvPr/>
        </p:nvGrpSpPr>
        <p:grpSpPr bwMode="auto">
          <a:xfrm>
            <a:off x="6844366" y="5843473"/>
            <a:ext cx="69903" cy="21117"/>
            <a:chOff x="614" y="2568"/>
            <a:chExt cx="725" cy="139"/>
          </a:xfrm>
        </p:grpSpPr>
        <p:sp>
          <p:nvSpPr>
            <p:cNvPr id="337" name="AutoShape 990">
              <a:extLst>
                <a:ext uri="{FF2B5EF4-FFF2-40B4-BE49-F238E27FC236}">
                  <a16:creationId xmlns:a16="http://schemas.microsoft.com/office/drawing/2014/main" id="{DD1DC9DB-013D-6B4C-A472-4A22F4558136}"/>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8" name="AutoShape 991">
              <a:extLst>
                <a:ext uri="{FF2B5EF4-FFF2-40B4-BE49-F238E27FC236}">
                  <a16:creationId xmlns:a16="http://schemas.microsoft.com/office/drawing/2014/main" id="{EABCADC0-3BCF-414A-89BA-FF21F629C091}"/>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9" name="Rectangle 992">
            <a:extLst>
              <a:ext uri="{FF2B5EF4-FFF2-40B4-BE49-F238E27FC236}">
                <a16:creationId xmlns:a16="http://schemas.microsoft.com/office/drawing/2014/main" id="{E6739617-9F17-D043-AE16-B057CB000495}"/>
              </a:ext>
            </a:extLst>
          </p:cNvPr>
          <p:cNvSpPr>
            <a:spLocks noChangeArrowheads="1"/>
          </p:cNvSpPr>
          <p:nvPr/>
        </p:nvSpPr>
        <p:spPr bwMode="auto">
          <a:xfrm>
            <a:off x="6780719" y="589502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40" name="Group 993">
            <a:extLst>
              <a:ext uri="{FF2B5EF4-FFF2-40B4-BE49-F238E27FC236}">
                <a16:creationId xmlns:a16="http://schemas.microsoft.com/office/drawing/2014/main" id="{7BD86CE2-BBAD-954D-A426-7A24C122F8AC}"/>
              </a:ext>
            </a:extLst>
          </p:cNvPr>
          <p:cNvGrpSpPr>
            <a:grpSpLocks/>
          </p:cNvGrpSpPr>
          <p:nvPr/>
        </p:nvGrpSpPr>
        <p:grpSpPr bwMode="auto">
          <a:xfrm>
            <a:off x="6844126" y="5890950"/>
            <a:ext cx="69903" cy="19515"/>
            <a:chOff x="614" y="2568"/>
            <a:chExt cx="725" cy="139"/>
          </a:xfrm>
        </p:grpSpPr>
        <p:sp>
          <p:nvSpPr>
            <p:cNvPr id="341" name="AutoShape 994">
              <a:extLst>
                <a:ext uri="{FF2B5EF4-FFF2-40B4-BE49-F238E27FC236}">
                  <a16:creationId xmlns:a16="http://schemas.microsoft.com/office/drawing/2014/main" id="{FDF9C73A-C181-AB4A-B6B6-4030B1B36D4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2" name="AutoShape 995">
              <a:extLst>
                <a:ext uri="{FF2B5EF4-FFF2-40B4-BE49-F238E27FC236}">
                  <a16:creationId xmlns:a16="http://schemas.microsoft.com/office/drawing/2014/main" id="{143C4AED-B8A1-0B40-9A1D-9F7D903399F3}"/>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43" name="Rectangle 996">
            <a:extLst>
              <a:ext uri="{FF2B5EF4-FFF2-40B4-BE49-F238E27FC236}">
                <a16:creationId xmlns:a16="http://schemas.microsoft.com/office/drawing/2014/main" id="{E6C698E7-4F93-334B-8ACD-184E0EF45424}"/>
              </a:ext>
            </a:extLst>
          </p:cNvPr>
          <p:cNvSpPr>
            <a:spLocks noChangeArrowheads="1"/>
          </p:cNvSpPr>
          <p:nvPr/>
        </p:nvSpPr>
        <p:spPr bwMode="auto">
          <a:xfrm>
            <a:off x="6780719" y="594337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4" name="Rectangle 997">
            <a:extLst>
              <a:ext uri="{FF2B5EF4-FFF2-40B4-BE49-F238E27FC236}">
                <a16:creationId xmlns:a16="http://schemas.microsoft.com/office/drawing/2014/main" id="{FBF68FF6-F058-9948-BDF6-22816ECBD5CC}"/>
              </a:ext>
            </a:extLst>
          </p:cNvPr>
          <p:cNvSpPr>
            <a:spLocks noChangeArrowheads="1"/>
          </p:cNvSpPr>
          <p:nvPr/>
        </p:nvSpPr>
        <p:spPr bwMode="auto">
          <a:xfrm>
            <a:off x="6781922" y="5987216"/>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45" name="Group 998">
            <a:extLst>
              <a:ext uri="{FF2B5EF4-FFF2-40B4-BE49-F238E27FC236}">
                <a16:creationId xmlns:a16="http://schemas.microsoft.com/office/drawing/2014/main" id="{84015BC0-F35E-A64E-A4EF-B5111B8CD2B5}"/>
              </a:ext>
            </a:extLst>
          </p:cNvPr>
          <p:cNvGrpSpPr>
            <a:grpSpLocks/>
          </p:cNvGrpSpPr>
          <p:nvPr/>
        </p:nvGrpSpPr>
        <p:grpSpPr bwMode="auto">
          <a:xfrm>
            <a:off x="6842682" y="5983138"/>
            <a:ext cx="70024" cy="21991"/>
            <a:chOff x="614" y="2568"/>
            <a:chExt cx="725" cy="139"/>
          </a:xfrm>
        </p:grpSpPr>
        <p:sp>
          <p:nvSpPr>
            <p:cNvPr id="346" name="AutoShape 999">
              <a:extLst>
                <a:ext uri="{FF2B5EF4-FFF2-40B4-BE49-F238E27FC236}">
                  <a16:creationId xmlns:a16="http://schemas.microsoft.com/office/drawing/2014/main" id="{B9250D5C-3062-EE4A-9B90-6029DE681D99}"/>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7" name="AutoShape 1000">
              <a:extLst>
                <a:ext uri="{FF2B5EF4-FFF2-40B4-BE49-F238E27FC236}">
                  <a16:creationId xmlns:a16="http://schemas.microsoft.com/office/drawing/2014/main" id="{2BB56E19-9992-DD49-ACD7-8C6AEBC23749}"/>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48" name="Freeform 1001">
            <a:extLst>
              <a:ext uri="{FF2B5EF4-FFF2-40B4-BE49-F238E27FC236}">
                <a16:creationId xmlns:a16="http://schemas.microsoft.com/office/drawing/2014/main" id="{A69CF77E-ABA3-B84F-875C-D80AB379C5F8}"/>
              </a:ext>
            </a:extLst>
          </p:cNvPr>
          <p:cNvSpPr>
            <a:spLocks/>
          </p:cNvSpPr>
          <p:nvPr/>
        </p:nvSpPr>
        <p:spPr bwMode="auto">
          <a:xfrm>
            <a:off x="6909217" y="5943379"/>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49" name="Group 1002">
            <a:extLst>
              <a:ext uri="{FF2B5EF4-FFF2-40B4-BE49-F238E27FC236}">
                <a16:creationId xmlns:a16="http://schemas.microsoft.com/office/drawing/2014/main" id="{1CA8411D-5C78-C147-8EFC-7EC1819D1D86}"/>
              </a:ext>
            </a:extLst>
          </p:cNvPr>
          <p:cNvGrpSpPr>
            <a:grpSpLocks/>
          </p:cNvGrpSpPr>
          <p:nvPr/>
        </p:nvGrpSpPr>
        <p:grpSpPr bwMode="auto">
          <a:xfrm>
            <a:off x="6843163" y="5939447"/>
            <a:ext cx="70024" cy="20243"/>
            <a:chOff x="614" y="2568"/>
            <a:chExt cx="725" cy="139"/>
          </a:xfrm>
        </p:grpSpPr>
        <p:sp>
          <p:nvSpPr>
            <p:cNvPr id="350" name="AutoShape 1003">
              <a:extLst>
                <a:ext uri="{FF2B5EF4-FFF2-40B4-BE49-F238E27FC236}">
                  <a16:creationId xmlns:a16="http://schemas.microsoft.com/office/drawing/2014/main" id="{FEDD15E7-3B9D-E24A-89A5-C6A2BBF1B55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1" name="AutoShape 1004">
              <a:extLst>
                <a:ext uri="{FF2B5EF4-FFF2-40B4-BE49-F238E27FC236}">
                  <a16:creationId xmlns:a16="http://schemas.microsoft.com/office/drawing/2014/main" id="{58836C3A-B4C3-4D48-9606-C0558767C06F}"/>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52" name="Rectangle 1005">
            <a:extLst>
              <a:ext uri="{FF2B5EF4-FFF2-40B4-BE49-F238E27FC236}">
                <a16:creationId xmlns:a16="http://schemas.microsoft.com/office/drawing/2014/main" id="{EF6B2C42-9228-0D49-AF94-D00A27CE1A07}"/>
              </a:ext>
            </a:extLst>
          </p:cNvPr>
          <p:cNvSpPr>
            <a:spLocks noChangeArrowheads="1"/>
          </p:cNvSpPr>
          <p:nvPr/>
        </p:nvSpPr>
        <p:spPr bwMode="auto">
          <a:xfrm>
            <a:off x="6904163" y="5808666"/>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3" name="Freeform 1006">
            <a:extLst>
              <a:ext uri="{FF2B5EF4-FFF2-40B4-BE49-F238E27FC236}">
                <a16:creationId xmlns:a16="http://schemas.microsoft.com/office/drawing/2014/main" id="{E1DBDB08-0048-4640-B68E-AABB540E8B46}"/>
              </a:ext>
            </a:extLst>
          </p:cNvPr>
          <p:cNvSpPr>
            <a:spLocks/>
          </p:cNvSpPr>
          <p:nvPr/>
        </p:nvSpPr>
        <p:spPr bwMode="auto">
          <a:xfrm>
            <a:off x="6912104" y="5892844"/>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4" name="Freeform 1007">
            <a:extLst>
              <a:ext uri="{FF2B5EF4-FFF2-40B4-BE49-F238E27FC236}">
                <a16:creationId xmlns:a16="http://schemas.microsoft.com/office/drawing/2014/main" id="{10818ED5-611B-BE44-B6C1-30B266CEA1B6}"/>
              </a:ext>
            </a:extLst>
          </p:cNvPr>
          <p:cNvSpPr>
            <a:spLocks/>
          </p:cNvSpPr>
          <p:nvPr/>
        </p:nvSpPr>
        <p:spPr bwMode="auto">
          <a:xfrm>
            <a:off x="6912465" y="5845221"/>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5" name="Oval 1008">
            <a:extLst>
              <a:ext uri="{FF2B5EF4-FFF2-40B4-BE49-F238E27FC236}">
                <a16:creationId xmlns:a16="http://schemas.microsoft.com/office/drawing/2014/main" id="{16A2C556-5720-644B-96D5-68C8F9139533}"/>
              </a:ext>
            </a:extLst>
          </p:cNvPr>
          <p:cNvSpPr>
            <a:spLocks noChangeArrowheads="1"/>
          </p:cNvSpPr>
          <p:nvPr/>
        </p:nvSpPr>
        <p:spPr bwMode="auto">
          <a:xfrm>
            <a:off x="6936528" y="6126444"/>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6" name="Freeform 1009">
            <a:extLst>
              <a:ext uri="{FF2B5EF4-FFF2-40B4-BE49-F238E27FC236}">
                <a16:creationId xmlns:a16="http://schemas.microsoft.com/office/drawing/2014/main" id="{81F56CD7-CAB5-334E-A95F-64FB75DC4553}"/>
              </a:ext>
            </a:extLst>
          </p:cNvPr>
          <p:cNvSpPr>
            <a:spLocks/>
          </p:cNvSpPr>
          <p:nvPr/>
        </p:nvSpPr>
        <p:spPr bwMode="auto">
          <a:xfrm>
            <a:off x="6910901" y="6126881"/>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7" name="AutoShape 1010">
            <a:extLst>
              <a:ext uri="{FF2B5EF4-FFF2-40B4-BE49-F238E27FC236}">
                <a16:creationId xmlns:a16="http://schemas.microsoft.com/office/drawing/2014/main" id="{9F8EAFD5-1CA6-CE46-9869-959F521C7F35}"/>
              </a:ext>
            </a:extLst>
          </p:cNvPr>
          <p:cNvSpPr>
            <a:spLocks noChangeArrowheads="1"/>
          </p:cNvSpPr>
          <p:nvPr/>
        </p:nvSpPr>
        <p:spPr bwMode="auto">
          <a:xfrm>
            <a:off x="6771094" y="6135765"/>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8" name="AutoShape 1011">
            <a:extLst>
              <a:ext uri="{FF2B5EF4-FFF2-40B4-BE49-F238E27FC236}">
                <a16:creationId xmlns:a16="http://schemas.microsoft.com/office/drawing/2014/main" id="{0163BC00-3DB2-6A4C-81B7-BDDD352CFFC7}"/>
              </a:ext>
            </a:extLst>
          </p:cNvPr>
          <p:cNvSpPr>
            <a:spLocks noChangeArrowheads="1"/>
          </p:cNvSpPr>
          <p:nvPr/>
        </p:nvSpPr>
        <p:spPr bwMode="auto">
          <a:xfrm>
            <a:off x="6779516" y="6141444"/>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9" name="Oval 1012">
            <a:extLst>
              <a:ext uri="{FF2B5EF4-FFF2-40B4-BE49-F238E27FC236}">
                <a16:creationId xmlns:a16="http://schemas.microsoft.com/office/drawing/2014/main" id="{518E4B31-0615-5549-A60A-E052516D2319}"/>
              </a:ext>
            </a:extLst>
          </p:cNvPr>
          <p:cNvSpPr>
            <a:spLocks noChangeArrowheads="1"/>
          </p:cNvSpPr>
          <p:nvPr/>
        </p:nvSpPr>
        <p:spPr bwMode="auto">
          <a:xfrm>
            <a:off x="6791427" y="6093093"/>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60" name="Oval 1013">
            <a:extLst>
              <a:ext uri="{FF2B5EF4-FFF2-40B4-BE49-F238E27FC236}">
                <a16:creationId xmlns:a16="http://schemas.microsoft.com/office/drawing/2014/main" id="{7B5FBCCA-CCA9-DC4C-95E7-391208FFF81E}"/>
              </a:ext>
            </a:extLst>
          </p:cNvPr>
          <p:cNvSpPr>
            <a:spLocks noChangeArrowheads="1"/>
          </p:cNvSpPr>
          <p:nvPr/>
        </p:nvSpPr>
        <p:spPr bwMode="auto">
          <a:xfrm>
            <a:off x="6813084" y="6093093"/>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61" name="Oval 1014">
            <a:extLst>
              <a:ext uri="{FF2B5EF4-FFF2-40B4-BE49-F238E27FC236}">
                <a16:creationId xmlns:a16="http://schemas.microsoft.com/office/drawing/2014/main" id="{AFDC7FCB-2F1A-5042-A036-63ACAB3B0C42}"/>
              </a:ext>
            </a:extLst>
          </p:cNvPr>
          <p:cNvSpPr>
            <a:spLocks noChangeArrowheads="1"/>
          </p:cNvSpPr>
          <p:nvPr/>
        </p:nvSpPr>
        <p:spPr bwMode="auto">
          <a:xfrm>
            <a:off x="6833418" y="6093093"/>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62" name="Rectangle 1015">
            <a:extLst>
              <a:ext uri="{FF2B5EF4-FFF2-40B4-BE49-F238E27FC236}">
                <a16:creationId xmlns:a16="http://schemas.microsoft.com/office/drawing/2014/main" id="{F727FFB7-BF01-1F46-9D9E-9D5E4DE8FF49}"/>
              </a:ext>
            </a:extLst>
          </p:cNvPr>
          <p:cNvSpPr>
            <a:spLocks noChangeArrowheads="1"/>
          </p:cNvSpPr>
          <p:nvPr/>
        </p:nvSpPr>
        <p:spPr bwMode="auto">
          <a:xfrm>
            <a:off x="6882627" y="6013722"/>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63" name="Group 590">
            <a:extLst>
              <a:ext uri="{FF2B5EF4-FFF2-40B4-BE49-F238E27FC236}">
                <a16:creationId xmlns:a16="http://schemas.microsoft.com/office/drawing/2014/main" id="{74594D33-7B4A-9C4A-B427-0FAC6A3BF3C6}"/>
              </a:ext>
            </a:extLst>
          </p:cNvPr>
          <p:cNvGrpSpPr>
            <a:grpSpLocks/>
          </p:cNvGrpSpPr>
          <p:nvPr/>
        </p:nvGrpSpPr>
        <p:grpSpPr bwMode="auto">
          <a:xfrm flipH="1">
            <a:off x="4527198" y="5453338"/>
            <a:ext cx="345630" cy="320302"/>
            <a:chOff x="2839" y="3501"/>
            <a:chExt cx="755" cy="803"/>
          </a:xfrm>
        </p:grpSpPr>
        <p:pic>
          <p:nvPicPr>
            <p:cNvPr id="364" name="Picture 591" descr="desktop_computer_stylized_medium">
              <a:extLst>
                <a:ext uri="{FF2B5EF4-FFF2-40B4-BE49-F238E27FC236}">
                  <a16:creationId xmlns:a16="http://schemas.microsoft.com/office/drawing/2014/main" id="{EFC7DF1D-1F60-234A-A19E-5E7FD8C6B819}"/>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5" name="Freeform 592">
              <a:extLst>
                <a:ext uri="{FF2B5EF4-FFF2-40B4-BE49-F238E27FC236}">
                  <a16:creationId xmlns:a16="http://schemas.microsoft.com/office/drawing/2014/main" id="{DCD434F7-36BC-CB4D-8542-D58E0892209B}"/>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66" name="Group 652">
            <a:extLst>
              <a:ext uri="{FF2B5EF4-FFF2-40B4-BE49-F238E27FC236}">
                <a16:creationId xmlns:a16="http://schemas.microsoft.com/office/drawing/2014/main" id="{FE0749AD-B5F9-0B4F-9912-0D138E68C612}"/>
              </a:ext>
            </a:extLst>
          </p:cNvPr>
          <p:cNvGrpSpPr>
            <a:grpSpLocks/>
          </p:cNvGrpSpPr>
          <p:nvPr/>
        </p:nvGrpSpPr>
        <p:grpSpPr bwMode="auto">
          <a:xfrm>
            <a:off x="4712859" y="2375563"/>
            <a:ext cx="397547" cy="306949"/>
            <a:chOff x="2751" y="1851"/>
            <a:chExt cx="462" cy="478"/>
          </a:xfrm>
        </p:grpSpPr>
        <p:pic>
          <p:nvPicPr>
            <p:cNvPr id="367" name="Picture 653" descr="iphone_stylized_small">
              <a:extLst>
                <a:ext uri="{FF2B5EF4-FFF2-40B4-BE49-F238E27FC236}">
                  <a16:creationId xmlns:a16="http://schemas.microsoft.com/office/drawing/2014/main" id="{55DC35A9-5D7B-2344-9544-595A59DF0F51}"/>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 name="Picture 654" descr="antenna_radiation_stylized">
              <a:extLst>
                <a:ext uri="{FF2B5EF4-FFF2-40B4-BE49-F238E27FC236}">
                  <a16:creationId xmlns:a16="http://schemas.microsoft.com/office/drawing/2014/main" id="{648D4CBC-C6CE-E948-BFBC-2B4E4C0F501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9" name="Group 950">
            <a:extLst>
              <a:ext uri="{FF2B5EF4-FFF2-40B4-BE49-F238E27FC236}">
                <a16:creationId xmlns:a16="http://schemas.microsoft.com/office/drawing/2014/main" id="{B9157F43-8D3E-934B-B098-8C13D287B646}"/>
              </a:ext>
            </a:extLst>
          </p:cNvPr>
          <p:cNvGrpSpPr>
            <a:grpSpLocks/>
          </p:cNvGrpSpPr>
          <p:nvPr/>
        </p:nvGrpSpPr>
        <p:grpSpPr bwMode="auto">
          <a:xfrm>
            <a:off x="7007207" y="5446229"/>
            <a:ext cx="177192" cy="330833"/>
            <a:chOff x="4140" y="429"/>
            <a:chExt cx="1425" cy="2396"/>
          </a:xfrm>
        </p:grpSpPr>
        <p:sp>
          <p:nvSpPr>
            <p:cNvPr id="370" name="Freeform 951">
              <a:extLst>
                <a:ext uri="{FF2B5EF4-FFF2-40B4-BE49-F238E27FC236}">
                  <a16:creationId xmlns:a16="http://schemas.microsoft.com/office/drawing/2014/main" id="{3CC165E8-5808-4C4C-842B-6B64BF1A4ABB}"/>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1" name="Rectangle 952">
              <a:extLst>
                <a:ext uri="{FF2B5EF4-FFF2-40B4-BE49-F238E27FC236}">
                  <a16:creationId xmlns:a16="http://schemas.microsoft.com/office/drawing/2014/main" id="{E42B5865-4EED-7747-8C9D-6AF96C4BE8EC}"/>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72" name="Freeform 953">
              <a:extLst>
                <a:ext uri="{FF2B5EF4-FFF2-40B4-BE49-F238E27FC236}">
                  <a16:creationId xmlns:a16="http://schemas.microsoft.com/office/drawing/2014/main" id="{04C657EA-0E1D-CD4C-998E-C6698B25005A}"/>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3" name="Freeform 954">
              <a:extLst>
                <a:ext uri="{FF2B5EF4-FFF2-40B4-BE49-F238E27FC236}">
                  <a16:creationId xmlns:a16="http://schemas.microsoft.com/office/drawing/2014/main" id="{0081EC2A-ED17-E940-B30C-FD018D24DC8C}"/>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4" name="Rectangle 955">
              <a:extLst>
                <a:ext uri="{FF2B5EF4-FFF2-40B4-BE49-F238E27FC236}">
                  <a16:creationId xmlns:a16="http://schemas.microsoft.com/office/drawing/2014/main" id="{285ED3E6-1C62-0C4F-8C1E-757D2B96B242}"/>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75" name="Group 956">
              <a:extLst>
                <a:ext uri="{FF2B5EF4-FFF2-40B4-BE49-F238E27FC236}">
                  <a16:creationId xmlns:a16="http://schemas.microsoft.com/office/drawing/2014/main" id="{AEC0E1CB-799C-584B-AA17-E6ED390A5971}"/>
                </a:ext>
              </a:extLst>
            </p:cNvPr>
            <p:cNvGrpSpPr>
              <a:grpSpLocks/>
            </p:cNvGrpSpPr>
            <p:nvPr/>
          </p:nvGrpSpPr>
          <p:grpSpPr bwMode="auto">
            <a:xfrm>
              <a:off x="4749" y="668"/>
              <a:ext cx="581" cy="145"/>
              <a:chOff x="614" y="2568"/>
              <a:chExt cx="725" cy="139"/>
            </a:xfrm>
          </p:grpSpPr>
          <p:sp>
            <p:nvSpPr>
              <p:cNvPr id="400" name="AutoShape 957">
                <a:extLst>
                  <a:ext uri="{FF2B5EF4-FFF2-40B4-BE49-F238E27FC236}">
                    <a16:creationId xmlns:a16="http://schemas.microsoft.com/office/drawing/2014/main" id="{BFD6BC96-6DD7-8249-971E-7A6431DE515F}"/>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01" name="AutoShape 958">
                <a:extLst>
                  <a:ext uri="{FF2B5EF4-FFF2-40B4-BE49-F238E27FC236}">
                    <a16:creationId xmlns:a16="http://schemas.microsoft.com/office/drawing/2014/main" id="{7136BF1A-5BDD-EE4E-8563-E53448E3C74A}"/>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76" name="Rectangle 959">
              <a:extLst>
                <a:ext uri="{FF2B5EF4-FFF2-40B4-BE49-F238E27FC236}">
                  <a16:creationId xmlns:a16="http://schemas.microsoft.com/office/drawing/2014/main" id="{8245B411-036D-D243-A29A-6C8A24D9EC8F}"/>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77" name="Group 960">
              <a:extLst>
                <a:ext uri="{FF2B5EF4-FFF2-40B4-BE49-F238E27FC236}">
                  <a16:creationId xmlns:a16="http://schemas.microsoft.com/office/drawing/2014/main" id="{998BFA06-D769-2B45-967D-20B6DF4E688A}"/>
                </a:ext>
              </a:extLst>
            </p:cNvPr>
            <p:cNvGrpSpPr>
              <a:grpSpLocks/>
            </p:cNvGrpSpPr>
            <p:nvPr/>
          </p:nvGrpSpPr>
          <p:grpSpPr bwMode="auto">
            <a:xfrm>
              <a:off x="4747" y="994"/>
              <a:ext cx="581" cy="134"/>
              <a:chOff x="614" y="2568"/>
              <a:chExt cx="725" cy="139"/>
            </a:xfrm>
          </p:grpSpPr>
          <p:sp>
            <p:nvSpPr>
              <p:cNvPr id="398" name="AutoShape 961">
                <a:extLst>
                  <a:ext uri="{FF2B5EF4-FFF2-40B4-BE49-F238E27FC236}">
                    <a16:creationId xmlns:a16="http://schemas.microsoft.com/office/drawing/2014/main" id="{B41A50C2-84FC-9D47-B6C0-F75D2EEA314A}"/>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99" name="AutoShape 962">
                <a:extLst>
                  <a:ext uri="{FF2B5EF4-FFF2-40B4-BE49-F238E27FC236}">
                    <a16:creationId xmlns:a16="http://schemas.microsoft.com/office/drawing/2014/main" id="{162FEE75-60EF-ED4B-8F62-43CC9E2BA8EE}"/>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78" name="Rectangle 963">
              <a:extLst>
                <a:ext uri="{FF2B5EF4-FFF2-40B4-BE49-F238E27FC236}">
                  <a16:creationId xmlns:a16="http://schemas.microsoft.com/office/drawing/2014/main" id="{45210630-A956-A643-BA83-8B3AC84AD0F6}"/>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79" name="Rectangle 964">
              <a:extLst>
                <a:ext uri="{FF2B5EF4-FFF2-40B4-BE49-F238E27FC236}">
                  <a16:creationId xmlns:a16="http://schemas.microsoft.com/office/drawing/2014/main" id="{EA864705-E6F3-0149-9FB8-F2D6510013C1}"/>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80" name="Group 965">
              <a:extLst>
                <a:ext uri="{FF2B5EF4-FFF2-40B4-BE49-F238E27FC236}">
                  <a16:creationId xmlns:a16="http://schemas.microsoft.com/office/drawing/2014/main" id="{5FA6E92E-3F4C-B34B-8A73-73A726321F34}"/>
                </a:ext>
              </a:extLst>
            </p:cNvPr>
            <p:cNvGrpSpPr>
              <a:grpSpLocks/>
            </p:cNvGrpSpPr>
            <p:nvPr/>
          </p:nvGrpSpPr>
          <p:grpSpPr bwMode="auto">
            <a:xfrm>
              <a:off x="4735" y="1627"/>
              <a:ext cx="582" cy="151"/>
              <a:chOff x="614" y="2568"/>
              <a:chExt cx="725" cy="139"/>
            </a:xfrm>
          </p:grpSpPr>
          <p:sp>
            <p:nvSpPr>
              <p:cNvPr id="396" name="AutoShape 966">
                <a:extLst>
                  <a:ext uri="{FF2B5EF4-FFF2-40B4-BE49-F238E27FC236}">
                    <a16:creationId xmlns:a16="http://schemas.microsoft.com/office/drawing/2014/main" id="{A6336F1E-6BE8-B445-9185-62BF81738398}"/>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97" name="AutoShape 967">
                <a:extLst>
                  <a:ext uri="{FF2B5EF4-FFF2-40B4-BE49-F238E27FC236}">
                    <a16:creationId xmlns:a16="http://schemas.microsoft.com/office/drawing/2014/main" id="{BCC9FB72-268F-8647-9D4C-FA7C9DF585A3}"/>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81" name="Freeform 968">
              <a:extLst>
                <a:ext uri="{FF2B5EF4-FFF2-40B4-BE49-F238E27FC236}">
                  <a16:creationId xmlns:a16="http://schemas.microsoft.com/office/drawing/2014/main" id="{E4BA31FD-CC32-B04B-A952-BB07796E550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82" name="Group 969">
              <a:extLst>
                <a:ext uri="{FF2B5EF4-FFF2-40B4-BE49-F238E27FC236}">
                  <a16:creationId xmlns:a16="http://schemas.microsoft.com/office/drawing/2014/main" id="{31CF1811-4A2F-6440-8069-87CF0C232076}"/>
                </a:ext>
              </a:extLst>
            </p:cNvPr>
            <p:cNvGrpSpPr>
              <a:grpSpLocks/>
            </p:cNvGrpSpPr>
            <p:nvPr/>
          </p:nvGrpSpPr>
          <p:grpSpPr bwMode="auto">
            <a:xfrm>
              <a:off x="4739" y="1327"/>
              <a:ext cx="582" cy="139"/>
              <a:chOff x="614" y="2568"/>
              <a:chExt cx="725" cy="139"/>
            </a:xfrm>
          </p:grpSpPr>
          <p:sp>
            <p:nvSpPr>
              <p:cNvPr id="394" name="AutoShape 970">
                <a:extLst>
                  <a:ext uri="{FF2B5EF4-FFF2-40B4-BE49-F238E27FC236}">
                    <a16:creationId xmlns:a16="http://schemas.microsoft.com/office/drawing/2014/main" id="{5317896D-09DC-D14B-8A55-9B7FAC0FB9A0}"/>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95" name="AutoShape 971">
                <a:extLst>
                  <a:ext uri="{FF2B5EF4-FFF2-40B4-BE49-F238E27FC236}">
                    <a16:creationId xmlns:a16="http://schemas.microsoft.com/office/drawing/2014/main" id="{4C39BD1C-93C0-4A4A-A896-BA5A0DA18C53}"/>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83" name="Rectangle 972">
              <a:extLst>
                <a:ext uri="{FF2B5EF4-FFF2-40B4-BE49-F238E27FC236}">
                  <a16:creationId xmlns:a16="http://schemas.microsoft.com/office/drawing/2014/main" id="{C407462A-F1F1-8147-8BCF-ABE45E4DFE00}"/>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84" name="Freeform 973">
              <a:extLst>
                <a:ext uri="{FF2B5EF4-FFF2-40B4-BE49-F238E27FC236}">
                  <a16:creationId xmlns:a16="http://schemas.microsoft.com/office/drawing/2014/main" id="{9CC74385-D63E-3D48-9561-40BDDCB29BD0}"/>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5" name="Freeform 974">
              <a:extLst>
                <a:ext uri="{FF2B5EF4-FFF2-40B4-BE49-F238E27FC236}">
                  <a16:creationId xmlns:a16="http://schemas.microsoft.com/office/drawing/2014/main" id="{BE3EC3AB-107D-0246-A7B3-BB9AAAAE2D70}"/>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6" name="Oval 975">
              <a:extLst>
                <a:ext uri="{FF2B5EF4-FFF2-40B4-BE49-F238E27FC236}">
                  <a16:creationId xmlns:a16="http://schemas.microsoft.com/office/drawing/2014/main" id="{D5CE143B-6BEE-164A-8AF2-550324389009}"/>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87" name="Freeform 976">
              <a:extLst>
                <a:ext uri="{FF2B5EF4-FFF2-40B4-BE49-F238E27FC236}">
                  <a16:creationId xmlns:a16="http://schemas.microsoft.com/office/drawing/2014/main" id="{EADD20C0-41F8-1048-B5B0-3DFEAAD82EAF}"/>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8" name="AutoShape 977">
              <a:extLst>
                <a:ext uri="{FF2B5EF4-FFF2-40B4-BE49-F238E27FC236}">
                  <a16:creationId xmlns:a16="http://schemas.microsoft.com/office/drawing/2014/main" id="{ECF1DC30-C215-FE45-B385-194BBD2D264A}"/>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89" name="AutoShape 978">
              <a:extLst>
                <a:ext uri="{FF2B5EF4-FFF2-40B4-BE49-F238E27FC236}">
                  <a16:creationId xmlns:a16="http://schemas.microsoft.com/office/drawing/2014/main" id="{03A3B6DC-8081-054C-BE2C-B7B161B1580A}"/>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90" name="Oval 979">
              <a:extLst>
                <a:ext uri="{FF2B5EF4-FFF2-40B4-BE49-F238E27FC236}">
                  <a16:creationId xmlns:a16="http://schemas.microsoft.com/office/drawing/2014/main" id="{D0F88E4B-F42F-334A-8BFA-E3A20C22B250}"/>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91" name="Oval 980">
              <a:extLst>
                <a:ext uri="{FF2B5EF4-FFF2-40B4-BE49-F238E27FC236}">
                  <a16:creationId xmlns:a16="http://schemas.microsoft.com/office/drawing/2014/main" id="{9B2E4BDA-3866-F94F-ABE0-15F24D717C80}"/>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92" name="Oval 981">
              <a:extLst>
                <a:ext uri="{FF2B5EF4-FFF2-40B4-BE49-F238E27FC236}">
                  <a16:creationId xmlns:a16="http://schemas.microsoft.com/office/drawing/2014/main" id="{56DB147D-629E-9046-BAA3-982B5C6ADC62}"/>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93" name="Rectangle 982">
              <a:extLst>
                <a:ext uri="{FF2B5EF4-FFF2-40B4-BE49-F238E27FC236}">
                  <a16:creationId xmlns:a16="http://schemas.microsoft.com/office/drawing/2014/main" id="{593005B5-9EA3-BC40-ADCD-6E476DA3F212}"/>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22" name="Group 950">
            <a:extLst>
              <a:ext uri="{FF2B5EF4-FFF2-40B4-BE49-F238E27FC236}">
                <a16:creationId xmlns:a16="http://schemas.microsoft.com/office/drawing/2014/main" id="{2C88078D-8080-EA45-BE11-6937F08FD107}"/>
              </a:ext>
            </a:extLst>
          </p:cNvPr>
          <p:cNvGrpSpPr>
            <a:grpSpLocks/>
          </p:cNvGrpSpPr>
          <p:nvPr/>
        </p:nvGrpSpPr>
        <p:grpSpPr bwMode="auto">
          <a:xfrm>
            <a:off x="6755725" y="5788678"/>
            <a:ext cx="214974" cy="403920"/>
            <a:chOff x="4140" y="429"/>
            <a:chExt cx="1425" cy="2396"/>
          </a:xfrm>
        </p:grpSpPr>
        <p:sp>
          <p:nvSpPr>
            <p:cNvPr id="423" name="Freeform 951">
              <a:extLst>
                <a:ext uri="{FF2B5EF4-FFF2-40B4-BE49-F238E27FC236}">
                  <a16:creationId xmlns:a16="http://schemas.microsoft.com/office/drawing/2014/main" id="{E22BAF54-8ABB-A64A-A3BC-EFCC80AF0315}"/>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4" name="Rectangle 952">
              <a:extLst>
                <a:ext uri="{FF2B5EF4-FFF2-40B4-BE49-F238E27FC236}">
                  <a16:creationId xmlns:a16="http://schemas.microsoft.com/office/drawing/2014/main" id="{70CEEF7E-1A13-4C4F-9A8B-26C63846358B}"/>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5" name="Freeform 953">
              <a:extLst>
                <a:ext uri="{FF2B5EF4-FFF2-40B4-BE49-F238E27FC236}">
                  <a16:creationId xmlns:a16="http://schemas.microsoft.com/office/drawing/2014/main" id="{5E7A472A-D60E-EA43-9EEA-9C98812766E4}"/>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6" name="Freeform 954">
              <a:extLst>
                <a:ext uri="{FF2B5EF4-FFF2-40B4-BE49-F238E27FC236}">
                  <a16:creationId xmlns:a16="http://schemas.microsoft.com/office/drawing/2014/main" id="{0B728029-E4DD-C649-8B6F-020F1D45DE29}"/>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7" name="Rectangle 955">
              <a:extLst>
                <a:ext uri="{FF2B5EF4-FFF2-40B4-BE49-F238E27FC236}">
                  <a16:creationId xmlns:a16="http://schemas.microsoft.com/office/drawing/2014/main" id="{7AB8509C-DB39-0742-A0FA-D25DAC3D8665}"/>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8" name="Group 956">
              <a:extLst>
                <a:ext uri="{FF2B5EF4-FFF2-40B4-BE49-F238E27FC236}">
                  <a16:creationId xmlns:a16="http://schemas.microsoft.com/office/drawing/2014/main" id="{80F51709-BB01-1846-B67C-CE4ECE8086DA}"/>
                </a:ext>
              </a:extLst>
            </p:cNvPr>
            <p:cNvGrpSpPr>
              <a:grpSpLocks/>
            </p:cNvGrpSpPr>
            <p:nvPr/>
          </p:nvGrpSpPr>
          <p:grpSpPr bwMode="auto">
            <a:xfrm>
              <a:off x="4749" y="668"/>
              <a:ext cx="581" cy="145"/>
              <a:chOff x="614" y="2568"/>
              <a:chExt cx="725" cy="139"/>
            </a:xfrm>
          </p:grpSpPr>
          <p:sp>
            <p:nvSpPr>
              <p:cNvPr id="453" name="AutoShape 957">
                <a:extLst>
                  <a:ext uri="{FF2B5EF4-FFF2-40B4-BE49-F238E27FC236}">
                    <a16:creationId xmlns:a16="http://schemas.microsoft.com/office/drawing/2014/main" id="{E2BD17DD-EF15-A24D-931E-D245AB96FB7E}"/>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54" name="AutoShape 958">
                <a:extLst>
                  <a:ext uri="{FF2B5EF4-FFF2-40B4-BE49-F238E27FC236}">
                    <a16:creationId xmlns:a16="http://schemas.microsoft.com/office/drawing/2014/main" id="{6AF84E87-0716-E94B-B53E-6D18A0B3794D}"/>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9" name="Rectangle 959">
              <a:extLst>
                <a:ext uri="{FF2B5EF4-FFF2-40B4-BE49-F238E27FC236}">
                  <a16:creationId xmlns:a16="http://schemas.microsoft.com/office/drawing/2014/main" id="{95BF9831-579A-FF41-8D72-2BCCAAF12B36}"/>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30" name="Group 960">
              <a:extLst>
                <a:ext uri="{FF2B5EF4-FFF2-40B4-BE49-F238E27FC236}">
                  <a16:creationId xmlns:a16="http://schemas.microsoft.com/office/drawing/2014/main" id="{E1AF8D4B-B5CD-0146-92AA-CEAC352EF781}"/>
                </a:ext>
              </a:extLst>
            </p:cNvPr>
            <p:cNvGrpSpPr>
              <a:grpSpLocks/>
            </p:cNvGrpSpPr>
            <p:nvPr/>
          </p:nvGrpSpPr>
          <p:grpSpPr bwMode="auto">
            <a:xfrm>
              <a:off x="4747" y="994"/>
              <a:ext cx="581" cy="134"/>
              <a:chOff x="614" y="2568"/>
              <a:chExt cx="725" cy="139"/>
            </a:xfrm>
          </p:grpSpPr>
          <p:sp>
            <p:nvSpPr>
              <p:cNvPr id="451" name="AutoShape 961">
                <a:extLst>
                  <a:ext uri="{FF2B5EF4-FFF2-40B4-BE49-F238E27FC236}">
                    <a16:creationId xmlns:a16="http://schemas.microsoft.com/office/drawing/2014/main" id="{6DD6AD4F-E915-AE4B-8BA8-798ED2FC2D19}"/>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52" name="AutoShape 962">
                <a:extLst>
                  <a:ext uri="{FF2B5EF4-FFF2-40B4-BE49-F238E27FC236}">
                    <a16:creationId xmlns:a16="http://schemas.microsoft.com/office/drawing/2014/main" id="{37494D8C-E2F6-0D47-A148-7B8E9D83E32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1" name="Rectangle 963">
              <a:extLst>
                <a:ext uri="{FF2B5EF4-FFF2-40B4-BE49-F238E27FC236}">
                  <a16:creationId xmlns:a16="http://schemas.microsoft.com/office/drawing/2014/main" id="{63841D79-6444-EB42-A0E7-87B52BF56B84}"/>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2" name="Rectangle 964">
              <a:extLst>
                <a:ext uri="{FF2B5EF4-FFF2-40B4-BE49-F238E27FC236}">
                  <a16:creationId xmlns:a16="http://schemas.microsoft.com/office/drawing/2014/main" id="{DF0659B3-21D4-D44C-9B15-1179D0B8532B}"/>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33" name="Group 965">
              <a:extLst>
                <a:ext uri="{FF2B5EF4-FFF2-40B4-BE49-F238E27FC236}">
                  <a16:creationId xmlns:a16="http://schemas.microsoft.com/office/drawing/2014/main" id="{40E0CB97-B718-1840-9DBF-01D8A8A10D4A}"/>
                </a:ext>
              </a:extLst>
            </p:cNvPr>
            <p:cNvGrpSpPr>
              <a:grpSpLocks/>
            </p:cNvGrpSpPr>
            <p:nvPr/>
          </p:nvGrpSpPr>
          <p:grpSpPr bwMode="auto">
            <a:xfrm>
              <a:off x="4735" y="1627"/>
              <a:ext cx="582" cy="151"/>
              <a:chOff x="614" y="2568"/>
              <a:chExt cx="725" cy="139"/>
            </a:xfrm>
          </p:grpSpPr>
          <p:sp>
            <p:nvSpPr>
              <p:cNvPr id="449" name="AutoShape 966">
                <a:extLst>
                  <a:ext uri="{FF2B5EF4-FFF2-40B4-BE49-F238E27FC236}">
                    <a16:creationId xmlns:a16="http://schemas.microsoft.com/office/drawing/2014/main" id="{13184E4A-912C-0042-9B50-7801628E1CBC}"/>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50" name="AutoShape 967">
                <a:extLst>
                  <a:ext uri="{FF2B5EF4-FFF2-40B4-BE49-F238E27FC236}">
                    <a16:creationId xmlns:a16="http://schemas.microsoft.com/office/drawing/2014/main" id="{EC497607-7A68-3442-8889-DC5379D468A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4" name="Freeform 968">
              <a:extLst>
                <a:ext uri="{FF2B5EF4-FFF2-40B4-BE49-F238E27FC236}">
                  <a16:creationId xmlns:a16="http://schemas.microsoft.com/office/drawing/2014/main" id="{052CE7AF-A97E-A341-AFD5-C7FAE94F405B}"/>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35" name="Group 969">
              <a:extLst>
                <a:ext uri="{FF2B5EF4-FFF2-40B4-BE49-F238E27FC236}">
                  <a16:creationId xmlns:a16="http://schemas.microsoft.com/office/drawing/2014/main" id="{EE384ACB-D1B7-8947-A46E-908F4C27436E}"/>
                </a:ext>
              </a:extLst>
            </p:cNvPr>
            <p:cNvGrpSpPr>
              <a:grpSpLocks/>
            </p:cNvGrpSpPr>
            <p:nvPr/>
          </p:nvGrpSpPr>
          <p:grpSpPr bwMode="auto">
            <a:xfrm>
              <a:off x="4739" y="1327"/>
              <a:ext cx="582" cy="139"/>
              <a:chOff x="614" y="2568"/>
              <a:chExt cx="725" cy="139"/>
            </a:xfrm>
          </p:grpSpPr>
          <p:sp>
            <p:nvSpPr>
              <p:cNvPr id="447" name="AutoShape 970">
                <a:extLst>
                  <a:ext uri="{FF2B5EF4-FFF2-40B4-BE49-F238E27FC236}">
                    <a16:creationId xmlns:a16="http://schemas.microsoft.com/office/drawing/2014/main" id="{E31703BD-0E29-4342-866F-C1BACFF6A330}"/>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8" name="AutoShape 971">
                <a:extLst>
                  <a:ext uri="{FF2B5EF4-FFF2-40B4-BE49-F238E27FC236}">
                    <a16:creationId xmlns:a16="http://schemas.microsoft.com/office/drawing/2014/main" id="{EEA60274-2682-3A48-9AE3-69FF0DCF1C30}"/>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6" name="Rectangle 972">
              <a:extLst>
                <a:ext uri="{FF2B5EF4-FFF2-40B4-BE49-F238E27FC236}">
                  <a16:creationId xmlns:a16="http://schemas.microsoft.com/office/drawing/2014/main" id="{967A71FE-66B2-954A-9379-E42B8F08946B}"/>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7" name="Freeform 973">
              <a:extLst>
                <a:ext uri="{FF2B5EF4-FFF2-40B4-BE49-F238E27FC236}">
                  <a16:creationId xmlns:a16="http://schemas.microsoft.com/office/drawing/2014/main" id="{6FB307DE-995F-3B4C-A113-98D6582145FF}"/>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8" name="Freeform 974">
              <a:extLst>
                <a:ext uri="{FF2B5EF4-FFF2-40B4-BE49-F238E27FC236}">
                  <a16:creationId xmlns:a16="http://schemas.microsoft.com/office/drawing/2014/main" id="{90D5EB6A-3270-FA40-8319-F741130BA9A2}"/>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9" name="Oval 975">
              <a:extLst>
                <a:ext uri="{FF2B5EF4-FFF2-40B4-BE49-F238E27FC236}">
                  <a16:creationId xmlns:a16="http://schemas.microsoft.com/office/drawing/2014/main" id="{77280D7B-B4B9-A843-AC20-94979FDF9D6F}"/>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0" name="Freeform 976">
              <a:extLst>
                <a:ext uri="{FF2B5EF4-FFF2-40B4-BE49-F238E27FC236}">
                  <a16:creationId xmlns:a16="http://schemas.microsoft.com/office/drawing/2014/main" id="{80A419D8-1581-3A46-8EBA-5776012410C9}"/>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1" name="AutoShape 977">
              <a:extLst>
                <a:ext uri="{FF2B5EF4-FFF2-40B4-BE49-F238E27FC236}">
                  <a16:creationId xmlns:a16="http://schemas.microsoft.com/office/drawing/2014/main" id="{EED639F0-33CC-254D-99A1-DD03522710EF}"/>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2" name="AutoShape 978">
              <a:extLst>
                <a:ext uri="{FF2B5EF4-FFF2-40B4-BE49-F238E27FC236}">
                  <a16:creationId xmlns:a16="http://schemas.microsoft.com/office/drawing/2014/main" id="{522FF7C6-4EA8-7D47-B430-79E5E0576246}"/>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3" name="Oval 979">
              <a:extLst>
                <a:ext uri="{FF2B5EF4-FFF2-40B4-BE49-F238E27FC236}">
                  <a16:creationId xmlns:a16="http://schemas.microsoft.com/office/drawing/2014/main" id="{242F954B-88E5-B048-98E9-40F0D761A7AF}"/>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4" name="Oval 980">
              <a:extLst>
                <a:ext uri="{FF2B5EF4-FFF2-40B4-BE49-F238E27FC236}">
                  <a16:creationId xmlns:a16="http://schemas.microsoft.com/office/drawing/2014/main" id="{A6EF718B-8D3A-514F-B044-003F6C6340FE}"/>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5" name="Oval 981">
              <a:extLst>
                <a:ext uri="{FF2B5EF4-FFF2-40B4-BE49-F238E27FC236}">
                  <a16:creationId xmlns:a16="http://schemas.microsoft.com/office/drawing/2014/main" id="{813F1E73-B64A-F54B-8A38-E17C7DD8A278}"/>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6" name="Rectangle 982">
              <a:extLst>
                <a:ext uri="{FF2B5EF4-FFF2-40B4-BE49-F238E27FC236}">
                  <a16:creationId xmlns:a16="http://schemas.microsoft.com/office/drawing/2014/main" id="{1857FA82-EB0A-EE41-839B-BECD0ED3932B}"/>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55" name="Group 454">
            <a:extLst>
              <a:ext uri="{FF2B5EF4-FFF2-40B4-BE49-F238E27FC236}">
                <a16:creationId xmlns:a16="http://schemas.microsoft.com/office/drawing/2014/main" id="{591BE906-E595-B649-963F-9A97A62BC9DB}"/>
              </a:ext>
            </a:extLst>
          </p:cNvPr>
          <p:cNvGrpSpPr/>
          <p:nvPr/>
        </p:nvGrpSpPr>
        <p:grpSpPr>
          <a:xfrm>
            <a:off x="5852005" y="4128902"/>
            <a:ext cx="367224" cy="240304"/>
            <a:chOff x="7493876" y="2774731"/>
            <a:chExt cx="1481958" cy="894622"/>
          </a:xfrm>
        </p:grpSpPr>
        <p:sp>
          <p:nvSpPr>
            <p:cNvPr id="456" name="Freeform 455">
              <a:extLst>
                <a:ext uri="{FF2B5EF4-FFF2-40B4-BE49-F238E27FC236}">
                  <a16:creationId xmlns:a16="http://schemas.microsoft.com/office/drawing/2014/main" id="{D1AFE997-42EF-E448-84B8-2664DED57AD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57" name="Oval 456">
              <a:extLst>
                <a:ext uri="{FF2B5EF4-FFF2-40B4-BE49-F238E27FC236}">
                  <a16:creationId xmlns:a16="http://schemas.microsoft.com/office/drawing/2014/main" id="{3B88C418-A94C-D74A-A8F4-7D50E4559AE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58" name="Group 457">
              <a:extLst>
                <a:ext uri="{FF2B5EF4-FFF2-40B4-BE49-F238E27FC236}">
                  <a16:creationId xmlns:a16="http://schemas.microsoft.com/office/drawing/2014/main" id="{91C76761-D3F7-8F49-B804-7516AA435A6E}"/>
                </a:ext>
              </a:extLst>
            </p:cNvPr>
            <p:cNvGrpSpPr/>
            <p:nvPr/>
          </p:nvGrpSpPr>
          <p:grpSpPr>
            <a:xfrm>
              <a:off x="7713663" y="2848339"/>
              <a:ext cx="1042107" cy="425543"/>
              <a:chOff x="7786941" y="2884917"/>
              <a:chExt cx="897649" cy="353919"/>
            </a:xfrm>
          </p:grpSpPr>
          <p:sp>
            <p:nvSpPr>
              <p:cNvPr id="459" name="Freeform 458">
                <a:extLst>
                  <a:ext uri="{FF2B5EF4-FFF2-40B4-BE49-F238E27FC236}">
                    <a16:creationId xmlns:a16="http://schemas.microsoft.com/office/drawing/2014/main" id="{D0D84ED2-8EEB-A14E-9D0D-A8D7EE1C2B8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0" name="Freeform 459">
                <a:extLst>
                  <a:ext uri="{FF2B5EF4-FFF2-40B4-BE49-F238E27FC236}">
                    <a16:creationId xmlns:a16="http://schemas.microsoft.com/office/drawing/2014/main" id="{83F7D618-DF6E-CD4E-ABFD-7248C8AFF79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1" name="Freeform 460">
                <a:extLst>
                  <a:ext uri="{FF2B5EF4-FFF2-40B4-BE49-F238E27FC236}">
                    <a16:creationId xmlns:a16="http://schemas.microsoft.com/office/drawing/2014/main" id="{5BA0C0F4-859C-2948-A8E4-EC63C482D24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2" name="Freeform 461">
                <a:extLst>
                  <a:ext uri="{FF2B5EF4-FFF2-40B4-BE49-F238E27FC236}">
                    <a16:creationId xmlns:a16="http://schemas.microsoft.com/office/drawing/2014/main" id="{1870235E-870D-8C4E-B97F-5CC2B2BDFC9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63" name="Group 462">
            <a:extLst>
              <a:ext uri="{FF2B5EF4-FFF2-40B4-BE49-F238E27FC236}">
                <a16:creationId xmlns:a16="http://schemas.microsoft.com/office/drawing/2014/main" id="{84C8D354-1A5C-954E-A9BC-AE2AE525994E}"/>
              </a:ext>
            </a:extLst>
          </p:cNvPr>
          <p:cNvGrpSpPr/>
          <p:nvPr/>
        </p:nvGrpSpPr>
        <p:grpSpPr>
          <a:xfrm>
            <a:off x="6354771" y="4172041"/>
            <a:ext cx="367224" cy="240304"/>
            <a:chOff x="7493876" y="2774731"/>
            <a:chExt cx="1481958" cy="894622"/>
          </a:xfrm>
        </p:grpSpPr>
        <p:sp>
          <p:nvSpPr>
            <p:cNvPr id="464" name="Freeform 463">
              <a:extLst>
                <a:ext uri="{FF2B5EF4-FFF2-40B4-BE49-F238E27FC236}">
                  <a16:creationId xmlns:a16="http://schemas.microsoft.com/office/drawing/2014/main" id="{A346C2E2-A35A-F443-958E-38A56CF069F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65" name="Oval 464">
              <a:extLst>
                <a:ext uri="{FF2B5EF4-FFF2-40B4-BE49-F238E27FC236}">
                  <a16:creationId xmlns:a16="http://schemas.microsoft.com/office/drawing/2014/main" id="{35A632E8-91D7-9F48-A5E8-DD6E26B4165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66" name="Group 465">
              <a:extLst>
                <a:ext uri="{FF2B5EF4-FFF2-40B4-BE49-F238E27FC236}">
                  <a16:creationId xmlns:a16="http://schemas.microsoft.com/office/drawing/2014/main" id="{013B46E4-7B99-B94B-BFDA-24FAEED73CA9}"/>
                </a:ext>
              </a:extLst>
            </p:cNvPr>
            <p:cNvGrpSpPr/>
            <p:nvPr/>
          </p:nvGrpSpPr>
          <p:grpSpPr>
            <a:xfrm>
              <a:off x="7713663" y="2848339"/>
              <a:ext cx="1042107" cy="425543"/>
              <a:chOff x="7786941" y="2884917"/>
              <a:chExt cx="897649" cy="353919"/>
            </a:xfrm>
          </p:grpSpPr>
          <p:sp>
            <p:nvSpPr>
              <p:cNvPr id="467" name="Freeform 466">
                <a:extLst>
                  <a:ext uri="{FF2B5EF4-FFF2-40B4-BE49-F238E27FC236}">
                    <a16:creationId xmlns:a16="http://schemas.microsoft.com/office/drawing/2014/main" id="{173B8FAB-A8E5-6B4A-A08D-F3609F6771B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8" name="Freeform 467">
                <a:extLst>
                  <a:ext uri="{FF2B5EF4-FFF2-40B4-BE49-F238E27FC236}">
                    <a16:creationId xmlns:a16="http://schemas.microsoft.com/office/drawing/2014/main" id="{97B9814D-5838-D941-8349-97C5392D74B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9" name="Freeform 468">
                <a:extLst>
                  <a:ext uri="{FF2B5EF4-FFF2-40B4-BE49-F238E27FC236}">
                    <a16:creationId xmlns:a16="http://schemas.microsoft.com/office/drawing/2014/main" id="{60AAD9FD-2FFA-9D46-AD4B-D81718FB654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0" name="Freeform 469">
                <a:extLst>
                  <a:ext uri="{FF2B5EF4-FFF2-40B4-BE49-F238E27FC236}">
                    <a16:creationId xmlns:a16="http://schemas.microsoft.com/office/drawing/2014/main" id="{EF273E9D-EC6B-5F40-9E84-0AFD9D1856B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71" name="Group 470">
            <a:extLst>
              <a:ext uri="{FF2B5EF4-FFF2-40B4-BE49-F238E27FC236}">
                <a16:creationId xmlns:a16="http://schemas.microsoft.com/office/drawing/2014/main" id="{A683812E-0AC0-DF46-919D-742D7417E9F1}"/>
              </a:ext>
            </a:extLst>
          </p:cNvPr>
          <p:cNvGrpSpPr/>
          <p:nvPr/>
        </p:nvGrpSpPr>
        <p:grpSpPr>
          <a:xfrm>
            <a:off x="4803287" y="4138272"/>
            <a:ext cx="354986" cy="175668"/>
            <a:chOff x="7493876" y="2774731"/>
            <a:chExt cx="1481958" cy="894622"/>
          </a:xfrm>
        </p:grpSpPr>
        <p:sp>
          <p:nvSpPr>
            <p:cNvPr id="472" name="Freeform 471">
              <a:extLst>
                <a:ext uri="{FF2B5EF4-FFF2-40B4-BE49-F238E27FC236}">
                  <a16:creationId xmlns:a16="http://schemas.microsoft.com/office/drawing/2014/main" id="{78234E6D-A63E-BA4F-AB1C-0085126905F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73" name="Oval 472">
              <a:extLst>
                <a:ext uri="{FF2B5EF4-FFF2-40B4-BE49-F238E27FC236}">
                  <a16:creationId xmlns:a16="http://schemas.microsoft.com/office/drawing/2014/main" id="{749AC48C-EAAA-E742-BD1E-509EBB5A281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74" name="Group 473">
              <a:extLst>
                <a:ext uri="{FF2B5EF4-FFF2-40B4-BE49-F238E27FC236}">
                  <a16:creationId xmlns:a16="http://schemas.microsoft.com/office/drawing/2014/main" id="{BA273955-F11B-084E-8F81-A93F1595AC79}"/>
                </a:ext>
              </a:extLst>
            </p:cNvPr>
            <p:cNvGrpSpPr/>
            <p:nvPr/>
          </p:nvGrpSpPr>
          <p:grpSpPr>
            <a:xfrm>
              <a:off x="7713663" y="2848339"/>
              <a:ext cx="1042107" cy="425543"/>
              <a:chOff x="7786941" y="2884917"/>
              <a:chExt cx="897649" cy="353919"/>
            </a:xfrm>
          </p:grpSpPr>
          <p:sp>
            <p:nvSpPr>
              <p:cNvPr id="475" name="Freeform 474">
                <a:extLst>
                  <a:ext uri="{FF2B5EF4-FFF2-40B4-BE49-F238E27FC236}">
                    <a16:creationId xmlns:a16="http://schemas.microsoft.com/office/drawing/2014/main" id="{242F04B4-366A-F644-842F-AAD4C932014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6" name="Freeform 475">
                <a:extLst>
                  <a:ext uri="{FF2B5EF4-FFF2-40B4-BE49-F238E27FC236}">
                    <a16:creationId xmlns:a16="http://schemas.microsoft.com/office/drawing/2014/main" id="{2D06F4AF-B529-BF4C-8F2B-2D2E3E98C9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7" name="Freeform 476">
                <a:extLst>
                  <a:ext uri="{FF2B5EF4-FFF2-40B4-BE49-F238E27FC236}">
                    <a16:creationId xmlns:a16="http://schemas.microsoft.com/office/drawing/2014/main" id="{BD6BC977-8A89-AE40-9EE6-A2C4F381502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8" name="Freeform 477">
                <a:extLst>
                  <a:ext uri="{FF2B5EF4-FFF2-40B4-BE49-F238E27FC236}">
                    <a16:creationId xmlns:a16="http://schemas.microsoft.com/office/drawing/2014/main" id="{956D2CE5-06D6-0348-AF0E-BFA9ECC42A7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79" name="Group 478">
            <a:extLst>
              <a:ext uri="{FF2B5EF4-FFF2-40B4-BE49-F238E27FC236}">
                <a16:creationId xmlns:a16="http://schemas.microsoft.com/office/drawing/2014/main" id="{B788976E-B4F1-384B-A7A5-32372906D00D}"/>
              </a:ext>
            </a:extLst>
          </p:cNvPr>
          <p:cNvGrpSpPr/>
          <p:nvPr/>
        </p:nvGrpSpPr>
        <p:grpSpPr>
          <a:xfrm>
            <a:off x="6001110" y="4947964"/>
            <a:ext cx="393760" cy="218578"/>
            <a:chOff x="7493876" y="2774731"/>
            <a:chExt cx="1481958" cy="894622"/>
          </a:xfrm>
        </p:grpSpPr>
        <p:sp>
          <p:nvSpPr>
            <p:cNvPr id="480" name="Freeform 479">
              <a:extLst>
                <a:ext uri="{FF2B5EF4-FFF2-40B4-BE49-F238E27FC236}">
                  <a16:creationId xmlns:a16="http://schemas.microsoft.com/office/drawing/2014/main" id="{1AA9D7DD-752B-F742-BA8C-19673D63B7A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81" name="Oval 480">
              <a:extLst>
                <a:ext uri="{FF2B5EF4-FFF2-40B4-BE49-F238E27FC236}">
                  <a16:creationId xmlns:a16="http://schemas.microsoft.com/office/drawing/2014/main" id="{E57116AD-D7A8-9742-8FF8-5F16024E60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82" name="Group 481">
              <a:extLst>
                <a:ext uri="{FF2B5EF4-FFF2-40B4-BE49-F238E27FC236}">
                  <a16:creationId xmlns:a16="http://schemas.microsoft.com/office/drawing/2014/main" id="{9D4F74D2-3ECC-9448-9FB1-370E53F597D1}"/>
                </a:ext>
              </a:extLst>
            </p:cNvPr>
            <p:cNvGrpSpPr/>
            <p:nvPr/>
          </p:nvGrpSpPr>
          <p:grpSpPr>
            <a:xfrm>
              <a:off x="7713663" y="2848339"/>
              <a:ext cx="1042107" cy="425543"/>
              <a:chOff x="7786941" y="2884917"/>
              <a:chExt cx="897649" cy="353919"/>
            </a:xfrm>
          </p:grpSpPr>
          <p:sp>
            <p:nvSpPr>
              <p:cNvPr id="483" name="Freeform 482">
                <a:extLst>
                  <a:ext uri="{FF2B5EF4-FFF2-40B4-BE49-F238E27FC236}">
                    <a16:creationId xmlns:a16="http://schemas.microsoft.com/office/drawing/2014/main" id="{DA4212DD-88D6-7144-996D-1684D0998D1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4" name="Freeform 483">
                <a:extLst>
                  <a:ext uri="{FF2B5EF4-FFF2-40B4-BE49-F238E27FC236}">
                    <a16:creationId xmlns:a16="http://schemas.microsoft.com/office/drawing/2014/main" id="{7D3B1847-2991-9F42-8243-C6C82AEA3F6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5" name="Freeform 484">
                <a:extLst>
                  <a:ext uri="{FF2B5EF4-FFF2-40B4-BE49-F238E27FC236}">
                    <a16:creationId xmlns:a16="http://schemas.microsoft.com/office/drawing/2014/main" id="{1075D91F-CEB2-A34B-8E7B-6DBE88D0C73D}"/>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6" name="Freeform 485">
                <a:extLst>
                  <a:ext uri="{FF2B5EF4-FFF2-40B4-BE49-F238E27FC236}">
                    <a16:creationId xmlns:a16="http://schemas.microsoft.com/office/drawing/2014/main" id="{5C69D097-E5DF-C94F-87A0-A366128EA06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28" name="Group 527">
            <a:extLst>
              <a:ext uri="{FF2B5EF4-FFF2-40B4-BE49-F238E27FC236}">
                <a16:creationId xmlns:a16="http://schemas.microsoft.com/office/drawing/2014/main" id="{D081AC14-E61F-9E44-B9F8-7F976FEE2854}"/>
              </a:ext>
            </a:extLst>
          </p:cNvPr>
          <p:cNvGrpSpPr/>
          <p:nvPr/>
        </p:nvGrpSpPr>
        <p:grpSpPr>
          <a:xfrm>
            <a:off x="6536775" y="5162261"/>
            <a:ext cx="393760" cy="218578"/>
            <a:chOff x="7493876" y="2774731"/>
            <a:chExt cx="1481958" cy="894622"/>
          </a:xfrm>
        </p:grpSpPr>
        <p:sp>
          <p:nvSpPr>
            <p:cNvPr id="529" name="Freeform 528">
              <a:extLst>
                <a:ext uri="{FF2B5EF4-FFF2-40B4-BE49-F238E27FC236}">
                  <a16:creationId xmlns:a16="http://schemas.microsoft.com/office/drawing/2014/main" id="{8CFF86F6-B0FC-A942-8AA0-479DD7032BC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30" name="Oval 529">
              <a:extLst>
                <a:ext uri="{FF2B5EF4-FFF2-40B4-BE49-F238E27FC236}">
                  <a16:creationId xmlns:a16="http://schemas.microsoft.com/office/drawing/2014/main" id="{76EA3A87-473B-0945-A9E0-675B91F33B9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31" name="Group 530">
              <a:extLst>
                <a:ext uri="{FF2B5EF4-FFF2-40B4-BE49-F238E27FC236}">
                  <a16:creationId xmlns:a16="http://schemas.microsoft.com/office/drawing/2014/main" id="{A978F236-5E3C-C24D-80B9-169B5FBD8D1E}"/>
                </a:ext>
              </a:extLst>
            </p:cNvPr>
            <p:cNvGrpSpPr/>
            <p:nvPr/>
          </p:nvGrpSpPr>
          <p:grpSpPr>
            <a:xfrm>
              <a:off x="7713663" y="2848339"/>
              <a:ext cx="1042107" cy="425543"/>
              <a:chOff x="7786941" y="2884917"/>
              <a:chExt cx="897649" cy="353919"/>
            </a:xfrm>
          </p:grpSpPr>
          <p:sp>
            <p:nvSpPr>
              <p:cNvPr id="532" name="Freeform 531">
                <a:extLst>
                  <a:ext uri="{FF2B5EF4-FFF2-40B4-BE49-F238E27FC236}">
                    <a16:creationId xmlns:a16="http://schemas.microsoft.com/office/drawing/2014/main" id="{5AE9D058-8EAC-6240-91FD-FADF0E063E8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3" name="Freeform 532">
                <a:extLst>
                  <a:ext uri="{FF2B5EF4-FFF2-40B4-BE49-F238E27FC236}">
                    <a16:creationId xmlns:a16="http://schemas.microsoft.com/office/drawing/2014/main" id="{64699900-9D57-A84A-826E-F26640FBBDD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4" name="Freeform 533">
                <a:extLst>
                  <a:ext uri="{FF2B5EF4-FFF2-40B4-BE49-F238E27FC236}">
                    <a16:creationId xmlns:a16="http://schemas.microsoft.com/office/drawing/2014/main" id="{CE596508-3EA9-044A-9250-9CF5986DB68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5" name="Freeform 534">
                <a:extLst>
                  <a:ext uri="{FF2B5EF4-FFF2-40B4-BE49-F238E27FC236}">
                    <a16:creationId xmlns:a16="http://schemas.microsoft.com/office/drawing/2014/main" id="{3386E1BB-0341-A641-BA42-64120BFBC23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78" name="Group 577">
            <a:extLst>
              <a:ext uri="{FF2B5EF4-FFF2-40B4-BE49-F238E27FC236}">
                <a16:creationId xmlns:a16="http://schemas.microsoft.com/office/drawing/2014/main" id="{57AEC85C-1991-7940-9A8F-0D0CDF4B6544}"/>
              </a:ext>
            </a:extLst>
          </p:cNvPr>
          <p:cNvGrpSpPr/>
          <p:nvPr/>
        </p:nvGrpSpPr>
        <p:grpSpPr>
          <a:xfrm>
            <a:off x="5534723" y="1952089"/>
            <a:ext cx="271847" cy="453062"/>
            <a:chOff x="5534723" y="1952089"/>
            <a:chExt cx="271847" cy="453062"/>
          </a:xfrm>
        </p:grpSpPr>
        <p:pic>
          <p:nvPicPr>
            <p:cNvPr id="559" name="Picture 799" descr="cell_tower_radiation copy">
              <a:extLst>
                <a:ext uri="{FF2B5EF4-FFF2-40B4-BE49-F238E27FC236}">
                  <a16:creationId xmlns:a16="http://schemas.microsoft.com/office/drawing/2014/main" id="{3F17F723-A2BC-DC40-9A0B-16CD30012263}"/>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34723" y="1952089"/>
              <a:ext cx="271847" cy="19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0" name="Oval 800">
              <a:extLst>
                <a:ext uri="{FF2B5EF4-FFF2-40B4-BE49-F238E27FC236}">
                  <a16:creationId xmlns:a16="http://schemas.microsoft.com/office/drawing/2014/main" id="{D6F0F4E1-A81F-DC4E-B7E6-97557A44368B}"/>
                </a:ext>
              </a:extLst>
            </p:cNvPr>
            <p:cNvSpPr>
              <a:spLocks noChangeArrowheads="1"/>
            </p:cNvSpPr>
            <p:nvPr/>
          </p:nvSpPr>
          <p:spPr bwMode="auto">
            <a:xfrm>
              <a:off x="5640100" y="2023483"/>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561" name="Group 783">
              <a:extLst>
                <a:ext uri="{FF2B5EF4-FFF2-40B4-BE49-F238E27FC236}">
                  <a16:creationId xmlns:a16="http://schemas.microsoft.com/office/drawing/2014/main" id="{9B66B698-3415-CF42-8A8F-02FDBA293662}"/>
                </a:ext>
              </a:extLst>
            </p:cNvPr>
            <p:cNvGrpSpPr>
              <a:grpSpLocks/>
            </p:cNvGrpSpPr>
            <p:nvPr/>
          </p:nvGrpSpPr>
          <p:grpSpPr bwMode="auto">
            <a:xfrm>
              <a:off x="5562338" y="2043663"/>
              <a:ext cx="212313" cy="361488"/>
              <a:chOff x="3130" y="3288"/>
              <a:chExt cx="410" cy="742"/>
            </a:xfrm>
          </p:grpSpPr>
          <p:sp>
            <p:nvSpPr>
              <p:cNvPr id="562" name="Line 270">
                <a:extLst>
                  <a:ext uri="{FF2B5EF4-FFF2-40B4-BE49-F238E27FC236}">
                    <a16:creationId xmlns:a16="http://schemas.microsoft.com/office/drawing/2014/main" id="{700D5CC3-7206-9E40-A909-F0D2077AEC1A}"/>
                  </a:ext>
                </a:extLst>
              </p:cNvPr>
              <p:cNvSpPr>
                <a:spLocks noChangeShapeType="1"/>
              </p:cNvSpPr>
              <p:nvPr/>
            </p:nvSpPr>
            <p:spPr bwMode="auto">
              <a:xfrm flipH="1">
                <a:off x="3130" y="3288"/>
                <a:ext cx="205"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 name="Line 271">
                <a:extLst>
                  <a:ext uri="{FF2B5EF4-FFF2-40B4-BE49-F238E27FC236}">
                    <a16:creationId xmlns:a16="http://schemas.microsoft.com/office/drawing/2014/main" id="{59C5EEBB-46AE-254B-BFFB-E8ACDC122D0B}"/>
                  </a:ext>
                </a:extLst>
              </p:cNvPr>
              <p:cNvSpPr>
                <a:spLocks noChangeShapeType="1"/>
              </p:cNvSpPr>
              <p:nvPr/>
            </p:nvSpPr>
            <p:spPr bwMode="auto">
              <a:xfrm>
                <a:off x="3335" y="3288"/>
                <a:ext cx="205" cy="6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4" name="Line 272">
                <a:extLst>
                  <a:ext uri="{FF2B5EF4-FFF2-40B4-BE49-F238E27FC236}">
                    <a16:creationId xmlns:a16="http://schemas.microsoft.com/office/drawing/2014/main" id="{1BEA6BE2-D756-9F49-84EC-1CFC3F7EE377}"/>
                  </a:ext>
                </a:extLst>
              </p:cNvPr>
              <p:cNvSpPr>
                <a:spLocks noChangeShapeType="1"/>
              </p:cNvSpPr>
              <p:nvPr/>
            </p:nvSpPr>
            <p:spPr bwMode="auto">
              <a:xfrm>
                <a:off x="3130" y="3957"/>
                <a:ext cx="205" cy="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5" name="Line 273">
                <a:extLst>
                  <a:ext uri="{FF2B5EF4-FFF2-40B4-BE49-F238E27FC236}">
                    <a16:creationId xmlns:a16="http://schemas.microsoft.com/office/drawing/2014/main" id="{2BB20B75-D078-B349-8ED7-7EF5DDEF7D26}"/>
                  </a:ext>
                </a:extLst>
              </p:cNvPr>
              <p:cNvSpPr>
                <a:spLocks noChangeShapeType="1"/>
              </p:cNvSpPr>
              <p:nvPr/>
            </p:nvSpPr>
            <p:spPr bwMode="auto">
              <a:xfrm flipH="1">
                <a:off x="3335" y="3957"/>
                <a:ext cx="205" cy="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6" name="Line 274">
                <a:extLst>
                  <a:ext uri="{FF2B5EF4-FFF2-40B4-BE49-F238E27FC236}">
                    <a16:creationId xmlns:a16="http://schemas.microsoft.com/office/drawing/2014/main" id="{19E9C506-6CA3-3D47-AB74-FE28012B6813}"/>
                  </a:ext>
                </a:extLst>
              </p:cNvPr>
              <p:cNvSpPr>
                <a:spLocks noChangeShapeType="1"/>
              </p:cNvSpPr>
              <p:nvPr/>
            </p:nvSpPr>
            <p:spPr bwMode="auto">
              <a:xfrm>
                <a:off x="3335" y="3303"/>
                <a:ext cx="0" cy="7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7" name="Line 275">
                <a:extLst>
                  <a:ext uri="{FF2B5EF4-FFF2-40B4-BE49-F238E27FC236}">
                    <a16:creationId xmlns:a16="http://schemas.microsoft.com/office/drawing/2014/main" id="{3BBD9872-E013-FA41-8F0D-2D4472744BC1}"/>
                  </a:ext>
                </a:extLst>
              </p:cNvPr>
              <p:cNvSpPr>
                <a:spLocks noChangeShapeType="1"/>
              </p:cNvSpPr>
              <p:nvPr/>
            </p:nvSpPr>
            <p:spPr bwMode="auto">
              <a:xfrm flipV="1">
                <a:off x="3130" y="3888"/>
                <a:ext cx="205"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8" name="Line 276">
                <a:extLst>
                  <a:ext uri="{FF2B5EF4-FFF2-40B4-BE49-F238E27FC236}">
                    <a16:creationId xmlns:a16="http://schemas.microsoft.com/office/drawing/2014/main" id="{88CBA91B-9E00-C345-A11D-1E2387A0964F}"/>
                  </a:ext>
                </a:extLst>
              </p:cNvPr>
              <p:cNvSpPr>
                <a:spLocks noChangeShapeType="1"/>
              </p:cNvSpPr>
              <p:nvPr/>
            </p:nvSpPr>
            <p:spPr bwMode="auto">
              <a:xfrm flipH="1" flipV="1">
                <a:off x="3335" y="3888"/>
                <a:ext cx="205"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9" name="Line 277">
                <a:extLst>
                  <a:ext uri="{FF2B5EF4-FFF2-40B4-BE49-F238E27FC236}">
                    <a16:creationId xmlns:a16="http://schemas.microsoft.com/office/drawing/2014/main" id="{F90F97E0-7168-3641-9DDD-F7A2DFBDFD6E}"/>
                  </a:ext>
                </a:extLst>
              </p:cNvPr>
              <p:cNvSpPr>
                <a:spLocks noChangeShapeType="1"/>
              </p:cNvSpPr>
              <p:nvPr/>
            </p:nvSpPr>
            <p:spPr bwMode="auto">
              <a:xfrm>
                <a:off x="3217" y="3668"/>
                <a:ext cx="118"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0" name="Line 278">
                <a:extLst>
                  <a:ext uri="{FF2B5EF4-FFF2-40B4-BE49-F238E27FC236}">
                    <a16:creationId xmlns:a16="http://schemas.microsoft.com/office/drawing/2014/main" id="{C1D7EEAB-C106-2D43-BBA4-9AD86682CADA}"/>
                  </a:ext>
                </a:extLst>
              </p:cNvPr>
              <p:cNvSpPr>
                <a:spLocks noChangeShapeType="1"/>
              </p:cNvSpPr>
              <p:nvPr/>
            </p:nvSpPr>
            <p:spPr bwMode="auto">
              <a:xfrm flipV="1">
                <a:off x="3335" y="3668"/>
                <a:ext cx="124"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1" name="Line 279">
                <a:extLst>
                  <a:ext uri="{FF2B5EF4-FFF2-40B4-BE49-F238E27FC236}">
                    <a16:creationId xmlns:a16="http://schemas.microsoft.com/office/drawing/2014/main" id="{03E18F7D-E69E-5448-9B09-7AB42BD5AD7B}"/>
                  </a:ext>
                </a:extLst>
              </p:cNvPr>
              <p:cNvSpPr>
                <a:spLocks noChangeShapeType="1"/>
              </p:cNvSpPr>
              <p:nvPr/>
            </p:nvSpPr>
            <p:spPr bwMode="auto">
              <a:xfrm>
                <a:off x="3178" y="3766"/>
                <a:ext cx="152" cy="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2" name="Line 280">
                <a:extLst>
                  <a:ext uri="{FF2B5EF4-FFF2-40B4-BE49-F238E27FC236}">
                    <a16:creationId xmlns:a16="http://schemas.microsoft.com/office/drawing/2014/main" id="{707D5AB0-6A34-7D47-9B19-3397A45D654A}"/>
                  </a:ext>
                </a:extLst>
              </p:cNvPr>
              <p:cNvSpPr>
                <a:spLocks noChangeShapeType="1"/>
              </p:cNvSpPr>
              <p:nvPr/>
            </p:nvSpPr>
            <p:spPr bwMode="auto">
              <a:xfrm flipV="1">
                <a:off x="3335" y="3781"/>
                <a:ext cx="153" cy="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 name="Line 281">
                <a:extLst>
                  <a:ext uri="{FF2B5EF4-FFF2-40B4-BE49-F238E27FC236}">
                    <a16:creationId xmlns:a16="http://schemas.microsoft.com/office/drawing/2014/main" id="{2581D4F7-8F7E-DA44-AFE0-233B0F60F122}"/>
                  </a:ext>
                </a:extLst>
              </p:cNvPr>
              <p:cNvSpPr>
                <a:spLocks noChangeShapeType="1"/>
              </p:cNvSpPr>
              <p:nvPr/>
            </p:nvSpPr>
            <p:spPr bwMode="auto">
              <a:xfrm flipV="1">
                <a:off x="3335" y="3567"/>
                <a:ext cx="78" cy="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4" name="Line 282">
                <a:extLst>
                  <a:ext uri="{FF2B5EF4-FFF2-40B4-BE49-F238E27FC236}">
                    <a16:creationId xmlns:a16="http://schemas.microsoft.com/office/drawing/2014/main" id="{4ADDAED8-7572-5047-B7DF-F1DE9A6D975F}"/>
                  </a:ext>
                </a:extLst>
              </p:cNvPr>
              <p:cNvSpPr>
                <a:spLocks noChangeShapeType="1"/>
              </p:cNvSpPr>
              <p:nvPr/>
            </p:nvSpPr>
            <p:spPr bwMode="auto">
              <a:xfrm flipV="1">
                <a:off x="3335" y="3428"/>
                <a:ext cx="49" cy="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5" name="Line 283">
                <a:extLst>
                  <a:ext uri="{FF2B5EF4-FFF2-40B4-BE49-F238E27FC236}">
                    <a16:creationId xmlns:a16="http://schemas.microsoft.com/office/drawing/2014/main" id="{35DFAF00-264C-1547-9649-2EC6EE4AE1A9}"/>
                  </a:ext>
                </a:extLst>
              </p:cNvPr>
              <p:cNvSpPr>
                <a:spLocks noChangeShapeType="1"/>
              </p:cNvSpPr>
              <p:nvPr/>
            </p:nvSpPr>
            <p:spPr bwMode="auto">
              <a:xfrm>
                <a:off x="3247" y="3558"/>
                <a:ext cx="95" cy="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6" name="Line 284">
                <a:extLst>
                  <a:ext uri="{FF2B5EF4-FFF2-40B4-BE49-F238E27FC236}">
                    <a16:creationId xmlns:a16="http://schemas.microsoft.com/office/drawing/2014/main" id="{5348AD96-74AD-704F-A303-E65C2057BEFD}"/>
                  </a:ext>
                </a:extLst>
              </p:cNvPr>
              <p:cNvSpPr>
                <a:spLocks noChangeShapeType="1"/>
              </p:cNvSpPr>
              <p:nvPr/>
            </p:nvSpPr>
            <p:spPr bwMode="auto">
              <a:xfrm>
                <a:off x="3289" y="3422"/>
                <a:ext cx="55" cy="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577" name="Line 426">
            <a:extLst>
              <a:ext uri="{FF2B5EF4-FFF2-40B4-BE49-F238E27FC236}">
                <a16:creationId xmlns:a16="http://schemas.microsoft.com/office/drawing/2014/main" id="{BF64B646-34AE-3F47-95B6-A1BDCCB1890F}"/>
              </a:ext>
            </a:extLst>
          </p:cNvPr>
          <p:cNvSpPr>
            <a:spLocks noChangeShapeType="1"/>
          </p:cNvSpPr>
          <p:nvPr/>
        </p:nvSpPr>
        <p:spPr bwMode="auto">
          <a:xfrm flipH="1">
            <a:off x="5420211" y="2869913"/>
            <a:ext cx="97012" cy="1068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79" name="Group 578">
            <a:extLst>
              <a:ext uri="{FF2B5EF4-FFF2-40B4-BE49-F238E27FC236}">
                <a16:creationId xmlns:a16="http://schemas.microsoft.com/office/drawing/2014/main" id="{D8897C93-CE5C-284B-AD0D-3ACB740CAB05}"/>
              </a:ext>
            </a:extLst>
          </p:cNvPr>
          <p:cNvGrpSpPr/>
          <p:nvPr/>
        </p:nvGrpSpPr>
        <p:grpSpPr>
          <a:xfrm>
            <a:off x="4625461" y="1922978"/>
            <a:ext cx="271847" cy="453062"/>
            <a:chOff x="5534723" y="1952089"/>
            <a:chExt cx="271847" cy="453062"/>
          </a:xfrm>
        </p:grpSpPr>
        <p:pic>
          <p:nvPicPr>
            <p:cNvPr id="580" name="Picture 799" descr="cell_tower_radiation copy">
              <a:extLst>
                <a:ext uri="{FF2B5EF4-FFF2-40B4-BE49-F238E27FC236}">
                  <a16:creationId xmlns:a16="http://schemas.microsoft.com/office/drawing/2014/main" id="{B429B08B-6BE1-084C-8BB8-F2510FA3DB64}"/>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34723" y="1952089"/>
              <a:ext cx="271847" cy="19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1" name="Oval 800">
              <a:extLst>
                <a:ext uri="{FF2B5EF4-FFF2-40B4-BE49-F238E27FC236}">
                  <a16:creationId xmlns:a16="http://schemas.microsoft.com/office/drawing/2014/main" id="{3A4B4EED-361B-9F4F-8219-5A695C2E30F7}"/>
                </a:ext>
              </a:extLst>
            </p:cNvPr>
            <p:cNvSpPr>
              <a:spLocks noChangeArrowheads="1"/>
            </p:cNvSpPr>
            <p:nvPr/>
          </p:nvSpPr>
          <p:spPr bwMode="auto">
            <a:xfrm>
              <a:off x="5640100" y="2023483"/>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582" name="Group 783">
              <a:extLst>
                <a:ext uri="{FF2B5EF4-FFF2-40B4-BE49-F238E27FC236}">
                  <a16:creationId xmlns:a16="http://schemas.microsoft.com/office/drawing/2014/main" id="{B14C8683-1EBE-F245-91BB-BB7486D56317}"/>
                </a:ext>
              </a:extLst>
            </p:cNvPr>
            <p:cNvGrpSpPr>
              <a:grpSpLocks/>
            </p:cNvGrpSpPr>
            <p:nvPr/>
          </p:nvGrpSpPr>
          <p:grpSpPr bwMode="auto">
            <a:xfrm>
              <a:off x="5562338" y="2043663"/>
              <a:ext cx="212313" cy="361488"/>
              <a:chOff x="3130" y="3288"/>
              <a:chExt cx="410" cy="742"/>
            </a:xfrm>
          </p:grpSpPr>
          <p:sp>
            <p:nvSpPr>
              <p:cNvPr id="583" name="Line 270">
                <a:extLst>
                  <a:ext uri="{FF2B5EF4-FFF2-40B4-BE49-F238E27FC236}">
                    <a16:creationId xmlns:a16="http://schemas.microsoft.com/office/drawing/2014/main" id="{F02111A6-8EEE-F248-8D43-E3BE1E3BE38E}"/>
                  </a:ext>
                </a:extLst>
              </p:cNvPr>
              <p:cNvSpPr>
                <a:spLocks noChangeShapeType="1"/>
              </p:cNvSpPr>
              <p:nvPr/>
            </p:nvSpPr>
            <p:spPr bwMode="auto">
              <a:xfrm flipH="1">
                <a:off x="3130" y="3288"/>
                <a:ext cx="205"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4" name="Line 271">
                <a:extLst>
                  <a:ext uri="{FF2B5EF4-FFF2-40B4-BE49-F238E27FC236}">
                    <a16:creationId xmlns:a16="http://schemas.microsoft.com/office/drawing/2014/main" id="{860B8549-8D7B-DC42-B6EF-AE5F6258CC08}"/>
                  </a:ext>
                </a:extLst>
              </p:cNvPr>
              <p:cNvSpPr>
                <a:spLocks noChangeShapeType="1"/>
              </p:cNvSpPr>
              <p:nvPr/>
            </p:nvSpPr>
            <p:spPr bwMode="auto">
              <a:xfrm>
                <a:off x="3335" y="3288"/>
                <a:ext cx="205" cy="6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5" name="Line 272">
                <a:extLst>
                  <a:ext uri="{FF2B5EF4-FFF2-40B4-BE49-F238E27FC236}">
                    <a16:creationId xmlns:a16="http://schemas.microsoft.com/office/drawing/2014/main" id="{9165C128-65A9-EC42-A764-ADCA487C90BA}"/>
                  </a:ext>
                </a:extLst>
              </p:cNvPr>
              <p:cNvSpPr>
                <a:spLocks noChangeShapeType="1"/>
              </p:cNvSpPr>
              <p:nvPr/>
            </p:nvSpPr>
            <p:spPr bwMode="auto">
              <a:xfrm>
                <a:off x="3130" y="3957"/>
                <a:ext cx="205" cy="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6" name="Line 273">
                <a:extLst>
                  <a:ext uri="{FF2B5EF4-FFF2-40B4-BE49-F238E27FC236}">
                    <a16:creationId xmlns:a16="http://schemas.microsoft.com/office/drawing/2014/main" id="{E7A8EB1B-1B3D-3842-88C8-5D2120367A1F}"/>
                  </a:ext>
                </a:extLst>
              </p:cNvPr>
              <p:cNvSpPr>
                <a:spLocks noChangeShapeType="1"/>
              </p:cNvSpPr>
              <p:nvPr/>
            </p:nvSpPr>
            <p:spPr bwMode="auto">
              <a:xfrm flipH="1">
                <a:off x="3335" y="3957"/>
                <a:ext cx="205" cy="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7" name="Line 274">
                <a:extLst>
                  <a:ext uri="{FF2B5EF4-FFF2-40B4-BE49-F238E27FC236}">
                    <a16:creationId xmlns:a16="http://schemas.microsoft.com/office/drawing/2014/main" id="{C836AA36-EA8E-B549-856B-C2AE39DF199F}"/>
                  </a:ext>
                </a:extLst>
              </p:cNvPr>
              <p:cNvSpPr>
                <a:spLocks noChangeShapeType="1"/>
              </p:cNvSpPr>
              <p:nvPr/>
            </p:nvSpPr>
            <p:spPr bwMode="auto">
              <a:xfrm>
                <a:off x="3335" y="3303"/>
                <a:ext cx="0" cy="7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8" name="Line 275">
                <a:extLst>
                  <a:ext uri="{FF2B5EF4-FFF2-40B4-BE49-F238E27FC236}">
                    <a16:creationId xmlns:a16="http://schemas.microsoft.com/office/drawing/2014/main" id="{ABD9C44A-66B4-F149-A068-157972539D42}"/>
                  </a:ext>
                </a:extLst>
              </p:cNvPr>
              <p:cNvSpPr>
                <a:spLocks noChangeShapeType="1"/>
              </p:cNvSpPr>
              <p:nvPr/>
            </p:nvSpPr>
            <p:spPr bwMode="auto">
              <a:xfrm flipV="1">
                <a:off x="3130" y="3888"/>
                <a:ext cx="205"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9" name="Line 276">
                <a:extLst>
                  <a:ext uri="{FF2B5EF4-FFF2-40B4-BE49-F238E27FC236}">
                    <a16:creationId xmlns:a16="http://schemas.microsoft.com/office/drawing/2014/main" id="{D220BEAE-062E-9748-ABBA-BDF63E3467E3}"/>
                  </a:ext>
                </a:extLst>
              </p:cNvPr>
              <p:cNvSpPr>
                <a:spLocks noChangeShapeType="1"/>
              </p:cNvSpPr>
              <p:nvPr/>
            </p:nvSpPr>
            <p:spPr bwMode="auto">
              <a:xfrm flipH="1" flipV="1">
                <a:off x="3335" y="3888"/>
                <a:ext cx="205"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0" name="Line 277">
                <a:extLst>
                  <a:ext uri="{FF2B5EF4-FFF2-40B4-BE49-F238E27FC236}">
                    <a16:creationId xmlns:a16="http://schemas.microsoft.com/office/drawing/2014/main" id="{EB91538D-649D-964C-B1B7-D995C42AB688}"/>
                  </a:ext>
                </a:extLst>
              </p:cNvPr>
              <p:cNvSpPr>
                <a:spLocks noChangeShapeType="1"/>
              </p:cNvSpPr>
              <p:nvPr/>
            </p:nvSpPr>
            <p:spPr bwMode="auto">
              <a:xfrm>
                <a:off x="3217" y="3668"/>
                <a:ext cx="118"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1" name="Line 278">
                <a:extLst>
                  <a:ext uri="{FF2B5EF4-FFF2-40B4-BE49-F238E27FC236}">
                    <a16:creationId xmlns:a16="http://schemas.microsoft.com/office/drawing/2014/main" id="{14AA3A6E-E75F-E946-BEA3-89865F559B0F}"/>
                  </a:ext>
                </a:extLst>
              </p:cNvPr>
              <p:cNvSpPr>
                <a:spLocks noChangeShapeType="1"/>
              </p:cNvSpPr>
              <p:nvPr/>
            </p:nvSpPr>
            <p:spPr bwMode="auto">
              <a:xfrm flipV="1">
                <a:off x="3335" y="3668"/>
                <a:ext cx="124"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2" name="Line 279">
                <a:extLst>
                  <a:ext uri="{FF2B5EF4-FFF2-40B4-BE49-F238E27FC236}">
                    <a16:creationId xmlns:a16="http://schemas.microsoft.com/office/drawing/2014/main" id="{BC215C3E-E152-8446-8DEA-03B038D3D485}"/>
                  </a:ext>
                </a:extLst>
              </p:cNvPr>
              <p:cNvSpPr>
                <a:spLocks noChangeShapeType="1"/>
              </p:cNvSpPr>
              <p:nvPr/>
            </p:nvSpPr>
            <p:spPr bwMode="auto">
              <a:xfrm>
                <a:off x="3178" y="3766"/>
                <a:ext cx="152" cy="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3" name="Line 280">
                <a:extLst>
                  <a:ext uri="{FF2B5EF4-FFF2-40B4-BE49-F238E27FC236}">
                    <a16:creationId xmlns:a16="http://schemas.microsoft.com/office/drawing/2014/main" id="{A63E528B-F406-8F48-ADA0-EDFA9A3EF5E6}"/>
                  </a:ext>
                </a:extLst>
              </p:cNvPr>
              <p:cNvSpPr>
                <a:spLocks noChangeShapeType="1"/>
              </p:cNvSpPr>
              <p:nvPr/>
            </p:nvSpPr>
            <p:spPr bwMode="auto">
              <a:xfrm flipV="1">
                <a:off x="3335" y="3781"/>
                <a:ext cx="153" cy="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 name="Line 281">
                <a:extLst>
                  <a:ext uri="{FF2B5EF4-FFF2-40B4-BE49-F238E27FC236}">
                    <a16:creationId xmlns:a16="http://schemas.microsoft.com/office/drawing/2014/main" id="{F846F86E-1F57-DF4A-96C1-8D26811048CE}"/>
                  </a:ext>
                </a:extLst>
              </p:cNvPr>
              <p:cNvSpPr>
                <a:spLocks noChangeShapeType="1"/>
              </p:cNvSpPr>
              <p:nvPr/>
            </p:nvSpPr>
            <p:spPr bwMode="auto">
              <a:xfrm flipV="1">
                <a:off x="3335" y="3567"/>
                <a:ext cx="78" cy="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5" name="Line 282">
                <a:extLst>
                  <a:ext uri="{FF2B5EF4-FFF2-40B4-BE49-F238E27FC236}">
                    <a16:creationId xmlns:a16="http://schemas.microsoft.com/office/drawing/2014/main" id="{62EAE549-366C-394C-A0E1-8C6119B9A337}"/>
                  </a:ext>
                </a:extLst>
              </p:cNvPr>
              <p:cNvSpPr>
                <a:spLocks noChangeShapeType="1"/>
              </p:cNvSpPr>
              <p:nvPr/>
            </p:nvSpPr>
            <p:spPr bwMode="auto">
              <a:xfrm flipV="1">
                <a:off x="3335" y="3428"/>
                <a:ext cx="49" cy="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6" name="Line 283">
                <a:extLst>
                  <a:ext uri="{FF2B5EF4-FFF2-40B4-BE49-F238E27FC236}">
                    <a16:creationId xmlns:a16="http://schemas.microsoft.com/office/drawing/2014/main" id="{4CC3E306-DCF1-8E4E-BB68-23D8B253D8FE}"/>
                  </a:ext>
                </a:extLst>
              </p:cNvPr>
              <p:cNvSpPr>
                <a:spLocks noChangeShapeType="1"/>
              </p:cNvSpPr>
              <p:nvPr/>
            </p:nvSpPr>
            <p:spPr bwMode="auto">
              <a:xfrm>
                <a:off x="3247" y="3558"/>
                <a:ext cx="95" cy="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7" name="Line 284">
                <a:extLst>
                  <a:ext uri="{FF2B5EF4-FFF2-40B4-BE49-F238E27FC236}">
                    <a16:creationId xmlns:a16="http://schemas.microsoft.com/office/drawing/2014/main" id="{9EC17BCD-64FE-9F4D-B2E2-9905118F819C}"/>
                  </a:ext>
                </a:extLst>
              </p:cNvPr>
              <p:cNvSpPr>
                <a:spLocks noChangeShapeType="1"/>
              </p:cNvSpPr>
              <p:nvPr/>
            </p:nvSpPr>
            <p:spPr bwMode="auto">
              <a:xfrm>
                <a:off x="3289" y="3422"/>
                <a:ext cx="55" cy="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598" name="Group 597">
            <a:extLst>
              <a:ext uri="{FF2B5EF4-FFF2-40B4-BE49-F238E27FC236}">
                <a16:creationId xmlns:a16="http://schemas.microsoft.com/office/drawing/2014/main" id="{1CDA849E-05CE-8A41-847E-A073B39ABBEF}"/>
              </a:ext>
            </a:extLst>
          </p:cNvPr>
          <p:cNvGrpSpPr/>
          <p:nvPr/>
        </p:nvGrpSpPr>
        <p:grpSpPr>
          <a:xfrm>
            <a:off x="4185385" y="2421275"/>
            <a:ext cx="271847" cy="453062"/>
            <a:chOff x="5534723" y="1952089"/>
            <a:chExt cx="271847" cy="453062"/>
          </a:xfrm>
        </p:grpSpPr>
        <p:pic>
          <p:nvPicPr>
            <p:cNvPr id="599" name="Picture 799" descr="cell_tower_radiation copy">
              <a:extLst>
                <a:ext uri="{FF2B5EF4-FFF2-40B4-BE49-F238E27FC236}">
                  <a16:creationId xmlns:a16="http://schemas.microsoft.com/office/drawing/2014/main" id="{3C2377C2-F19B-EF40-9DED-1397A79D2F42}"/>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34723" y="1952089"/>
              <a:ext cx="271847" cy="19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0" name="Oval 800">
              <a:extLst>
                <a:ext uri="{FF2B5EF4-FFF2-40B4-BE49-F238E27FC236}">
                  <a16:creationId xmlns:a16="http://schemas.microsoft.com/office/drawing/2014/main" id="{EA7FD105-F343-9F4D-AAF9-249AB9DA926E}"/>
                </a:ext>
              </a:extLst>
            </p:cNvPr>
            <p:cNvSpPr>
              <a:spLocks noChangeArrowheads="1"/>
            </p:cNvSpPr>
            <p:nvPr/>
          </p:nvSpPr>
          <p:spPr bwMode="auto">
            <a:xfrm>
              <a:off x="5640100" y="2023483"/>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601" name="Group 783">
              <a:extLst>
                <a:ext uri="{FF2B5EF4-FFF2-40B4-BE49-F238E27FC236}">
                  <a16:creationId xmlns:a16="http://schemas.microsoft.com/office/drawing/2014/main" id="{A7DDB3DE-0605-2A4E-9E03-04DCBC1FA4AC}"/>
                </a:ext>
              </a:extLst>
            </p:cNvPr>
            <p:cNvGrpSpPr>
              <a:grpSpLocks/>
            </p:cNvGrpSpPr>
            <p:nvPr/>
          </p:nvGrpSpPr>
          <p:grpSpPr bwMode="auto">
            <a:xfrm>
              <a:off x="5562338" y="2043663"/>
              <a:ext cx="212313" cy="361488"/>
              <a:chOff x="3130" y="3288"/>
              <a:chExt cx="410" cy="742"/>
            </a:xfrm>
          </p:grpSpPr>
          <p:sp>
            <p:nvSpPr>
              <p:cNvPr id="602" name="Line 270">
                <a:extLst>
                  <a:ext uri="{FF2B5EF4-FFF2-40B4-BE49-F238E27FC236}">
                    <a16:creationId xmlns:a16="http://schemas.microsoft.com/office/drawing/2014/main" id="{AD57097B-F9E4-F645-B7AB-0E354CD80BFC}"/>
                  </a:ext>
                </a:extLst>
              </p:cNvPr>
              <p:cNvSpPr>
                <a:spLocks noChangeShapeType="1"/>
              </p:cNvSpPr>
              <p:nvPr/>
            </p:nvSpPr>
            <p:spPr bwMode="auto">
              <a:xfrm flipH="1">
                <a:off x="3130" y="3288"/>
                <a:ext cx="205"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3" name="Line 271">
                <a:extLst>
                  <a:ext uri="{FF2B5EF4-FFF2-40B4-BE49-F238E27FC236}">
                    <a16:creationId xmlns:a16="http://schemas.microsoft.com/office/drawing/2014/main" id="{B0C5FEB9-03AA-BC41-8703-4672849D646A}"/>
                  </a:ext>
                </a:extLst>
              </p:cNvPr>
              <p:cNvSpPr>
                <a:spLocks noChangeShapeType="1"/>
              </p:cNvSpPr>
              <p:nvPr/>
            </p:nvSpPr>
            <p:spPr bwMode="auto">
              <a:xfrm>
                <a:off x="3335" y="3288"/>
                <a:ext cx="205" cy="6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 name="Line 272">
                <a:extLst>
                  <a:ext uri="{FF2B5EF4-FFF2-40B4-BE49-F238E27FC236}">
                    <a16:creationId xmlns:a16="http://schemas.microsoft.com/office/drawing/2014/main" id="{045274F1-7AD3-3448-9D35-A58807504497}"/>
                  </a:ext>
                </a:extLst>
              </p:cNvPr>
              <p:cNvSpPr>
                <a:spLocks noChangeShapeType="1"/>
              </p:cNvSpPr>
              <p:nvPr/>
            </p:nvSpPr>
            <p:spPr bwMode="auto">
              <a:xfrm>
                <a:off x="3130" y="3957"/>
                <a:ext cx="205" cy="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5" name="Line 273">
                <a:extLst>
                  <a:ext uri="{FF2B5EF4-FFF2-40B4-BE49-F238E27FC236}">
                    <a16:creationId xmlns:a16="http://schemas.microsoft.com/office/drawing/2014/main" id="{1DEB3691-B77F-894B-987F-717BC13EAE79}"/>
                  </a:ext>
                </a:extLst>
              </p:cNvPr>
              <p:cNvSpPr>
                <a:spLocks noChangeShapeType="1"/>
              </p:cNvSpPr>
              <p:nvPr/>
            </p:nvSpPr>
            <p:spPr bwMode="auto">
              <a:xfrm flipH="1">
                <a:off x="3335" y="3957"/>
                <a:ext cx="205" cy="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6" name="Line 274">
                <a:extLst>
                  <a:ext uri="{FF2B5EF4-FFF2-40B4-BE49-F238E27FC236}">
                    <a16:creationId xmlns:a16="http://schemas.microsoft.com/office/drawing/2014/main" id="{4BCE4459-4E5C-F847-AE26-96CD2F661731}"/>
                  </a:ext>
                </a:extLst>
              </p:cNvPr>
              <p:cNvSpPr>
                <a:spLocks noChangeShapeType="1"/>
              </p:cNvSpPr>
              <p:nvPr/>
            </p:nvSpPr>
            <p:spPr bwMode="auto">
              <a:xfrm>
                <a:off x="3335" y="3303"/>
                <a:ext cx="0" cy="7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7" name="Line 275">
                <a:extLst>
                  <a:ext uri="{FF2B5EF4-FFF2-40B4-BE49-F238E27FC236}">
                    <a16:creationId xmlns:a16="http://schemas.microsoft.com/office/drawing/2014/main" id="{ADCA2490-88DA-D14F-8DE5-C7DB36228F66}"/>
                  </a:ext>
                </a:extLst>
              </p:cNvPr>
              <p:cNvSpPr>
                <a:spLocks noChangeShapeType="1"/>
              </p:cNvSpPr>
              <p:nvPr/>
            </p:nvSpPr>
            <p:spPr bwMode="auto">
              <a:xfrm flipV="1">
                <a:off x="3130" y="3888"/>
                <a:ext cx="205"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8" name="Line 276">
                <a:extLst>
                  <a:ext uri="{FF2B5EF4-FFF2-40B4-BE49-F238E27FC236}">
                    <a16:creationId xmlns:a16="http://schemas.microsoft.com/office/drawing/2014/main" id="{20753757-AF40-FE45-B6DA-8DAB6AAC6E6A}"/>
                  </a:ext>
                </a:extLst>
              </p:cNvPr>
              <p:cNvSpPr>
                <a:spLocks noChangeShapeType="1"/>
              </p:cNvSpPr>
              <p:nvPr/>
            </p:nvSpPr>
            <p:spPr bwMode="auto">
              <a:xfrm flipH="1" flipV="1">
                <a:off x="3335" y="3888"/>
                <a:ext cx="205"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9" name="Line 277">
                <a:extLst>
                  <a:ext uri="{FF2B5EF4-FFF2-40B4-BE49-F238E27FC236}">
                    <a16:creationId xmlns:a16="http://schemas.microsoft.com/office/drawing/2014/main" id="{CFEC232B-077D-7041-8B22-DBA69C2A12E6}"/>
                  </a:ext>
                </a:extLst>
              </p:cNvPr>
              <p:cNvSpPr>
                <a:spLocks noChangeShapeType="1"/>
              </p:cNvSpPr>
              <p:nvPr/>
            </p:nvSpPr>
            <p:spPr bwMode="auto">
              <a:xfrm>
                <a:off x="3217" y="3668"/>
                <a:ext cx="118"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0" name="Line 278">
                <a:extLst>
                  <a:ext uri="{FF2B5EF4-FFF2-40B4-BE49-F238E27FC236}">
                    <a16:creationId xmlns:a16="http://schemas.microsoft.com/office/drawing/2014/main" id="{83BE2D6E-48D6-DF4D-BB8F-D53F4663E30D}"/>
                  </a:ext>
                </a:extLst>
              </p:cNvPr>
              <p:cNvSpPr>
                <a:spLocks noChangeShapeType="1"/>
              </p:cNvSpPr>
              <p:nvPr/>
            </p:nvSpPr>
            <p:spPr bwMode="auto">
              <a:xfrm flipV="1">
                <a:off x="3335" y="3668"/>
                <a:ext cx="124"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1" name="Line 279">
                <a:extLst>
                  <a:ext uri="{FF2B5EF4-FFF2-40B4-BE49-F238E27FC236}">
                    <a16:creationId xmlns:a16="http://schemas.microsoft.com/office/drawing/2014/main" id="{71F5D29A-4979-AA43-86B1-8156A000F47C}"/>
                  </a:ext>
                </a:extLst>
              </p:cNvPr>
              <p:cNvSpPr>
                <a:spLocks noChangeShapeType="1"/>
              </p:cNvSpPr>
              <p:nvPr/>
            </p:nvSpPr>
            <p:spPr bwMode="auto">
              <a:xfrm>
                <a:off x="3178" y="3766"/>
                <a:ext cx="152" cy="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2" name="Line 280">
                <a:extLst>
                  <a:ext uri="{FF2B5EF4-FFF2-40B4-BE49-F238E27FC236}">
                    <a16:creationId xmlns:a16="http://schemas.microsoft.com/office/drawing/2014/main" id="{F02C8025-A9C4-4B42-898B-918C7E85503C}"/>
                  </a:ext>
                </a:extLst>
              </p:cNvPr>
              <p:cNvSpPr>
                <a:spLocks noChangeShapeType="1"/>
              </p:cNvSpPr>
              <p:nvPr/>
            </p:nvSpPr>
            <p:spPr bwMode="auto">
              <a:xfrm flipV="1">
                <a:off x="3335" y="3781"/>
                <a:ext cx="153" cy="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3" name="Line 281">
                <a:extLst>
                  <a:ext uri="{FF2B5EF4-FFF2-40B4-BE49-F238E27FC236}">
                    <a16:creationId xmlns:a16="http://schemas.microsoft.com/office/drawing/2014/main" id="{A0026276-BA67-2843-B993-122C8D91976E}"/>
                  </a:ext>
                </a:extLst>
              </p:cNvPr>
              <p:cNvSpPr>
                <a:spLocks noChangeShapeType="1"/>
              </p:cNvSpPr>
              <p:nvPr/>
            </p:nvSpPr>
            <p:spPr bwMode="auto">
              <a:xfrm flipV="1">
                <a:off x="3335" y="3567"/>
                <a:ext cx="78" cy="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4" name="Line 282">
                <a:extLst>
                  <a:ext uri="{FF2B5EF4-FFF2-40B4-BE49-F238E27FC236}">
                    <a16:creationId xmlns:a16="http://schemas.microsoft.com/office/drawing/2014/main" id="{4E5D9D73-F196-2E47-8B06-005209FD65EE}"/>
                  </a:ext>
                </a:extLst>
              </p:cNvPr>
              <p:cNvSpPr>
                <a:spLocks noChangeShapeType="1"/>
              </p:cNvSpPr>
              <p:nvPr/>
            </p:nvSpPr>
            <p:spPr bwMode="auto">
              <a:xfrm flipV="1">
                <a:off x="3335" y="3428"/>
                <a:ext cx="49" cy="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5" name="Line 283">
                <a:extLst>
                  <a:ext uri="{FF2B5EF4-FFF2-40B4-BE49-F238E27FC236}">
                    <a16:creationId xmlns:a16="http://schemas.microsoft.com/office/drawing/2014/main" id="{EF94E017-9C01-334A-8495-C6AD1D3EA9B6}"/>
                  </a:ext>
                </a:extLst>
              </p:cNvPr>
              <p:cNvSpPr>
                <a:spLocks noChangeShapeType="1"/>
              </p:cNvSpPr>
              <p:nvPr/>
            </p:nvSpPr>
            <p:spPr bwMode="auto">
              <a:xfrm>
                <a:off x="3247" y="3558"/>
                <a:ext cx="95" cy="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6" name="Line 284">
                <a:extLst>
                  <a:ext uri="{FF2B5EF4-FFF2-40B4-BE49-F238E27FC236}">
                    <a16:creationId xmlns:a16="http://schemas.microsoft.com/office/drawing/2014/main" id="{CBB93D9F-52EE-8343-9EE5-3D46E185C257}"/>
                  </a:ext>
                </a:extLst>
              </p:cNvPr>
              <p:cNvSpPr>
                <a:spLocks noChangeShapeType="1"/>
              </p:cNvSpPr>
              <p:nvPr/>
            </p:nvSpPr>
            <p:spPr bwMode="auto">
              <a:xfrm>
                <a:off x="3289" y="3422"/>
                <a:ext cx="55" cy="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617" name="Rectangle 616">
            <a:extLst>
              <a:ext uri="{FF2B5EF4-FFF2-40B4-BE49-F238E27FC236}">
                <a16:creationId xmlns:a16="http://schemas.microsoft.com/office/drawing/2014/main" id="{4F5BEA20-7F90-C04F-BA7D-082FA1CB651D}"/>
              </a:ext>
            </a:extLst>
          </p:cNvPr>
          <p:cNvSpPr/>
          <p:nvPr/>
        </p:nvSpPr>
        <p:spPr>
          <a:xfrm>
            <a:off x="1119809" y="2216359"/>
            <a:ext cx="2332382" cy="1144929"/>
          </a:xfrm>
          <a:prstGeom prst="rect">
            <a:avLst/>
          </a:prstGeom>
        </p:spPr>
        <p:txBody>
          <a:bodyPr wrap="square">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NAT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home, cellular, institutional</a:t>
            </a:r>
          </a:p>
        </p:txBody>
      </p:sp>
      <p:sp>
        <p:nvSpPr>
          <p:cNvPr id="618" name="Rectangle 617">
            <a:extLst>
              <a:ext uri="{FF2B5EF4-FFF2-40B4-BE49-F238E27FC236}">
                <a16:creationId xmlns:a16="http://schemas.microsoft.com/office/drawing/2014/main" id="{217D7FB8-E94E-274E-9B2E-284E46FF72F5}"/>
              </a:ext>
            </a:extLst>
          </p:cNvPr>
          <p:cNvSpPr/>
          <p:nvPr/>
        </p:nvSpPr>
        <p:spPr>
          <a:xfrm>
            <a:off x="7957932" y="1255577"/>
            <a:ext cx="3995530" cy="1144929"/>
          </a:xfrm>
          <a:prstGeom prst="rect">
            <a:avLst/>
          </a:prstGeom>
        </p:spPr>
        <p:txBody>
          <a:bodyPr wrap="square">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Firewalls, IDS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corporate, institutional, service providers, ISPs</a:t>
            </a:r>
          </a:p>
        </p:txBody>
      </p:sp>
      <p:sp>
        <p:nvSpPr>
          <p:cNvPr id="619" name="Rectangle 618">
            <a:extLst>
              <a:ext uri="{FF2B5EF4-FFF2-40B4-BE49-F238E27FC236}">
                <a16:creationId xmlns:a16="http://schemas.microsoft.com/office/drawing/2014/main" id="{7D19D5D9-8746-234A-B60B-EA905D0364D7}"/>
              </a:ext>
            </a:extLst>
          </p:cNvPr>
          <p:cNvSpPr/>
          <p:nvPr/>
        </p:nvSpPr>
        <p:spPr>
          <a:xfrm>
            <a:off x="8653671" y="3077751"/>
            <a:ext cx="3193773" cy="1477328"/>
          </a:xfrm>
          <a:prstGeom prst="rect">
            <a:avLst/>
          </a:prstGeom>
        </p:spPr>
        <p:txBody>
          <a:bodyPr wrap="square">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Load balancers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corporate, service provider, data center, mobile nets</a:t>
            </a:r>
          </a:p>
        </p:txBody>
      </p:sp>
      <p:sp>
        <p:nvSpPr>
          <p:cNvPr id="620" name="Rectangle 619">
            <a:extLst>
              <a:ext uri="{FF2B5EF4-FFF2-40B4-BE49-F238E27FC236}">
                <a16:creationId xmlns:a16="http://schemas.microsoft.com/office/drawing/2014/main" id="{310824EC-5D27-DC4E-AF2F-8B6F572093A7}"/>
              </a:ext>
            </a:extLst>
          </p:cNvPr>
          <p:cNvSpPr/>
          <p:nvPr/>
        </p:nvSpPr>
        <p:spPr>
          <a:xfrm>
            <a:off x="8183219" y="5297489"/>
            <a:ext cx="3193773" cy="812530"/>
          </a:xfrm>
          <a:prstGeom prst="rect">
            <a:avLst/>
          </a:prstGeom>
        </p:spPr>
        <p:txBody>
          <a:bodyPr wrap="square">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Caches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service provider, mobile, CDNs</a:t>
            </a:r>
          </a:p>
        </p:txBody>
      </p:sp>
      <p:sp>
        <p:nvSpPr>
          <p:cNvPr id="621" name="Rectangle 620">
            <a:extLst>
              <a:ext uri="{FF2B5EF4-FFF2-40B4-BE49-F238E27FC236}">
                <a16:creationId xmlns:a16="http://schemas.microsoft.com/office/drawing/2014/main" id="{C2A41F9E-259C-094E-A442-DA4481FC3F8A}"/>
              </a:ext>
            </a:extLst>
          </p:cNvPr>
          <p:cNvSpPr/>
          <p:nvPr/>
        </p:nvSpPr>
        <p:spPr>
          <a:xfrm>
            <a:off x="1384853" y="4369836"/>
            <a:ext cx="2332382" cy="1865126"/>
          </a:xfrm>
          <a:prstGeom prst="rect">
            <a:avLst/>
          </a:prstGeom>
        </p:spPr>
        <p:txBody>
          <a:bodyPr wrap="square">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Application-specific</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service providers, institutional, CDN</a:t>
            </a:r>
          </a:p>
        </p:txBody>
      </p:sp>
    </p:spTree>
    <p:extLst>
      <p:ext uri="{BB962C8B-B14F-4D97-AF65-F5344CB8AC3E}">
        <p14:creationId xmlns:p14="http://schemas.microsoft.com/office/powerpoint/2010/main" val="224278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7"/>
                                        </p:tgtEl>
                                        <p:attrNameLst>
                                          <p:attrName>style.visibility</p:attrName>
                                        </p:attrNameLst>
                                      </p:cBhvr>
                                      <p:to>
                                        <p:strVal val="visible"/>
                                      </p:to>
                                    </p:set>
                                    <p:animEffect transition="in" filter="dissolve">
                                      <p:cBhvr>
                                        <p:cTn id="7" dur="500"/>
                                        <p:tgtEl>
                                          <p:spTgt spid="6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18"/>
                                        </p:tgtEl>
                                        <p:attrNameLst>
                                          <p:attrName>style.visibility</p:attrName>
                                        </p:attrNameLst>
                                      </p:cBhvr>
                                      <p:to>
                                        <p:strVal val="visible"/>
                                      </p:to>
                                    </p:set>
                                    <p:animEffect transition="in" filter="dissolve">
                                      <p:cBhvr>
                                        <p:cTn id="12" dur="500"/>
                                        <p:tgtEl>
                                          <p:spTgt spid="6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9"/>
                                        </p:tgtEl>
                                        <p:attrNameLst>
                                          <p:attrName>style.visibility</p:attrName>
                                        </p:attrNameLst>
                                      </p:cBhvr>
                                      <p:to>
                                        <p:strVal val="visible"/>
                                      </p:to>
                                    </p:set>
                                    <p:animEffect transition="in" filter="dissolve">
                                      <p:cBhvr>
                                        <p:cTn id="17" dur="500"/>
                                        <p:tgtEl>
                                          <p:spTgt spid="6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20"/>
                                        </p:tgtEl>
                                        <p:attrNameLst>
                                          <p:attrName>style.visibility</p:attrName>
                                        </p:attrNameLst>
                                      </p:cBhvr>
                                      <p:to>
                                        <p:strVal val="visible"/>
                                      </p:to>
                                    </p:set>
                                    <p:animEffect transition="in" filter="dissolve">
                                      <p:cBhvr>
                                        <p:cTn id="22" dur="500"/>
                                        <p:tgtEl>
                                          <p:spTgt spid="62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21"/>
                                        </p:tgtEl>
                                        <p:attrNameLst>
                                          <p:attrName>style.visibility</p:attrName>
                                        </p:attrNameLst>
                                      </p:cBhvr>
                                      <p:to>
                                        <p:strVal val="visible"/>
                                      </p:to>
                                    </p:set>
                                    <p:animEffect transition="in" filter="dissolve">
                                      <p:cBhvr>
                                        <p:cTn id="27" dur="500"/>
                                        <p:tgtEl>
                                          <p:spTgt spid="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 grpId="0"/>
      <p:bldP spid="618" grpId="0"/>
      <p:bldP spid="619" grpId="0"/>
      <p:bldP spid="620" grpId="0"/>
      <p:bldP spid="6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838200" y="345805"/>
            <a:ext cx="10515600" cy="894622"/>
          </a:xfrm>
        </p:spPr>
        <p:txBody>
          <a:bodyPr>
            <a:normAutofit/>
          </a:bodyPr>
          <a:lstStyle/>
          <a:p>
            <a:r>
              <a:rPr lang="en-US" sz="4800" dirty="0"/>
              <a:t>Middleboxes</a:t>
            </a:r>
          </a:p>
        </p:txBody>
      </p:sp>
      <p:sp>
        <p:nvSpPr>
          <p:cNvPr id="6" name="Rectangle 5">
            <a:extLst>
              <a:ext uri="{FF2B5EF4-FFF2-40B4-BE49-F238E27FC236}">
                <a16:creationId xmlns:a16="http://schemas.microsoft.com/office/drawing/2014/main" id="{596C3886-F034-A847-9D89-890FF7A8227B}"/>
              </a:ext>
            </a:extLst>
          </p:cNvPr>
          <p:cNvSpPr/>
          <p:nvPr/>
        </p:nvSpPr>
        <p:spPr>
          <a:xfrm>
            <a:off x="857251" y="1503507"/>
            <a:ext cx="10706216" cy="4431983"/>
          </a:xfrm>
          <a:prstGeom prst="rect">
            <a:avLst/>
          </a:prstGeom>
        </p:spPr>
        <p:txBody>
          <a:bodyPr wrap="square">
            <a:spAutoFit/>
          </a:bodyPr>
          <a:lstStyle/>
          <a:p>
            <a:pPr marL="457200" marR="0" lvl="0" indent="-330200" algn="l" defTabSz="914400" rtl="0" eaLnBrk="1" fontAlgn="auto" latinLnBrk="0" hangingPunct="1">
              <a:lnSpc>
                <a:spcPct val="100000"/>
              </a:lnSpc>
              <a:spcBef>
                <a:spcPts val="600"/>
              </a:spcBef>
              <a:spcAft>
                <a:spcPts val="0"/>
              </a:spcAft>
              <a:buClr>
                <a:srgbClr val="0013A3"/>
              </a:buClr>
              <a:buSzTx/>
              <a:buFont typeface="Wingdings" pitchFamily="2" charset="2"/>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initially: proprietary (closed) hardware solutions</a:t>
            </a:r>
          </a:p>
          <a:p>
            <a:pPr marL="457200" marR="0" lvl="0" indent="-339725" algn="l" defTabSz="914400" rtl="0" eaLnBrk="1" fontAlgn="auto" latinLnBrk="0" hangingPunct="1">
              <a:lnSpc>
                <a:spcPct val="100000"/>
              </a:lnSpc>
              <a:spcBef>
                <a:spcPts val="600"/>
              </a:spcBef>
              <a:spcAft>
                <a:spcPts val="0"/>
              </a:spcAft>
              <a:buClr>
                <a:srgbClr val="0000A8"/>
              </a:buClr>
              <a:buSzTx/>
              <a:buFont typeface="Wingdings" pitchFamily="2" charset="2"/>
              <a:buChar char="§"/>
              <a:tabLst/>
              <a:defRPr/>
            </a:pPr>
            <a:r>
              <a:rPr lang="en-US" sz="2800" noProof="0" dirty="0">
                <a:latin typeface="Calibri" panose="020F0502020204030204"/>
              </a:rPr>
              <a:t>move towards </a:t>
            </a:r>
            <a:r>
              <a:rPr lang="en-US" sz="2800" noProof="0" dirty="0">
                <a:solidFill>
                  <a:srgbClr val="0000A8"/>
                </a:solidFill>
                <a:latin typeface="Calibri" panose="020F0502020204030204"/>
              </a:rPr>
              <a:t>“</a:t>
            </a:r>
            <a:r>
              <a:rPr lang="en-US" sz="2800" noProof="0" dirty="0" err="1">
                <a:solidFill>
                  <a:srgbClr val="0000A8"/>
                </a:solidFill>
                <a:latin typeface="Calibri" panose="020F0502020204030204"/>
              </a:rPr>
              <a:t>whitebox</a:t>
            </a:r>
            <a:r>
              <a:rPr lang="en-US" sz="2800" noProof="0" dirty="0">
                <a:solidFill>
                  <a:srgbClr val="0000A8"/>
                </a:solidFill>
                <a:latin typeface="Calibri" panose="020F0502020204030204"/>
              </a:rPr>
              <a:t>” hardware</a:t>
            </a:r>
            <a:r>
              <a:rPr lang="en-US" sz="2800" noProof="0" dirty="0">
                <a:latin typeface="Calibri" panose="020F0502020204030204"/>
              </a:rPr>
              <a:t> implementing open API</a:t>
            </a:r>
          </a:p>
          <a:p>
            <a:pPr marL="914400" lvl="1" indent="-339725">
              <a:spcBef>
                <a:spcPts val="600"/>
              </a:spcBef>
              <a:buClr>
                <a:srgbClr val="0000A8"/>
              </a:buClr>
              <a:buFont typeface="Wingdings" pitchFamily="2" charset="2"/>
              <a:buChar char="§"/>
            </a:pPr>
            <a:r>
              <a:rPr lang="en-US" sz="2800" dirty="0">
                <a:solidFill>
                  <a:prstClr val="black"/>
                </a:solidFill>
              </a:rPr>
              <a:t>move away from proprietary hardware solutions</a:t>
            </a:r>
          </a:p>
          <a:p>
            <a:pPr marL="914400" lvl="1" indent="-339725">
              <a:spcBef>
                <a:spcPts val="600"/>
              </a:spcBef>
              <a:buClr>
                <a:srgbClr val="0000A8"/>
              </a:buClr>
              <a:buFont typeface="Wingdings" pitchFamily="2" charset="2"/>
              <a:buChar char="§"/>
            </a:pPr>
            <a:r>
              <a:rPr lang="en-US" sz="2800" dirty="0">
                <a:solidFill>
                  <a:srgbClr val="0000A8"/>
                </a:solidFill>
              </a:rPr>
              <a:t>programmable local actions </a:t>
            </a:r>
            <a:r>
              <a:rPr lang="en-US" sz="2800" dirty="0">
                <a:solidFill>
                  <a:prstClr val="black"/>
                </a:solidFill>
              </a:rPr>
              <a:t>via </a:t>
            </a:r>
            <a:r>
              <a:rPr lang="en-US" sz="2800" dirty="0" err="1">
                <a:solidFill>
                  <a:prstClr val="black"/>
                </a:solidFill>
              </a:rPr>
              <a:t>match+action</a:t>
            </a:r>
            <a:endParaRPr lang="en-US" sz="2800" dirty="0">
              <a:solidFill>
                <a:prstClr val="black"/>
              </a:solidFill>
            </a:endParaRPr>
          </a:p>
          <a:p>
            <a:pPr marL="914400" lvl="1" indent="-339725">
              <a:spcBef>
                <a:spcPts val="600"/>
              </a:spcBef>
              <a:buClr>
                <a:srgbClr val="0000A8"/>
              </a:buClr>
              <a:buFont typeface="Wingdings" pitchFamily="2" charset="2"/>
              <a:buChar char="§"/>
            </a:pPr>
            <a:r>
              <a:rPr lang="en-US" sz="2800" dirty="0">
                <a:solidFill>
                  <a:prstClr val="black"/>
                </a:solidFill>
              </a:rPr>
              <a:t>move towards innovation/differentiation in software</a:t>
            </a:r>
          </a:p>
          <a:p>
            <a:pPr marL="457200" marR="0" lvl="0" indent="-339725" algn="l" defTabSz="914400" rtl="0" eaLnBrk="1" fontAlgn="auto" latinLnBrk="0" hangingPunct="1">
              <a:lnSpc>
                <a:spcPct val="100000"/>
              </a:lnSpc>
              <a:spcBef>
                <a:spcPts val="600"/>
              </a:spcBef>
              <a:spcAft>
                <a:spcPts val="0"/>
              </a:spcAft>
              <a:buClr>
                <a:srgbClr val="0000A8"/>
              </a:buClr>
              <a:buSzTx/>
              <a:buFont typeface="Wingdings" pitchFamily="2" charset="2"/>
              <a:buChar char="§"/>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SDN: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(logically) centralized control</a:t>
            </a:r>
            <a:r>
              <a:rPr kumimoji="0" lang="en-US" sz="2800" b="0" i="0" u="none" strike="noStrike" kern="1200" cap="none" spc="0" normalizeH="0" noProof="0" dirty="0">
                <a:ln>
                  <a:noFill/>
                </a:ln>
                <a:solidFill>
                  <a:prstClr val="black"/>
                </a:solidFill>
                <a:effectLst/>
                <a:uLnTx/>
                <a:uFillTx/>
                <a:latin typeface="Calibri" panose="020F0502020204030204"/>
                <a:ea typeface="+mn-ea"/>
                <a:cs typeface="+mn-cs"/>
              </a:rPr>
              <a:t> and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configuration management often in  private/public cloud</a:t>
            </a:r>
          </a:p>
          <a:p>
            <a:pPr marL="457200" marR="0" lvl="0" indent="-339725" algn="l" defTabSz="914400" rtl="0" eaLnBrk="1" fontAlgn="auto" latinLnBrk="0" hangingPunct="1">
              <a:lnSpc>
                <a:spcPct val="100000"/>
              </a:lnSpc>
              <a:spcBef>
                <a:spcPts val="600"/>
              </a:spcBef>
              <a:spcAft>
                <a:spcPts val="0"/>
              </a:spcAft>
              <a:buClr>
                <a:srgbClr val="0000A8"/>
              </a:buClr>
              <a:buSzTx/>
              <a:buFont typeface="Wingdings" pitchFamily="2" charset="2"/>
              <a:buChar char="§"/>
              <a:tabLst/>
              <a:defRPr/>
            </a:pP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network functions virtualization (NFV):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programmable services over</a:t>
            </a:r>
            <a:r>
              <a:rPr kumimoji="0" lang="en-US" sz="2800" b="0" i="0" u="none" strike="noStrike" kern="1200" cap="none" spc="0" normalizeH="0" noProof="0" dirty="0">
                <a:ln>
                  <a:noFill/>
                </a:ln>
                <a:solidFill>
                  <a:prstClr val="black"/>
                </a:solidFill>
                <a:effectLst/>
                <a:uLnTx/>
                <a:uFillTx/>
                <a:latin typeface="Calibri" panose="020F0502020204030204"/>
                <a:ea typeface="+mn-ea"/>
                <a:cs typeface="+mn-cs"/>
              </a:rPr>
              <a:t> white box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networking, computation, storage</a:t>
            </a:r>
          </a:p>
        </p:txBody>
      </p:sp>
    </p:spTree>
    <p:extLst>
      <p:ext uri="{BB962C8B-B14F-4D97-AF65-F5344CB8AC3E}">
        <p14:creationId xmlns:p14="http://schemas.microsoft.com/office/powerpoint/2010/main" val="360392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dissolve">
                                      <p:cBhvr>
                                        <p:cTn id="15" dur="500"/>
                                        <p:tgtEl>
                                          <p:spTgt spid="6">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dissolve">
                                      <p:cBhvr>
                                        <p:cTn id="18" dur="500"/>
                                        <p:tgtEl>
                                          <p:spTgt spid="6">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dissolve">
                                      <p:cBhvr>
                                        <p:cTn id="21" dur="500"/>
                                        <p:tgtEl>
                                          <p:spTgt spid="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dissolve">
                                      <p:cBhvr>
                                        <p:cTn id="26" dur="500"/>
                                        <p:tgtEl>
                                          <p:spTgt spid="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dissolve">
                                      <p:cBhvr>
                                        <p:cTn id="31"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FE05D2-3A75-914E-80F5-2B07934F13E0}"/>
              </a:ext>
            </a:extLst>
          </p:cNvPr>
          <p:cNvSpPr>
            <a:spLocks noGrp="1"/>
          </p:cNvSpPr>
          <p:nvPr>
            <p:ph type="title"/>
          </p:nvPr>
        </p:nvSpPr>
        <p:spPr/>
        <p:txBody>
          <a:bodyPr/>
          <a:lstStyle/>
          <a:p>
            <a:r>
              <a:rPr lang="en-US" dirty="0"/>
              <a:t>The IP hourglass</a:t>
            </a:r>
          </a:p>
        </p:txBody>
      </p:sp>
      <p:grpSp>
        <p:nvGrpSpPr>
          <p:cNvPr id="513" name="Group 512">
            <a:extLst>
              <a:ext uri="{FF2B5EF4-FFF2-40B4-BE49-F238E27FC236}">
                <a16:creationId xmlns:a16="http://schemas.microsoft.com/office/drawing/2014/main" id="{4CACAAE2-F2BB-D743-9AA0-AC47A75FA461}"/>
              </a:ext>
            </a:extLst>
          </p:cNvPr>
          <p:cNvGrpSpPr/>
          <p:nvPr/>
        </p:nvGrpSpPr>
        <p:grpSpPr>
          <a:xfrm>
            <a:off x="4090857" y="1806499"/>
            <a:ext cx="3614635" cy="3698754"/>
            <a:chOff x="638638" y="3966449"/>
            <a:chExt cx="2486251" cy="2981899"/>
          </a:xfrm>
        </p:grpSpPr>
        <p:sp>
          <p:nvSpPr>
            <p:cNvPr id="514" name="Freeform 513">
              <a:extLst>
                <a:ext uri="{FF2B5EF4-FFF2-40B4-BE49-F238E27FC236}">
                  <a16:creationId xmlns:a16="http://schemas.microsoft.com/office/drawing/2014/main" id="{21ABD275-75EE-E74D-A25D-9B7784E4E8D5}"/>
                </a:ext>
              </a:extLst>
            </p:cNvPr>
            <p:cNvSpPr/>
            <p:nvPr/>
          </p:nvSpPr>
          <p:spPr>
            <a:xfrm>
              <a:off x="698244" y="3966449"/>
              <a:ext cx="850271" cy="2960494"/>
            </a:xfrm>
            <a:custGeom>
              <a:avLst/>
              <a:gdLst>
                <a:gd name="connsiteX0" fmla="*/ 0 w 1575849"/>
                <a:gd name="connsiteY0" fmla="*/ 0 h 6135527"/>
                <a:gd name="connsiteX1" fmla="*/ 76498 w 1575849"/>
                <a:gd name="connsiteY1" fmla="*/ 1086341 h 6135527"/>
                <a:gd name="connsiteX2" fmla="*/ 1575849 w 1575849"/>
                <a:gd name="connsiteY2" fmla="*/ 3060113 h 6135527"/>
                <a:gd name="connsiteX3" fmla="*/ 61198 w 1575849"/>
                <a:gd name="connsiteY3" fmla="*/ 5217493 h 6135527"/>
                <a:gd name="connsiteX4" fmla="*/ 91797 w 1575849"/>
                <a:gd name="connsiteY4" fmla="*/ 6135527 h 6135527"/>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952"/>
                <a:gd name="connsiteY0" fmla="*/ 0 h 6120226"/>
                <a:gd name="connsiteX1" fmla="*/ 15300 w 1514952"/>
                <a:gd name="connsiteY1" fmla="*/ 1071040 h 6120226"/>
                <a:gd name="connsiteX2" fmla="*/ 1514651 w 1514952"/>
                <a:gd name="connsiteY2" fmla="*/ 3044812 h 6120226"/>
                <a:gd name="connsiteX3" fmla="*/ 0 w 1514952"/>
                <a:gd name="connsiteY3" fmla="*/ 5202192 h 6120226"/>
                <a:gd name="connsiteX4" fmla="*/ 30599 w 1514952"/>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820"/>
                <a:gd name="connsiteY0" fmla="*/ 0 h 6120226"/>
                <a:gd name="connsiteX1" fmla="*/ 15300 w 1514820"/>
                <a:gd name="connsiteY1" fmla="*/ 1071040 h 6120226"/>
                <a:gd name="connsiteX2" fmla="*/ 1514651 w 1514820"/>
                <a:gd name="connsiteY2" fmla="*/ 3044812 h 6120226"/>
                <a:gd name="connsiteX3" fmla="*/ 0 w 1514820"/>
                <a:gd name="connsiteY3" fmla="*/ 5202192 h 6120226"/>
                <a:gd name="connsiteX4" fmla="*/ 30599 w 1514820"/>
                <a:gd name="connsiteY4" fmla="*/ 6120226 h 6120226"/>
                <a:gd name="connsiteX0" fmla="*/ 0 w 1514804"/>
                <a:gd name="connsiteY0" fmla="*/ 0 h 6120226"/>
                <a:gd name="connsiteX1" fmla="*/ 15300 w 1514804"/>
                <a:gd name="connsiteY1" fmla="*/ 1071040 h 6120226"/>
                <a:gd name="connsiteX2" fmla="*/ 1514651 w 1514804"/>
                <a:gd name="connsiteY2" fmla="*/ 3044812 h 6120226"/>
                <a:gd name="connsiteX3" fmla="*/ 0 w 1514804"/>
                <a:gd name="connsiteY3" fmla="*/ 5202192 h 6120226"/>
                <a:gd name="connsiteX4" fmla="*/ 30599 w 1514804"/>
                <a:gd name="connsiteY4" fmla="*/ 6120226 h 6120226"/>
                <a:gd name="connsiteX0" fmla="*/ 15299 w 1530103"/>
                <a:gd name="connsiteY0" fmla="*/ 0 h 6104925"/>
                <a:gd name="connsiteX1" fmla="*/ 30599 w 1530103"/>
                <a:gd name="connsiteY1" fmla="*/ 1071040 h 6104925"/>
                <a:gd name="connsiteX2" fmla="*/ 1529950 w 1530103"/>
                <a:gd name="connsiteY2" fmla="*/ 3044812 h 6104925"/>
                <a:gd name="connsiteX3" fmla="*/ 15299 w 1530103"/>
                <a:gd name="connsiteY3" fmla="*/ 5202192 h 6104925"/>
                <a:gd name="connsiteX4" fmla="*/ 0 w 1530103"/>
                <a:gd name="connsiteY4" fmla="*/ 6104925 h 6104925"/>
                <a:gd name="connsiteX0" fmla="*/ 0 w 1514804"/>
                <a:gd name="connsiteY0" fmla="*/ 0 h 6104925"/>
                <a:gd name="connsiteX1" fmla="*/ 15300 w 1514804"/>
                <a:gd name="connsiteY1" fmla="*/ 1071040 h 6104925"/>
                <a:gd name="connsiteX2" fmla="*/ 1514651 w 1514804"/>
                <a:gd name="connsiteY2" fmla="*/ 3044812 h 6104925"/>
                <a:gd name="connsiteX3" fmla="*/ 0 w 1514804"/>
                <a:gd name="connsiteY3" fmla="*/ 5202192 h 6104925"/>
                <a:gd name="connsiteX4" fmla="*/ 61199 w 1514804"/>
                <a:gd name="connsiteY4" fmla="*/ 6104925 h 6104925"/>
                <a:gd name="connsiteX0" fmla="*/ 0 w 1514653"/>
                <a:gd name="connsiteY0" fmla="*/ 0 h 6104925"/>
                <a:gd name="connsiteX1" fmla="*/ 15300 w 1514653"/>
                <a:gd name="connsiteY1" fmla="*/ 1071040 h 6104925"/>
                <a:gd name="connsiteX2" fmla="*/ 1514651 w 1514653"/>
                <a:gd name="connsiteY2" fmla="*/ 3044812 h 6104925"/>
                <a:gd name="connsiteX3" fmla="*/ 27021 w 1514653"/>
                <a:gd name="connsiteY3" fmla="*/ 5206052 h 6104925"/>
                <a:gd name="connsiteX4" fmla="*/ 61199 w 1514653"/>
                <a:gd name="connsiteY4" fmla="*/ 6104925 h 6104925"/>
                <a:gd name="connsiteX0" fmla="*/ 0 w 1514653"/>
                <a:gd name="connsiteY0" fmla="*/ 0 h 6101065"/>
                <a:gd name="connsiteX1" fmla="*/ 15300 w 1514653"/>
                <a:gd name="connsiteY1" fmla="*/ 1071040 h 6101065"/>
                <a:gd name="connsiteX2" fmla="*/ 1514651 w 1514653"/>
                <a:gd name="connsiteY2" fmla="*/ 3044812 h 6101065"/>
                <a:gd name="connsiteX3" fmla="*/ 27021 w 1514653"/>
                <a:gd name="connsiteY3" fmla="*/ 5206052 h 6101065"/>
                <a:gd name="connsiteX4" fmla="*/ 41898 w 1514653"/>
                <a:gd name="connsiteY4" fmla="*/ 6101065 h 6101065"/>
                <a:gd name="connsiteX0" fmla="*/ 0 w 1514653"/>
                <a:gd name="connsiteY0" fmla="*/ 0 h 6097204"/>
                <a:gd name="connsiteX1" fmla="*/ 15300 w 1514653"/>
                <a:gd name="connsiteY1" fmla="*/ 1071040 h 6097204"/>
                <a:gd name="connsiteX2" fmla="*/ 1514651 w 1514653"/>
                <a:gd name="connsiteY2" fmla="*/ 3044812 h 6097204"/>
                <a:gd name="connsiteX3" fmla="*/ 27021 w 1514653"/>
                <a:gd name="connsiteY3" fmla="*/ 5206052 h 6097204"/>
                <a:gd name="connsiteX4" fmla="*/ 26458 w 1514653"/>
                <a:gd name="connsiteY4" fmla="*/ 6097204 h 6097204"/>
                <a:gd name="connsiteX0" fmla="*/ 0 w 1506933"/>
                <a:gd name="connsiteY0" fmla="*/ 0 h 6062462"/>
                <a:gd name="connsiteX1" fmla="*/ 7580 w 1506933"/>
                <a:gd name="connsiteY1" fmla="*/ 1036298 h 6062462"/>
                <a:gd name="connsiteX2" fmla="*/ 1506931 w 1506933"/>
                <a:gd name="connsiteY2" fmla="*/ 3010070 h 6062462"/>
                <a:gd name="connsiteX3" fmla="*/ 19301 w 1506933"/>
                <a:gd name="connsiteY3" fmla="*/ 5171310 h 6062462"/>
                <a:gd name="connsiteX4" fmla="*/ 18738 w 1506933"/>
                <a:gd name="connsiteY4" fmla="*/ 6062462 h 6062462"/>
                <a:gd name="connsiteX0" fmla="*/ 0 w 1507072"/>
                <a:gd name="connsiteY0" fmla="*/ 0 h 6062462"/>
                <a:gd name="connsiteX1" fmla="*/ 7580 w 1507072"/>
                <a:gd name="connsiteY1" fmla="*/ 1036298 h 6062462"/>
                <a:gd name="connsiteX2" fmla="*/ 1506931 w 1507072"/>
                <a:gd name="connsiteY2" fmla="*/ 3010070 h 6062462"/>
                <a:gd name="connsiteX3" fmla="*/ 19301 w 1507072"/>
                <a:gd name="connsiteY3" fmla="*/ 5171310 h 6062462"/>
                <a:gd name="connsiteX4" fmla="*/ 18738 w 1507072"/>
                <a:gd name="connsiteY4" fmla="*/ 6062462 h 6062462"/>
                <a:gd name="connsiteX0" fmla="*/ 0 w 1460039"/>
                <a:gd name="connsiteY0" fmla="*/ 0 h 6062462"/>
                <a:gd name="connsiteX1" fmla="*/ 7580 w 1460039"/>
                <a:gd name="connsiteY1" fmla="*/ 1036298 h 6062462"/>
                <a:gd name="connsiteX2" fmla="*/ 1459891 w 1460039"/>
                <a:gd name="connsiteY2" fmla="*/ 3010070 h 6062462"/>
                <a:gd name="connsiteX3" fmla="*/ 19301 w 1460039"/>
                <a:gd name="connsiteY3" fmla="*/ 5171310 h 6062462"/>
                <a:gd name="connsiteX4" fmla="*/ 18738 w 1460039"/>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5757662"/>
                <a:gd name="connsiteX1" fmla="*/ 7580 w 1460045"/>
                <a:gd name="connsiteY1" fmla="*/ 1036298 h 5757662"/>
                <a:gd name="connsiteX2" fmla="*/ 1459891 w 1460045"/>
                <a:gd name="connsiteY2" fmla="*/ 3010070 h 5757662"/>
                <a:gd name="connsiteX3" fmla="*/ 19301 w 1460045"/>
                <a:gd name="connsiteY3" fmla="*/ 5171310 h 5757662"/>
                <a:gd name="connsiteX4" fmla="*/ 18738 w 1460045"/>
                <a:gd name="connsiteY4" fmla="*/ 5757662 h 5757662"/>
                <a:gd name="connsiteX0" fmla="*/ 0 w 1460045"/>
                <a:gd name="connsiteY0" fmla="*/ 0 h 5211562"/>
                <a:gd name="connsiteX1" fmla="*/ 7580 w 1460045"/>
                <a:gd name="connsiteY1" fmla="*/ 490198 h 5211562"/>
                <a:gd name="connsiteX2" fmla="*/ 1459891 w 1460045"/>
                <a:gd name="connsiteY2" fmla="*/ 2463970 h 5211562"/>
                <a:gd name="connsiteX3" fmla="*/ 19301 w 1460045"/>
                <a:gd name="connsiteY3" fmla="*/ 4625210 h 5211562"/>
                <a:gd name="connsiteX4" fmla="*/ 18738 w 1460045"/>
                <a:gd name="connsiteY4" fmla="*/ 5211562 h 5211562"/>
                <a:gd name="connsiteX0" fmla="*/ 942 w 1460987"/>
                <a:gd name="connsiteY0" fmla="*/ 0 h 5211562"/>
                <a:gd name="connsiteX1" fmla="*/ 8522 w 1460987"/>
                <a:gd name="connsiteY1" fmla="*/ 490198 h 5211562"/>
                <a:gd name="connsiteX2" fmla="*/ 1460833 w 1460987"/>
                <a:gd name="connsiteY2" fmla="*/ 2463970 h 5211562"/>
                <a:gd name="connsiteX3" fmla="*/ 20243 w 1460987"/>
                <a:gd name="connsiteY3" fmla="*/ 4625210 h 5211562"/>
                <a:gd name="connsiteX4" fmla="*/ 19680 w 1460987"/>
                <a:gd name="connsiteY4" fmla="*/ 5211562 h 5211562"/>
                <a:gd name="connsiteX0" fmla="*/ 9665 w 1469710"/>
                <a:gd name="connsiteY0" fmla="*/ 0 h 5211562"/>
                <a:gd name="connsiteX1" fmla="*/ 17245 w 1469710"/>
                <a:gd name="connsiteY1" fmla="*/ 490198 h 5211562"/>
                <a:gd name="connsiteX2" fmla="*/ 1469556 w 1469710"/>
                <a:gd name="connsiteY2" fmla="*/ 2463970 h 5211562"/>
                <a:gd name="connsiteX3" fmla="*/ 28966 w 1469710"/>
                <a:gd name="connsiteY3" fmla="*/ 4625210 h 5211562"/>
                <a:gd name="connsiteX4" fmla="*/ 28403 w 1469710"/>
                <a:gd name="connsiteY4" fmla="*/ 5211562 h 5211562"/>
                <a:gd name="connsiteX0" fmla="*/ 9665 w 1469710"/>
                <a:gd name="connsiteY0" fmla="*/ 0 h 5211562"/>
                <a:gd name="connsiteX1" fmla="*/ 17245 w 1469710"/>
                <a:gd name="connsiteY1" fmla="*/ 490198 h 5211562"/>
                <a:gd name="connsiteX2" fmla="*/ 1469556 w 1469710"/>
                <a:gd name="connsiteY2" fmla="*/ 2463970 h 5211562"/>
                <a:gd name="connsiteX3" fmla="*/ 28966 w 1469710"/>
                <a:gd name="connsiteY3" fmla="*/ 4625210 h 5211562"/>
                <a:gd name="connsiteX4" fmla="*/ 28403 w 1469710"/>
                <a:gd name="connsiteY4" fmla="*/ 5211562 h 5211562"/>
                <a:gd name="connsiteX0" fmla="*/ 13012 w 1473057"/>
                <a:gd name="connsiteY0" fmla="*/ 0 h 5030587"/>
                <a:gd name="connsiteX1" fmla="*/ 20592 w 1473057"/>
                <a:gd name="connsiteY1" fmla="*/ 490198 h 5030587"/>
                <a:gd name="connsiteX2" fmla="*/ 1472903 w 1473057"/>
                <a:gd name="connsiteY2" fmla="*/ 2463970 h 5030587"/>
                <a:gd name="connsiteX3" fmla="*/ 32313 w 1473057"/>
                <a:gd name="connsiteY3" fmla="*/ 4625210 h 5030587"/>
                <a:gd name="connsiteX4" fmla="*/ 0 w 1473057"/>
                <a:gd name="connsiteY4" fmla="*/ 5030587 h 5030587"/>
                <a:gd name="connsiteX0" fmla="*/ 13672 w 1473717"/>
                <a:gd name="connsiteY0" fmla="*/ 0 h 5030587"/>
                <a:gd name="connsiteX1" fmla="*/ 21252 w 1473717"/>
                <a:gd name="connsiteY1" fmla="*/ 490198 h 5030587"/>
                <a:gd name="connsiteX2" fmla="*/ 1473563 w 1473717"/>
                <a:gd name="connsiteY2" fmla="*/ 2463970 h 5030587"/>
                <a:gd name="connsiteX3" fmla="*/ 32973 w 1473717"/>
                <a:gd name="connsiteY3" fmla="*/ 4625210 h 5030587"/>
                <a:gd name="connsiteX4" fmla="*/ 660 w 1473717"/>
                <a:gd name="connsiteY4" fmla="*/ 5030587 h 5030587"/>
                <a:gd name="connsiteX0" fmla="*/ 16711 w 1476756"/>
                <a:gd name="connsiteY0" fmla="*/ 0 h 5030587"/>
                <a:gd name="connsiteX1" fmla="*/ 24291 w 1476756"/>
                <a:gd name="connsiteY1" fmla="*/ 490198 h 5030587"/>
                <a:gd name="connsiteX2" fmla="*/ 1476602 w 1476756"/>
                <a:gd name="connsiteY2" fmla="*/ 2463970 h 5030587"/>
                <a:gd name="connsiteX3" fmla="*/ 36012 w 1476756"/>
                <a:gd name="connsiteY3" fmla="*/ 4625210 h 5030587"/>
                <a:gd name="connsiteX4" fmla="*/ 3699 w 1476756"/>
                <a:gd name="connsiteY4" fmla="*/ 5030587 h 5030587"/>
                <a:gd name="connsiteX0" fmla="*/ 15329 w 1475374"/>
                <a:gd name="connsiteY0" fmla="*/ 0 h 5030587"/>
                <a:gd name="connsiteX1" fmla="*/ 22909 w 1475374"/>
                <a:gd name="connsiteY1" fmla="*/ 490198 h 5030587"/>
                <a:gd name="connsiteX2" fmla="*/ 1475220 w 1475374"/>
                <a:gd name="connsiteY2" fmla="*/ 2463970 h 5030587"/>
                <a:gd name="connsiteX3" fmla="*/ 34630 w 1475374"/>
                <a:gd name="connsiteY3" fmla="*/ 4625210 h 5030587"/>
                <a:gd name="connsiteX4" fmla="*/ 2317 w 1475374"/>
                <a:gd name="connsiteY4" fmla="*/ 5030587 h 5030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374" h="5030587">
                  <a:moveTo>
                    <a:pt x="15329" y="0"/>
                  </a:moveTo>
                  <a:cubicBezTo>
                    <a:pt x="11506" y="126358"/>
                    <a:pt x="-8193" y="338440"/>
                    <a:pt x="22909" y="490198"/>
                  </a:cubicBezTo>
                  <a:cubicBezTo>
                    <a:pt x="582101" y="1884724"/>
                    <a:pt x="1488947" y="1931578"/>
                    <a:pt x="1475220" y="2463970"/>
                  </a:cubicBezTo>
                  <a:cubicBezTo>
                    <a:pt x="1461493" y="2996362"/>
                    <a:pt x="432418" y="3246650"/>
                    <a:pt x="34630" y="4625210"/>
                  </a:cubicBezTo>
                  <a:cubicBezTo>
                    <a:pt x="-13183" y="4820661"/>
                    <a:pt x="2505" y="4908161"/>
                    <a:pt x="2317" y="5030587"/>
                  </a:cubicBezTo>
                </a:path>
              </a:pathLst>
            </a:custGeom>
            <a:ln w="38100">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5" name="Freeform 514">
              <a:extLst>
                <a:ext uri="{FF2B5EF4-FFF2-40B4-BE49-F238E27FC236}">
                  <a16:creationId xmlns:a16="http://schemas.microsoft.com/office/drawing/2014/main" id="{F9D51435-8C20-F648-960E-650E734D4C44}"/>
                </a:ext>
              </a:extLst>
            </p:cNvPr>
            <p:cNvSpPr/>
            <p:nvPr/>
          </p:nvSpPr>
          <p:spPr>
            <a:xfrm flipH="1">
              <a:off x="2208181" y="3968317"/>
              <a:ext cx="848879" cy="2945546"/>
            </a:xfrm>
            <a:custGeom>
              <a:avLst/>
              <a:gdLst>
                <a:gd name="connsiteX0" fmla="*/ 0 w 1575849"/>
                <a:gd name="connsiteY0" fmla="*/ 0 h 6135527"/>
                <a:gd name="connsiteX1" fmla="*/ 76498 w 1575849"/>
                <a:gd name="connsiteY1" fmla="*/ 1086341 h 6135527"/>
                <a:gd name="connsiteX2" fmla="*/ 1575849 w 1575849"/>
                <a:gd name="connsiteY2" fmla="*/ 3060113 h 6135527"/>
                <a:gd name="connsiteX3" fmla="*/ 61198 w 1575849"/>
                <a:gd name="connsiteY3" fmla="*/ 5217493 h 6135527"/>
                <a:gd name="connsiteX4" fmla="*/ 91797 w 1575849"/>
                <a:gd name="connsiteY4" fmla="*/ 6135527 h 6135527"/>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952"/>
                <a:gd name="connsiteY0" fmla="*/ 0 h 6120226"/>
                <a:gd name="connsiteX1" fmla="*/ 15300 w 1514952"/>
                <a:gd name="connsiteY1" fmla="*/ 1071040 h 6120226"/>
                <a:gd name="connsiteX2" fmla="*/ 1514651 w 1514952"/>
                <a:gd name="connsiteY2" fmla="*/ 3044812 h 6120226"/>
                <a:gd name="connsiteX3" fmla="*/ 0 w 1514952"/>
                <a:gd name="connsiteY3" fmla="*/ 5202192 h 6120226"/>
                <a:gd name="connsiteX4" fmla="*/ 30599 w 1514952"/>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820"/>
                <a:gd name="connsiteY0" fmla="*/ 0 h 6120226"/>
                <a:gd name="connsiteX1" fmla="*/ 15300 w 1514820"/>
                <a:gd name="connsiteY1" fmla="*/ 1071040 h 6120226"/>
                <a:gd name="connsiteX2" fmla="*/ 1514651 w 1514820"/>
                <a:gd name="connsiteY2" fmla="*/ 3044812 h 6120226"/>
                <a:gd name="connsiteX3" fmla="*/ 0 w 1514820"/>
                <a:gd name="connsiteY3" fmla="*/ 5202192 h 6120226"/>
                <a:gd name="connsiteX4" fmla="*/ 30599 w 1514820"/>
                <a:gd name="connsiteY4" fmla="*/ 6120226 h 6120226"/>
                <a:gd name="connsiteX0" fmla="*/ 0 w 1514804"/>
                <a:gd name="connsiteY0" fmla="*/ 0 h 6120226"/>
                <a:gd name="connsiteX1" fmla="*/ 15300 w 1514804"/>
                <a:gd name="connsiteY1" fmla="*/ 1071040 h 6120226"/>
                <a:gd name="connsiteX2" fmla="*/ 1514651 w 1514804"/>
                <a:gd name="connsiteY2" fmla="*/ 3044812 h 6120226"/>
                <a:gd name="connsiteX3" fmla="*/ 0 w 1514804"/>
                <a:gd name="connsiteY3" fmla="*/ 5202192 h 6120226"/>
                <a:gd name="connsiteX4" fmla="*/ 30599 w 1514804"/>
                <a:gd name="connsiteY4" fmla="*/ 6120226 h 6120226"/>
                <a:gd name="connsiteX0" fmla="*/ 15299 w 1530103"/>
                <a:gd name="connsiteY0" fmla="*/ 0 h 6104925"/>
                <a:gd name="connsiteX1" fmla="*/ 30599 w 1530103"/>
                <a:gd name="connsiteY1" fmla="*/ 1071040 h 6104925"/>
                <a:gd name="connsiteX2" fmla="*/ 1529950 w 1530103"/>
                <a:gd name="connsiteY2" fmla="*/ 3044812 h 6104925"/>
                <a:gd name="connsiteX3" fmla="*/ 15299 w 1530103"/>
                <a:gd name="connsiteY3" fmla="*/ 5202192 h 6104925"/>
                <a:gd name="connsiteX4" fmla="*/ 0 w 1530103"/>
                <a:gd name="connsiteY4" fmla="*/ 6104925 h 6104925"/>
                <a:gd name="connsiteX0" fmla="*/ 0 w 1514804"/>
                <a:gd name="connsiteY0" fmla="*/ 0 h 6104925"/>
                <a:gd name="connsiteX1" fmla="*/ 15300 w 1514804"/>
                <a:gd name="connsiteY1" fmla="*/ 1071040 h 6104925"/>
                <a:gd name="connsiteX2" fmla="*/ 1514651 w 1514804"/>
                <a:gd name="connsiteY2" fmla="*/ 3044812 h 6104925"/>
                <a:gd name="connsiteX3" fmla="*/ 0 w 1514804"/>
                <a:gd name="connsiteY3" fmla="*/ 5202192 h 6104925"/>
                <a:gd name="connsiteX4" fmla="*/ 61199 w 1514804"/>
                <a:gd name="connsiteY4" fmla="*/ 6104925 h 6104925"/>
                <a:gd name="connsiteX0" fmla="*/ 0 w 1514653"/>
                <a:gd name="connsiteY0" fmla="*/ 0 h 6104925"/>
                <a:gd name="connsiteX1" fmla="*/ 15300 w 1514653"/>
                <a:gd name="connsiteY1" fmla="*/ 1071040 h 6104925"/>
                <a:gd name="connsiteX2" fmla="*/ 1514651 w 1514653"/>
                <a:gd name="connsiteY2" fmla="*/ 3044812 h 6104925"/>
                <a:gd name="connsiteX3" fmla="*/ 27021 w 1514653"/>
                <a:gd name="connsiteY3" fmla="*/ 5206052 h 6104925"/>
                <a:gd name="connsiteX4" fmla="*/ 61199 w 1514653"/>
                <a:gd name="connsiteY4" fmla="*/ 6104925 h 6104925"/>
                <a:gd name="connsiteX0" fmla="*/ 0 w 1514653"/>
                <a:gd name="connsiteY0" fmla="*/ 0 h 6101065"/>
                <a:gd name="connsiteX1" fmla="*/ 15300 w 1514653"/>
                <a:gd name="connsiteY1" fmla="*/ 1071040 h 6101065"/>
                <a:gd name="connsiteX2" fmla="*/ 1514651 w 1514653"/>
                <a:gd name="connsiteY2" fmla="*/ 3044812 h 6101065"/>
                <a:gd name="connsiteX3" fmla="*/ 27021 w 1514653"/>
                <a:gd name="connsiteY3" fmla="*/ 5206052 h 6101065"/>
                <a:gd name="connsiteX4" fmla="*/ 41898 w 1514653"/>
                <a:gd name="connsiteY4" fmla="*/ 6101065 h 6101065"/>
                <a:gd name="connsiteX0" fmla="*/ 0 w 1514653"/>
                <a:gd name="connsiteY0" fmla="*/ 0 h 6097204"/>
                <a:gd name="connsiteX1" fmla="*/ 15300 w 1514653"/>
                <a:gd name="connsiteY1" fmla="*/ 1071040 h 6097204"/>
                <a:gd name="connsiteX2" fmla="*/ 1514651 w 1514653"/>
                <a:gd name="connsiteY2" fmla="*/ 3044812 h 6097204"/>
                <a:gd name="connsiteX3" fmla="*/ 27021 w 1514653"/>
                <a:gd name="connsiteY3" fmla="*/ 5206052 h 6097204"/>
                <a:gd name="connsiteX4" fmla="*/ 26458 w 1514653"/>
                <a:gd name="connsiteY4" fmla="*/ 6097204 h 6097204"/>
                <a:gd name="connsiteX0" fmla="*/ 0 w 1506933"/>
                <a:gd name="connsiteY0" fmla="*/ 0 h 6062462"/>
                <a:gd name="connsiteX1" fmla="*/ 7580 w 1506933"/>
                <a:gd name="connsiteY1" fmla="*/ 1036298 h 6062462"/>
                <a:gd name="connsiteX2" fmla="*/ 1506931 w 1506933"/>
                <a:gd name="connsiteY2" fmla="*/ 3010070 h 6062462"/>
                <a:gd name="connsiteX3" fmla="*/ 19301 w 1506933"/>
                <a:gd name="connsiteY3" fmla="*/ 5171310 h 6062462"/>
                <a:gd name="connsiteX4" fmla="*/ 18738 w 1506933"/>
                <a:gd name="connsiteY4" fmla="*/ 6062462 h 6062462"/>
                <a:gd name="connsiteX0" fmla="*/ 0 w 1507072"/>
                <a:gd name="connsiteY0" fmla="*/ 0 h 6062462"/>
                <a:gd name="connsiteX1" fmla="*/ 7580 w 1507072"/>
                <a:gd name="connsiteY1" fmla="*/ 1036298 h 6062462"/>
                <a:gd name="connsiteX2" fmla="*/ 1506931 w 1507072"/>
                <a:gd name="connsiteY2" fmla="*/ 3010070 h 6062462"/>
                <a:gd name="connsiteX3" fmla="*/ 19301 w 1507072"/>
                <a:gd name="connsiteY3" fmla="*/ 5171310 h 6062462"/>
                <a:gd name="connsiteX4" fmla="*/ 18738 w 1507072"/>
                <a:gd name="connsiteY4" fmla="*/ 6062462 h 6062462"/>
                <a:gd name="connsiteX0" fmla="*/ 0 w 1460039"/>
                <a:gd name="connsiteY0" fmla="*/ 0 h 6062462"/>
                <a:gd name="connsiteX1" fmla="*/ 7580 w 1460039"/>
                <a:gd name="connsiteY1" fmla="*/ 1036298 h 6062462"/>
                <a:gd name="connsiteX2" fmla="*/ 1459891 w 1460039"/>
                <a:gd name="connsiteY2" fmla="*/ 3010070 h 6062462"/>
                <a:gd name="connsiteX3" fmla="*/ 19301 w 1460039"/>
                <a:gd name="connsiteY3" fmla="*/ 5171310 h 6062462"/>
                <a:gd name="connsiteX4" fmla="*/ 18738 w 1460039"/>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5767187"/>
                <a:gd name="connsiteX1" fmla="*/ 7580 w 1460045"/>
                <a:gd name="connsiteY1" fmla="*/ 1036298 h 5767187"/>
                <a:gd name="connsiteX2" fmla="*/ 1459891 w 1460045"/>
                <a:gd name="connsiteY2" fmla="*/ 3010070 h 5767187"/>
                <a:gd name="connsiteX3" fmla="*/ 19301 w 1460045"/>
                <a:gd name="connsiteY3" fmla="*/ 5171310 h 5767187"/>
                <a:gd name="connsiteX4" fmla="*/ 21913 w 1460045"/>
                <a:gd name="connsiteY4" fmla="*/ 5767187 h 5767187"/>
                <a:gd name="connsiteX0" fmla="*/ 0 w 1460045"/>
                <a:gd name="connsiteY0" fmla="*/ 0 h 5767187"/>
                <a:gd name="connsiteX1" fmla="*/ 7580 w 1460045"/>
                <a:gd name="connsiteY1" fmla="*/ 1036298 h 5767187"/>
                <a:gd name="connsiteX2" fmla="*/ 1459891 w 1460045"/>
                <a:gd name="connsiteY2" fmla="*/ 3010070 h 5767187"/>
                <a:gd name="connsiteX3" fmla="*/ 19301 w 1460045"/>
                <a:gd name="connsiteY3" fmla="*/ 5171310 h 5767187"/>
                <a:gd name="connsiteX4" fmla="*/ 21913 w 1460045"/>
                <a:gd name="connsiteY4" fmla="*/ 5767187 h 5767187"/>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6564 w 1472959"/>
                <a:gd name="connsiteY0" fmla="*/ 0 h 5217912"/>
                <a:gd name="connsiteX1" fmla="*/ 20494 w 1472959"/>
                <a:gd name="connsiteY1" fmla="*/ 487023 h 5217912"/>
                <a:gd name="connsiteX2" fmla="*/ 1472805 w 1472959"/>
                <a:gd name="connsiteY2" fmla="*/ 2460795 h 5217912"/>
                <a:gd name="connsiteX3" fmla="*/ 32215 w 1472959"/>
                <a:gd name="connsiteY3" fmla="*/ 4622035 h 5217912"/>
                <a:gd name="connsiteX4" fmla="*/ 34827 w 1472959"/>
                <a:gd name="connsiteY4" fmla="*/ 5217912 h 5217912"/>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28477 w 1472959"/>
                <a:gd name="connsiteY4" fmla="*/ 5005187 h 5005187"/>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28477 w 1472959"/>
                <a:gd name="connsiteY4" fmla="*/ 5005187 h 5005187"/>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12602 w 1472959"/>
                <a:gd name="connsiteY4" fmla="*/ 5005187 h 5005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959" h="5005187">
                  <a:moveTo>
                    <a:pt x="6564" y="0"/>
                  </a:moveTo>
                  <a:cubicBezTo>
                    <a:pt x="18616" y="167633"/>
                    <a:pt x="-23308" y="297165"/>
                    <a:pt x="20494" y="487023"/>
                  </a:cubicBezTo>
                  <a:cubicBezTo>
                    <a:pt x="579686" y="1881549"/>
                    <a:pt x="1486532" y="1928403"/>
                    <a:pt x="1472805" y="2460795"/>
                  </a:cubicBezTo>
                  <a:cubicBezTo>
                    <a:pt x="1459078" y="2993187"/>
                    <a:pt x="430003" y="3243475"/>
                    <a:pt x="32215" y="4622035"/>
                  </a:cubicBezTo>
                  <a:cubicBezTo>
                    <a:pt x="6627" y="4811136"/>
                    <a:pt x="-3085" y="4835136"/>
                    <a:pt x="12602" y="5005187"/>
                  </a:cubicBezTo>
                </a:path>
              </a:pathLst>
            </a:custGeom>
            <a:ln w="38100">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16" name="Group 515">
              <a:extLst>
                <a:ext uri="{FF2B5EF4-FFF2-40B4-BE49-F238E27FC236}">
                  <a16:creationId xmlns:a16="http://schemas.microsoft.com/office/drawing/2014/main" id="{4618F758-228E-2741-8282-112CF720DF6F}"/>
                </a:ext>
              </a:extLst>
            </p:cNvPr>
            <p:cNvGrpSpPr/>
            <p:nvPr/>
          </p:nvGrpSpPr>
          <p:grpSpPr>
            <a:xfrm>
              <a:off x="638638" y="3975358"/>
              <a:ext cx="2477214" cy="120420"/>
              <a:chOff x="551293" y="7597774"/>
              <a:chExt cx="4298417" cy="204622"/>
            </a:xfrm>
          </p:grpSpPr>
          <p:sp>
            <p:nvSpPr>
              <p:cNvPr id="553" name="Rectangle 552">
                <a:extLst>
                  <a:ext uri="{FF2B5EF4-FFF2-40B4-BE49-F238E27FC236}">
                    <a16:creationId xmlns:a16="http://schemas.microsoft.com/office/drawing/2014/main" id="{FE079350-79DF-9545-8BC8-D573FB34E144}"/>
                  </a:ext>
                </a:extLst>
              </p:cNvPr>
              <p:cNvSpPr/>
              <p:nvPr/>
            </p:nvSpPr>
            <p:spPr>
              <a:xfrm>
                <a:off x="669925" y="7597775"/>
                <a:ext cx="4064730" cy="204621"/>
              </a:xfrm>
              <a:prstGeom prst="rect">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54" name="Group 553">
                <a:extLst>
                  <a:ext uri="{FF2B5EF4-FFF2-40B4-BE49-F238E27FC236}">
                    <a16:creationId xmlns:a16="http://schemas.microsoft.com/office/drawing/2014/main" id="{27A25043-C1B0-BA4E-8A41-C215D47613AB}"/>
                  </a:ext>
                </a:extLst>
              </p:cNvPr>
              <p:cNvGrpSpPr/>
              <p:nvPr/>
            </p:nvGrpSpPr>
            <p:grpSpPr>
              <a:xfrm>
                <a:off x="551293" y="7597774"/>
                <a:ext cx="360960" cy="204621"/>
                <a:chOff x="551293" y="7597774"/>
                <a:chExt cx="360960" cy="204621"/>
              </a:xfrm>
            </p:grpSpPr>
            <p:sp>
              <p:nvSpPr>
                <p:cNvPr id="558" name="Oval 557">
                  <a:extLst>
                    <a:ext uri="{FF2B5EF4-FFF2-40B4-BE49-F238E27FC236}">
                      <a16:creationId xmlns:a16="http://schemas.microsoft.com/office/drawing/2014/main" id="{892E3702-DE56-784B-A5A5-45ABF1F09502}"/>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2" name="Rectangle 621">
                  <a:extLst>
                    <a:ext uri="{FF2B5EF4-FFF2-40B4-BE49-F238E27FC236}">
                      <a16:creationId xmlns:a16="http://schemas.microsoft.com/office/drawing/2014/main" id="{3808829B-74A8-AA41-BCD9-CC0F6799E23F}"/>
                    </a:ext>
                  </a:extLst>
                </p:cNvPr>
                <p:cNvSpPr/>
                <p:nvPr/>
              </p:nvSpPr>
              <p:spPr>
                <a:xfrm rot="5400000">
                  <a:off x="710751" y="7569338"/>
                  <a:ext cx="142860" cy="260144"/>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555" name="Group 554">
                <a:extLst>
                  <a:ext uri="{FF2B5EF4-FFF2-40B4-BE49-F238E27FC236}">
                    <a16:creationId xmlns:a16="http://schemas.microsoft.com/office/drawing/2014/main" id="{8232ED5D-69B7-D84C-82B4-ED4FFE2D6C9B}"/>
                  </a:ext>
                </a:extLst>
              </p:cNvPr>
              <p:cNvGrpSpPr/>
              <p:nvPr/>
            </p:nvGrpSpPr>
            <p:grpSpPr>
              <a:xfrm flipH="1">
                <a:off x="4488749" y="7597775"/>
                <a:ext cx="360961" cy="204621"/>
                <a:chOff x="551293" y="7597774"/>
                <a:chExt cx="360961" cy="204621"/>
              </a:xfrm>
            </p:grpSpPr>
            <p:sp>
              <p:nvSpPr>
                <p:cNvPr id="556" name="Oval 555">
                  <a:extLst>
                    <a:ext uri="{FF2B5EF4-FFF2-40B4-BE49-F238E27FC236}">
                      <a16:creationId xmlns:a16="http://schemas.microsoft.com/office/drawing/2014/main" id="{ED85578C-6C77-E642-8F29-A426B2B1821C}"/>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7" name="Rectangle 556">
                  <a:extLst>
                    <a:ext uri="{FF2B5EF4-FFF2-40B4-BE49-F238E27FC236}">
                      <a16:creationId xmlns:a16="http://schemas.microsoft.com/office/drawing/2014/main" id="{41EE87C3-1CC6-5841-8B41-175419F42F53}"/>
                    </a:ext>
                  </a:extLst>
                </p:cNvPr>
                <p:cNvSpPr/>
                <p:nvPr/>
              </p:nvSpPr>
              <p:spPr>
                <a:xfrm rot="5400000">
                  <a:off x="712127" y="7566745"/>
                  <a:ext cx="140106" cy="260149"/>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cxnSp>
          <p:nvCxnSpPr>
            <p:cNvPr id="517" name="Straight Connector 516">
              <a:extLst>
                <a:ext uri="{FF2B5EF4-FFF2-40B4-BE49-F238E27FC236}">
                  <a16:creationId xmlns:a16="http://schemas.microsoft.com/office/drawing/2014/main" id="{55DDB86F-87B7-7A4A-A260-9DA9C8D96586}"/>
                </a:ext>
              </a:extLst>
            </p:cNvPr>
            <p:cNvCxnSpPr/>
            <p:nvPr/>
          </p:nvCxnSpPr>
          <p:spPr>
            <a:xfrm>
              <a:off x="1363009" y="5119694"/>
              <a:ext cx="1037440"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18" name="Straight Connector 517">
              <a:extLst>
                <a:ext uri="{FF2B5EF4-FFF2-40B4-BE49-F238E27FC236}">
                  <a16:creationId xmlns:a16="http://schemas.microsoft.com/office/drawing/2014/main" id="{07151B3A-EF82-7746-8914-2FD2283B2534}"/>
                </a:ext>
              </a:extLst>
            </p:cNvPr>
            <p:cNvCxnSpPr/>
            <p:nvPr/>
          </p:nvCxnSpPr>
          <p:spPr>
            <a:xfrm>
              <a:off x="864736" y="4572767"/>
              <a:ext cx="2029754"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19" name="Straight Connector 518">
              <a:extLst>
                <a:ext uri="{FF2B5EF4-FFF2-40B4-BE49-F238E27FC236}">
                  <a16:creationId xmlns:a16="http://schemas.microsoft.com/office/drawing/2014/main" id="{60B278AA-4181-9746-A394-02946F4E7DCD}"/>
                </a:ext>
              </a:extLst>
            </p:cNvPr>
            <p:cNvCxnSpPr/>
            <p:nvPr/>
          </p:nvCxnSpPr>
          <p:spPr>
            <a:xfrm>
              <a:off x="904423" y="6258602"/>
              <a:ext cx="1951641"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20" name="Straight Connector 519">
              <a:extLst>
                <a:ext uri="{FF2B5EF4-FFF2-40B4-BE49-F238E27FC236}">
                  <a16:creationId xmlns:a16="http://schemas.microsoft.com/office/drawing/2014/main" id="{8229E90C-5F4A-A34C-9AE5-9932602E82E6}"/>
                </a:ext>
              </a:extLst>
            </p:cNvPr>
            <p:cNvCxnSpPr/>
            <p:nvPr/>
          </p:nvCxnSpPr>
          <p:spPr>
            <a:xfrm>
              <a:off x="1336990" y="5748580"/>
              <a:ext cx="1083587"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521" name="TextBox 520">
              <a:extLst>
                <a:ext uri="{FF2B5EF4-FFF2-40B4-BE49-F238E27FC236}">
                  <a16:creationId xmlns:a16="http://schemas.microsoft.com/office/drawing/2014/main" id="{E346524D-36CA-B54A-B1F1-CBF85E8E7585}"/>
                </a:ext>
              </a:extLst>
            </p:cNvPr>
            <p:cNvSpPr txBox="1"/>
            <p:nvPr/>
          </p:nvSpPr>
          <p:spPr>
            <a:xfrm>
              <a:off x="1701671" y="5248774"/>
              <a:ext cx="316664"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IP</a:t>
              </a:r>
            </a:p>
          </p:txBody>
        </p:sp>
        <p:sp>
          <p:nvSpPr>
            <p:cNvPr id="522" name="TextBox 521">
              <a:extLst>
                <a:ext uri="{FF2B5EF4-FFF2-40B4-BE49-F238E27FC236}">
                  <a16:creationId xmlns:a16="http://schemas.microsoft.com/office/drawing/2014/main" id="{15D34FD0-16F0-2D46-A82A-94BB0E07D136}"/>
                </a:ext>
              </a:extLst>
            </p:cNvPr>
            <p:cNvSpPr txBox="1"/>
            <p:nvPr/>
          </p:nvSpPr>
          <p:spPr>
            <a:xfrm>
              <a:off x="1317827" y="4665231"/>
              <a:ext cx="557470"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TCP </a:t>
              </a:r>
            </a:p>
          </p:txBody>
        </p:sp>
        <p:sp>
          <p:nvSpPr>
            <p:cNvPr id="523" name="TextBox 522">
              <a:extLst>
                <a:ext uri="{FF2B5EF4-FFF2-40B4-BE49-F238E27FC236}">
                  <a16:creationId xmlns:a16="http://schemas.microsoft.com/office/drawing/2014/main" id="{B00C2EAF-2910-0747-B0FA-28870A4687FA}"/>
                </a:ext>
              </a:extLst>
            </p:cNvPr>
            <p:cNvSpPr txBox="1"/>
            <p:nvPr/>
          </p:nvSpPr>
          <p:spPr>
            <a:xfrm>
              <a:off x="1921463" y="4672273"/>
              <a:ext cx="565850"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UDP</a:t>
              </a:r>
            </a:p>
          </p:txBody>
        </p:sp>
        <p:sp>
          <p:nvSpPr>
            <p:cNvPr id="524" name="TextBox 523">
              <a:extLst>
                <a:ext uri="{FF2B5EF4-FFF2-40B4-BE49-F238E27FC236}">
                  <a16:creationId xmlns:a16="http://schemas.microsoft.com/office/drawing/2014/main" id="{1B3784FE-76B9-AB43-B263-39AA6AE0EE5B}"/>
                </a:ext>
              </a:extLst>
            </p:cNvPr>
            <p:cNvSpPr txBox="1"/>
            <p:nvPr/>
          </p:nvSpPr>
          <p:spPr>
            <a:xfrm>
              <a:off x="929163" y="4095202"/>
              <a:ext cx="50322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HTTP</a:t>
              </a:r>
            </a:p>
          </p:txBody>
        </p:sp>
        <p:sp>
          <p:nvSpPr>
            <p:cNvPr id="525" name="TextBox 524">
              <a:extLst>
                <a:ext uri="{FF2B5EF4-FFF2-40B4-BE49-F238E27FC236}">
                  <a16:creationId xmlns:a16="http://schemas.microsoft.com/office/drawing/2014/main" id="{B1270F7A-4AB9-AB43-B1FE-233A52D8506B}"/>
                </a:ext>
              </a:extLst>
            </p:cNvPr>
            <p:cNvSpPr txBox="1"/>
            <p:nvPr/>
          </p:nvSpPr>
          <p:spPr>
            <a:xfrm>
              <a:off x="1538498" y="4104718"/>
              <a:ext cx="53718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SMTP</a:t>
              </a:r>
            </a:p>
          </p:txBody>
        </p:sp>
        <p:sp>
          <p:nvSpPr>
            <p:cNvPr id="526" name="TextBox 525">
              <a:extLst>
                <a:ext uri="{FF2B5EF4-FFF2-40B4-BE49-F238E27FC236}">
                  <a16:creationId xmlns:a16="http://schemas.microsoft.com/office/drawing/2014/main" id="{CBA60E0D-7559-2849-AFF6-223038FD300E}"/>
                </a:ext>
              </a:extLst>
            </p:cNvPr>
            <p:cNvSpPr txBox="1"/>
            <p:nvPr/>
          </p:nvSpPr>
          <p:spPr>
            <a:xfrm>
              <a:off x="1222850" y="4267665"/>
              <a:ext cx="497490"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QUIC</a:t>
              </a:r>
            </a:p>
          </p:txBody>
        </p:sp>
        <p:sp>
          <p:nvSpPr>
            <p:cNvPr id="527" name="TextBox 526">
              <a:extLst>
                <a:ext uri="{FF2B5EF4-FFF2-40B4-BE49-F238E27FC236}">
                  <a16:creationId xmlns:a16="http://schemas.microsoft.com/office/drawing/2014/main" id="{035EAEB8-4603-6D4D-A447-AEB37E1A8C67}"/>
                </a:ext>
              </a:extLst>
            </p:cNvPr>
            <p:cNvSpPr txBox="1"/>
            <p:nvPr/>
          </p:nvSpPr>
          <p:spPr>
            <a:xfrm>
              <a:off x="1867426" y="4272536"/>
              <a:ext cx="52686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DASH</a:t>
              </a:r>
            </a:p>
          </p:txBody>
        </p:sp>
        <p:sp>
          <p:nvSpPr>
            <p:cNvPr id="536" name="TextBox 535">
              <a:extLst>
                <a:ext uri="{FF2B5EF4-FFF2-40B4-BE49-F238E27FC236}">
                  <a16:creationId xmlns:a16="http://schemas.microsoft.com/office/drawing/2014/main" id="{4B7AE12C-315E-EF4F-ADF9-11511AAC9ACD}"/>
                </a:ext>
              </a:extLst>
            </p:cNvPr>
            <p:cNvSpPr txBox="1"/>
            <p:nvPr/>
          </p:nvSpPr>
          <p:spPr>
            <a:xfrm>
              <a:off x="2165480" y="4095316"/>
              <a:ext cx="398741"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RTP</a:t>
              </a:r>
            </a:p>
          </p:txBody>
        </p:sp>
        <p:sp>
          <p:nvSpPr>
            <p:cNvPr id="537" name="TextBox 536">
              <a:extLst>
                <a:ext uri="{FF2B5EF4-FFF2-40B4-BE49-F238E27FC236}">
                  <a16:creationId xmlns:a16="http://schemas.microsoft.com/office/drawing/2014/main" id="{96089DC1-674D-2840-A233-7BE30D8880D1}"/>
                </a:ext>
              </a:extLst>
            </p:cNvPr>
            <p:cNvSpPr txBox="1"/>
            <p:nvPr/>
          </p:nvSpPr>
          <p:spPr>
            <a:xfrm>
              <a:off x="2555094" y="4099819"/>
              <a:ext cx="352734" cy="4218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2800" b="0" i="0" u="none" strike="noStrike" kern="1200" cap="none" spc="0" normalizeH="0" baseline="0" noProof="0" dirty="0">
                  <a:ln>
                    <a:noFill/>
                  </a:ln>
                  <a:solidFill>
                    <a:prstClr val="black"/>
                  </a:solidFill>
                  <a:effectLst/>
                  <a:uLnTx/>
                  <a:uFillTx/>
                  <a:latin typeface="Calibri" panose="020F0502020204030204"/>
                  <a:ea typeface="+mn-ea"/>
                  <a:cs typeface="Mangal" panose="02040503050203030202" pitchFamily="18" charset="0"/>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38" name="Group 537">
              <a:extLst>
                <a:ext uri="{FF2B5EF4-FFF2-40B4-BE49-F238E27FC236}">
                  <a16:creationId xmlns:a16="http://schemas.microsoft.com/office/drawing/2014/main" id="{005BD7F5-7061-104C-ADD5-55B48EBAD477}"/>
                </a:ext>
              </a:extLst>
            </p:cNvPr>
            <p:cNvGrpSpPr/>
            <p:nvPr/>
          </p:nvGrpSpPr>
          <p:grpSpPr>
            <a:xfrm>
              <a:off x="647675" y="6827928"/>
              <a:ext cx="2477214" cy="120420"/>
              <a:chOff x="551293" y="7597774"/>
              <a:chExt cx="4298417" cy="204622"/>
            </a:xfrm>
          </p:grpSpPr>
          <p:sp>
            <p:nvSpPr>
              <p:cNvPr id="546" name="Rectangle 545">
                <a:extLst>
                  <a:ext uri="{FF2B5EF4-FFF2-40B4-BE49-F238E27FC236}">
                    <a16:creationId xmlns:a16="http://schemas.microsoft.com/office/drawing/2014/main" id="{63C3EC8D-0E26-3D45-AD60-CDC3B0EED1B2}"/>
                  </a:ext>
                </a:extLst>
              </p:cNvPr>
              <p:cNvSpPr/>
              <p:nvPr/>
            </p:nvSpPr>
            <p:spPr>
              <a:xfrm>
                <a:off x="669925" y="7597775"/>
                <a:ext cx="4064730" cy="204621"/>
              </a:xfrm>
              <a:prstGeom prst="rect">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47" name="Group 546">
                <a:extLst>
                  <a:ext uri="{FF2B5EF4-FFF2-40B4-BE49-F238E27FC236}">
                    <a16:creationId xmlns:a16="http://schemas.microsoft.com/office/drawing/2014/main" id="{3697E0BA-9A4C-5F43-8783-A94D8BFA0CA1}"/>
                  </a:ext>
                </a:extLst>
              </p:cNvPr>
              <p:cNvGrpSpPr/>
              <p:nvPr/>
            </p:nvGrpSpPr>
            <p:grpSpPr>
              <a:xfrm>
                <a:off x="551293" y="7597774"/>
                <a:ext cx="360959" cy="204621"/>
                <a:chOff x="551293" y="7597774"/>
                <a:chExt cx="360959" cy="204621"/>
              </a:xfrm>
            </p:grpSpPr>
            <p:sp>
              <p:nvSpPr>
                <p:cNvPr id="551" name="Oval 550">
                  <a:extLst>
                    <a:ext uri="{FF2B5EF4-FFF2-40B4-BE49-F238E27FC236}">
                      <a16:creationId xmlns:a16="http://schemas.microsoft.com/office/drawing/2014/main" id="{861CDB1F-8277-DD4A-8737-85AC1BCE5D36}"/>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2" name="Rectangle 551">
                  <a:extLst>
                    <a:ext uri="{FF2B5EF4-FFF2-40B4-BE49-F238E27FC236}">
                      <a16:creationId xmlns:a16="http://schemas.microsoft.com/office/drawing/2014/main" id="{9B5B93A4-E79F-5D45-9C6C-8458DEDE50F7}"/>
                    </a:ext>
                  </a:extLst>
                </p:cNvPr>
                <p:cNvSpPr/>
                <p:nvPr/>
              </p:nvSpPr>
              <p:spPr>
                <a:xfrm rot="5400000">
                  <a:off x="712127" y="7567955"/>
                  <a:ext cx="140106" cy="260144"/>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548" name="Group 547">
                <a:extLst>
                  <a:ext uri="{FF2B5EF4-FFF2-40B4-BE49-F238E27FC236}">
                    <a16:creationId xmlns:a16="http://schemas.microsoft.com/office/drawing/2014/main" id="{F7DD7855-B81F-6249-980C-AB87A67F00E5}"/>
                  </a:ext>
                </a:extLst>
              </p:cNvPr>
              <p:cNvGrpSpPr/>
              <p:nvPr/>
            </p:nvGrpSpPr>
            <p:grpSpPr>
              <a:xfrm flipH="1">
                <a:off x="4488749" y="7597775"/>
                <a:ext cx="360961" cy="204621"/>
                <a:chOff x="551293" y="7597774"/>
                <a:chExt cx="360961" cy="204621"/>
              </a:xfrm>
            </p:grpSpPr>
            <p:sp>
              <p:nvSpPr>
                <p:cNvPr id="549" name="Oval 548">
                  <a:extLst>
                    <a:ext uri="{FF2B5EF4-FFF2-40B4-BE49-F238E27FC236}">
                      <a16:creationId xmlns:a16="http://schemas.microsoft.com/office/drawing/2014/main" id="{EB5E45D9-C107-6347-AB3F-87B7D9B861E3}"/>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0" name="Rectangle 549">
                  <a:extLst>
                    <a:ext uri="{FF2B5EF4-FFF2-40B4-BE49-F238E27FC236}">
                      <a16:creationId xmlns:a16="http://schemas.microsoft.com/office/drawing/2014/main" id="{56EA16C5-D2F9-1644-8DE7-6FA3E10C6CFA}"/>
                    </a:ext>
                  </a:extLst>
                </p:cNvPr>
                <p:cNvSpPr/>
                <p:nvPr/>
              </p:nvSpPr>
              <p:spPr>
                <a:xfrm rot="5400000">
                  <a:off x="712127" y="7572322"/>
                  <a:ext cx="140106" cy="260149"/>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539" name="TextBox 538">
              <a:extLst>
                <a:ext uri="{FF2B5EF4-FFF2-40B4-BE49-F238E27FC236}">
                  <a16:creationId xmlns:a16="http://schemas.microsoft.com/office/drawing/2014/main" id="{E50F34D6-33C8-6F41-8DFA-824070C0718B}"/>
                </a:ext>
              </a:extLst>
            </p:cNvPr>
            <p:cNvSpPr txBox="1"/>
            <p:nvPr/>
          </p:nvSpPr>
          <p:spPr>
            <a:xfrm>
              <a:off x="1260427" y="5749165"/>
              <a:ext cx="843878"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Ethernet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0" name="TextBox 539">
              <a:extLst>
                <a:ext uri="{FF2B5EF4-FFF2-40B4-BE49-F238E27FC236}">
                  <a16:creationId xmlns:a16="http://schemas.microsoft.com/office/drawing/2014/main" id="{59564D5C-A7B0-A444-AA5A-A33BA94B85D8}"/>
                </a:ext>
              </a:extLst>
            </p:cNvPr>
            <p:cNvSpPr txBox="1"/>
            <p:nvPr/>
          </p:nvSpPr>
          <p:spPr>
            <a:xfrm>
              <a:off x="1474067" y="5962529"/>
              <a:ext cx="556746"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WiFi</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1" name="TextBox 540">
              <a:extLst>
                <a:ext uri="{FF2B5EF4-FFF2-40B4-BE49-F238E27FC236}">
                  <a16:creationId xmlns:a16="http://schemas.microsoft.com/office/drawing/2014/main" id="{5C6574EE-5134-914F-A01C-C627F127D2BF}"/>
                </a:ext>
              </a:extLst>
            </p:cNvPr>
            <p:cNvSpPr txBox="1"/>
            <p:nvPr/>
          </p:nvSpPr>
          <p:spPr>
            <a:xfrm>
              <a:off x="1841467" y="5962479"/>
              <a:ext cx="818760"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Bluetooth</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2" name="TextBox 541">
              <a:extLst>
                <a:ext uri="{FF2B5EF4-FFF2-40B4-BE49-F238E27FC236}">
                  <a16:creationId xmlns:a16="http://schemas.microsoft.com/office/drawing/2014/main" id="{A3BE0808-5DDD-114E-ADDD-ECC9C438C7FA}"/>
                </a:ext>
              </a:extLst>
            </p:cNvPr>
            <p:cNvSpPr txBox="1"/>
            <p:nvPr/>
          </p:nvSpPr>
          <p:spPr>
            <a:xfrm>
              <a:off x="1889184" y="5749647"/>
              <a:ext cx="414591"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PPP</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3" name="TextBox 542">
              <a:extLst>
                <a:ext uri="{FF2B5EF4-FFF2-40B4-BE49-F238E27FC236}">
                  <a16:creationId xmlns:a16="http://schemas.microsoft.com/office/drawing/2014/main" id="{B168751B-A687-D146-B2F2-E8BE2DC47C86}"/>
                </a:ext>
              </a:extLst>
            </p:cNvPr>
            <p:cNvSpPr txBox="1"/>
            <p:nvPr/>
          </p:nvSpPr>
          <p:spPr>
            <a:xfrm>
              <a:off x="1065185" y="5963701"/>
              <a:ext cx="526455"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PDCP</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4" name="TextBox 543">
              <a:extLst>
                <a:ext uri="{FF2B5EF4-FFF2-40B4-BE49-F238E27FC236}">
                  <a16:creationId xmlns:a16="http://schemas.microsoft.com/office/drawing/2014/main" id="{CE391214-BA61-7440-9D7B-9D42CAA4613C}"/>
                </a:ext>
              </a:extLst>
            </p:cNvPr>
            <p:cNvSpPr txBox="1"/>
            <p:nvPr/>
          </p:nvSpPr>
          <p:spPr>
            <a:xfrm>
              <a:off x="2174516" y="5708035"/>
              <a:ext cx="352734" cy="4218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2800" b="0" i="0" u="none" strike="noStrike" kern="1200" cap="none" spc="0" normalizeH="0" baseline="0" noProof="0" dirty="0">
                  <a:ln>
                    <a:noFill/>
                  </a:ln>
                  <a:solidFill>
                    <a:prstClr val="black"/>
                  </a:solidFill>
                  <a:effectLst/>
                  <a:uLnTx/>
                  <a:uFillTx/>
                  <a:latin typeface="Calibri" panose="020F0502020204030204"/>
                  <a:ea typeface="+mn-ea"/>
                  <a:cs typeface="Mangal" panose="02040503050203030202" pitchFamily="18" charset="0"/>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5" name="TextBox 544">
              <a:extLst>
                <a:ext uri="{FF2B5EF4-FFF2-40B4-BE49-F238E27FC236}">
                  <a16:creationId xmlns:a16="http://schemas.microsoft.com/office/drawing/2014/main" id="{E68641D0-8F0C-8A4B-AAEC-7095E3CC39A2}"/>
                </a:ext>
              </a:extLst>
            </p:cNvPr>
            <p:cNvSpPr txBox="1"/>
            <p:nvPr/>
          </p:nvSpPr>
          <p:spPr>
            <a:xfrm>
              <a:off x="1050427" y="6388801"/>
              <a:ext cx="1818080" cy="322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copper   radio   fiber</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D1BD226E-A106-3E49-9255-FE126222ED3C}"/>
              </a:ext>
            </a:extLst>
          </p:cNvPr>
          <p:cNvGrpSpPr/>
          <p:nvPr/>
        </p:nvGrpSpPr>
        <p:grpSpPr>
          <a:xfrm>
            <a:off x="814038" y="2315737"/>
            <a:ext cx="4705817" cy="2677656"/>
            <a:chOff x="814038" y="2315737"/>
            <a:chExt cx="4705817" cy="2677656"/>
          </a:xfrm>
        </p:grpSpPr>
        <p:sp>
          <p:nvSpPr>
            <p:cNvPr id="623" name="TextBox 622">
              <a:extLst>
                <a:ext uri="{FF2B5EF4-FFF2-40B4-BE49-F238E27FC236}">
                  <a16:creationId xmlns:a16="http://schemas.microsoft.com/office/drawing/2014/main" id="{44104EE4-4A90-5E4A-B2A0-A1BD8BF943E4}"/>
                </a:ext>
              </a:extLst>
            </p:cNvPr>
            <p:cNvSpPr txBox="1"/>
            <p:nvPr/>
          </p:nvSpPr>
          <p:spPr>
            <a:xfrm>
              <a:off x="814038" y="2315737"/>
              <a:ext cx="3300761" cy="26776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Internet’s “thin waist”: </a:t>
              </a:r>
            </a:p>
            <a:p>
              <a:pPr marL="342900" marR="0" lvl="0" indent="-342900"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one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network layer protocol: IP </a:t>
              </a:r>
            </a:p>
            <a:p>
              <a:pPr marL="342900" marR="0" lvl="0" indent="-342900"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must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be implemented by every (billions) of Internet-connected devices</a:t>
              </a:r>
            </a:p>
          </p:txBody>
        </p:sp>
        <p:cxnSp>
          <p:nvCxnSpPr>
            <p:cNvPr id="12" name="Straight Connector 11">
              <a:extLst>
                <a:ext uri="{FF2B5EF4-FFF2-40B4-BE49-F238E27FC236}">
                  <a16:creationId xmlns:a16="http://schemas.microsoft.com/office/drawing/2014/main" id="{998282D7-C09C-8C4D-B993-73C11EA17479}"/>
                </a:ext>
              </a:extLst>
            </p:cNvPr>
            <p:cNvCxnSpPr/>
            <p:nvPr/>
          </p:nvCxnSpPr>
          <p:spPr>
            <a:xfrm>
              <a:off x="4103650" y="3657601"/>
              <a:ext cx="141620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92" name="Group 491">
            <a:extLst>
              <a:ext uri="{FF2B5EF4-FFF2-40B4-BE49-F238E27FC236}">
                <a16:creationId xmlns:a16="http://schemas.microsoft.com/office/drawing/2014/main" id="{B39DAD73-A59C-844C-82D2-98B789AF87B4}"/>
              </a:ext>
            </a:extLst>
          </p:cNvPr>
          <p:cNvGrpSpPr/>
          <p:nvPr/>
        </p:nvGrpSpPr>
        <p:grpSpPr>
          <a:xfrm>
            <a:off x="6761019" y="2397851"/>
            <a:ext cx="5180585" cy="2520510"/>
            <a:chOff x="6761019" y="2397851"/>
            <a:chExt cx="5180585" cy="2520510"/>
          </a:xfrm>
        </p:grpSpPr>
        <p:sp>
          <p:nvSpPr>
            <p:cNvPr id="2" name="TextBox 1">
              <a:extLst>
                <a:ext uri="{FF2B5EF4-FFF2-40B4-BE49-F238E27FC236}">
                  <a16:creationId xmlns:a16="http://schemas.microsoft.com/office/drawing/2014/main" id="{00151133-0DCF-4F4E-9CDA-634434080F2F}"/>
                </a:ext>
              </a:extLst>
            </p:cNvPr>
            <p:cNvSpPr txBox="1"/>
            <p:nvPr/>
          </p:nvSpPr>
          <p:spPr>
            <a:xfrm>
              <a:off x="9309916" y="2397851"/>
              <a:ext cx="2631688" cy="22467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0000A8"/>
                  </a:solidFill>
                  <a:effectLst/>
                  <a:uLnTx/>
                  <a:uFillTx/>
                  <a:latin typeface="Calibri" panose="020F0502020204030204"/>
                  <a:ea typeface="+mn-ea"/>
                  <a:cs typeface="+mn-cs"/>
                </a:rPr>
                <a:t>many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protocols in physical, link, transport, and application layers </a:t>
              </a:r>
            </a:p>
          </p:txBody>
        </p:sp>
        <p:grpSp>
          <p:nvGrpSpPr>
            <p:cNvPr id="490" name="Group 489">
              <a:extLst>
                <a:ext uri="{FF2B5EF4-FFF2-40B4-BE49-F238E27FC236}">
                  <a16:creationId xmlns:a16="http://schemas.microsoft.com/office/drawing/2014/main" id="{CCF9C436-9C11-1E43-8FA2-B49863655B5F}"/>
                </a:ext>
              </a:extLst>
            </p:cNvPr>
            <p:cNvGrpSpPr/>
            <p:nvPr/>
          </p:nvGrpSpPr>
          <p:grpSpPr>
            <a:xfrm>
              <a:off x="7232069" y="2410687"/>
              <a:ext cx="2036621" cy="2507674"/>
              <a:chOff x="7315200" y="2521527"/>
              <a:chExt cx="1427018" cy="2507674"/>
            </a:xfrm>
          </p:grpSpPr>
          <p:cxnSp>
            <p:nvCxnSpPr>
              <p:cNvPr id="53" name="Straight Connector 52">
                <a:extLst>
                  <a:ext uri="{FF2B5EF4-FFF2-40B4-BE49-F238E27FC236}">
                    <a16:creationId xmlns:a16="http://schemas.microsoft.com/office/drawing/2014/main" id="{19FCE1B0-FAA6-8244-BA7B-BB385915D88F}"/>
                  </a:ext>
                </a:extLst>
              </p:cNvPr>
              <p:cNvCxnSpPr>
                <a:cxnSpLocks/>
              </p:cNvCxnSpPr>
              <p:nvPr/>
            </p:nvCxnSpPr>
            <p:spPr>
              <a:xfrm flipV="1">
                <a:off x="7329055" y="3768436"/>
                <a:ext cx="1413163" cy="126076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4" name="Straight Connector 623">
                <a:extLst>
                  <a:ext uri="{FF2B5EF4-FFF2-40B4-BE49-F238E27FC236}">
                    <a16:creationId xmlns:a16="http://schemas.microsoft.com/office/drawing/2014/main" id="{CE4850D0-E94C-F942-9234-36141A495421}"/>
                  </a:ext>
                </a:extLst>
              </p:cNvPr>
              <p:cNvCxnSpPr>
                <a:cxnSpLocks/>
              </p:cNvCxnSpPr>
              <p:nvPr/>
            </p:nvCxnSpPr>
            <p:spPr>
              <a:xfrm flipH="1" flipV="1">
                <a:off x="7315200" y="2521527"/>
                <a:ext cx="1413163" cy="126076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625" name="Straight Connector 624">
              <a:extLst>
                <a:ext uri="{FF2B5EF4-FFF2-40B4-BE49-F238E27FC236}">
                  <a16:creationId xmlns:a16="http://schemas.microsoft.com/office/drawing/2014/main" id="{6D445703-EA03-7643-9515-93FC3343159A}"/>
                </a:ext>
              </a:extLst>
            </p:cNvPr>
            <p:cNvCxnSpPr>
              <a:cxnSpLocks/>
            </p:cNvCxnSpPr>
            <p:nvPr/>
          </p:nvCxnSpPr>
          <p:spPr>
            <a:xfrm flipH="1" flipV="1">
              <a:off x="6788728" y="2978728"/>
              <a:ext cx="2466108" cy="67887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6" name="Straight Connector 625">
              <a:extLst>
                <a:ext uri="{FF2B5EF4-FFF2-40B4-BE49-F238E27FC236}">
                  <a16:creationId xmlns:a16="http://schemas.microsoft.com/office/drawing/2014/main" id="{4809228A-E7A3-CC45-B53B-0D172086E2E0}"/>
                </a:ext>
              </a:extLst>
            </p:cNvPr>
            <p:cNvCxnSpPr>
              <a:cxnSpLocks/>
            </p:cNvCxnSpPr>
            <p:nvPr/>
          </p:nvCxnSpPr>
          <p:spPr>
            <a:xfrm flipH="1">
              <a:off x="6761019" y="3671455"/>
              <a:ext cx="2466108" cy="67887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2299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92"/>
                                        </p:tgtEl>
                                        <p:attrNameLst>
                                          <p:attrName>style.visibility</p:attrName>
                                        </p:attrNameLst>
                                      </p:cBhvr>
                                      <p:to>
                                        <p:strVal val="visible"/>
                                      </p:to>
                                    </p:set>
                                    <p:animEffect transition="in" filter="dissolve">
                                      <p:cBhvr>
                                        <p:cTn id="12" dur="500"/>
                                        <p:tgtEl>
                                          <p:spTgt spid="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FE05D2-3A75-914E-80F5-2B07934F13E0}"/>
              </a:ext>
            </a:extLst>
          </p:cNvPr>
          <p:cNvSpPr>
            <a:spLocks noGrp="1"/>
          </p:cNvSpPr>
          <p:nvPr>
            <p:ph type="title"/>
          </p:nvPr>
        </p:nvSpPr>
        <p:spPr/>
        <p:txBody>
          <a:bodyPr/>
          <a:lstStyle/>
          <a:p>
            <a:r>
              <a:rPr lang="en-US" dirty="0"/>
              <a:t>The IP hourglass, at middle age</a:t>
            </a:r>
          </a:p>
        </p:txBody>
      </p:sp>
      <p:grpSp>
        <p:nvGrpSpPr>
          <p:cNvPr id="513" name="Group 512">
            <a:extLst>
              <a:ext uri="{FF2B5EF4-FFF2-40B4-BE49-F238E27FC236}">
                <a16:creationId xmlns:a16="http://schemas.microsoft.com/office/drawing/2014/main" id="{4CACAAE2-F2BB-D743-9AA0-AC47A75FA461}"/>
              </a:ext>
            </a:extLst>
          </p:cNvPr>
          <p:cNvGrpSpPr/>
          <p:nvPr/>
        </p:nvGrpSpPr>
        <p:grpSpPr>
          <a:xfrm>
            <a:off x="4090857" y="1806499"/>
            <a:ext cx="3614635" cy="3698754"/>
            <a:chOff x="638638" y="3966449"/>
            <a:chExt cx="2486251" cy="2981899"/>
          </a:xfrm>
        </p:grpSpPr>
        <p:sp>
          <p:nvSpPr>
            <p:cNvPr id="514" name="Freeform 513">
              <a:extLst>
                <a:ext uri="{FF2B5EF4-FFF2-40B4-BE49-F238E27FC236}">
                  <a16:creationId xmlns:a16="http://schemas.microsoft.com/office/drawing/2014/main" id="{21ABD275-75EE-E74D-A25D-9B7784E4E8D5}"/>
                </a:ext>
              </a:extLst>
            </p:cNvPr>
            <p:cNvSpPr/>
            <p:nvPr/>
          </p:nvSpPr>
          <p:spPr>
            <a:xfrm>
              <a:off x="698244" y="3966449"/>
              <a:ext cx="850271" cy="2960494"/>
            </a:xfrm>
            <a:custGeom>
              <a:avLst/>
              <a:gdLst>
                <a:gd name="connsiteX0" fmla="*/ 0 w 1575849"/>
                <a:gd name="connsiteY0" fmla="*/ 0 h 6135527"/>
                <a:gd name="connsiteX1" fmla="*/ 76498 w 1575849"/>
                <a:gd name="connsiteY1" fmla="*/ 1086341 h 6135527"/>
                <a:gd name="connsiteX2" fmla="*/ 1575849 w 1575849"/>
                <a:gd name="connsiteY2" fmla="*/ 3060113 h 6135527"/>
                <a:gd name="connsiteX3" fmla="*/ 61198 w 1575849"/>
                <a:gd name="connsiteY3" fmla="*/ 5217493 h 6135527"/>
                <a:gd name="connsiteX4" fmla="*/ 91797 w 1575849"/>
                <a:gd name="connsiteY4" fmla="*/ 6135527 h 6135527"/>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952"/>
                <a:gd name="connsiteY0" fmla="*/ 0 h 6120226"/>
                <a:gd name="connsiteX1" fmla="*/ 15300 w 1514952"/>
                <a:gd name="connsiteY1" fmla="*/ 1071040 h 6120226"/>
                <a:gd name="connsiteX2" fmla="*/ 1514651 w 1514952"/>
                <a:gd name="connsiteY2" fmla="*/ 3044812 h 6120226"/>
                <a:gd name="connsiteX3" fmla="*/ 0 w 1514952"/>
                <a:gd name="connsiteY3" fmla="*/ 5202192 h 6120226"/>
                <a:gd name="connsiteX4" fmla="*/ 30599 w 1514952"/>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820"/>
                <a:gd name="connsiteY0" fmla="*/ 0 h 6120226"/>
                <a:gd name="connsiteX1" fmla="*/ 15300 w 1514820"/>
                <a:gd name="connsiteY1" fmla="*/ 1071040 h 6120226"/>
                <a:gd name="connsiteX2" fmla="*/ 1514651 w 1514820"/>
                <a:gd name="connsiteY2" fmla="*/ 3044812 h 6120226"/>
                <a:gd name="connsiteX3" fmla="*/ 0 w 1514820"/>
                <a:gd name="connsiteY3" fmla="*/ 5202192 h 6120226"/>
                <a:gd name="connsiteX4" fmla="*/ 30599 w 1514820"/>
                <a:gd name="connsiteY4" fmla="*/ 6120226 h 6120226"/>
                <a:gd name="connsiteX0" fmla="*/ 0 w 1514804"/>
                <a:gd name="connsiteY0" fmla="*/ 0 h 6120226"/>
                <a:gd name="connsiteX1" fmla="*/ 15300 w 1514804"/>
                <a:gd name="connsiteY1" fmla="*/ 1071040 h 6120226"/>
                <a:gd name="connsiteX2" fmla="*/ 1514651 w 1514804"/>
                <a:gd name="connsiteY2" fmla="*/ 3044812 h 6120226"/>
                <a:gd name="connsiteX3" fmla="*/ 0 w 1514804"/>
                <a:gd name="connsiteY3" fmla="*/ 5202192 h 6120226"/>
                <a:gd name="connsiteX4" fmla="*/ 30599 w 1514804"/>
                <a:gd name="connsiteY4" fmla="*/ 6120226 h 6120226"/>
                <a:gd name="connsiteX0" fmla="*/ 15299 w 1530103"/>
                <a:gd name="connsiteY0" fmla="*/ 0 h 6104925"/>
                <a:gd name="connsiteX1" fmla="*/ 30599 w 1530103"/>
                <a:gd name="connsiteY1" fmla="*/ 1071040 h 6104925"/>
                <a:gd name="connsiteX2" fmla="*/ 1529950 w 1530103"/>
                <a:gd name="connsiteY2" fmla="*/ 3044812 h 6104925"/>
                <a:gd name="connsiteX3" fmla="*/ 15299 w 1530103"/>
                <a:gd name="connsiteY3" fmla="*/ 5202192 h 6104925"/>
                <a:gd name="connsiteX4" fmla="*/ 0 w 1530103"/>
                <a:gd name="connsiteY4" fmla="*/ 6104925 h 6104925"/>
                <a:gd name="connsiteX0" fmla="*/ 0 w 1514804"/>
                <a:gd name="connsiteY0" fmla="*/ 0 h 6104925"/>
                <a:gd name="connsiteX1" fmla="*/ 15300 w 1514804"/>
                <a:gd name="connsiteY1" fmla="*/ 1071040 h 6104925"/>
                <a:gd name="connsiteX2" fmla="*/ 1514651 w 1514804"/>
                <a:gd name="connsiteY2" fmla="*/ 3044812 h 6104925"/>
                <a:gd name="connsiteX3" fmla="*/ 0 w 1514804"/>
                <a:gd name="connsiteY3" fmla="*/ 5202192 h 6104925"/>
                <a:gd name="connsiteX4" fmla="*/ 61199 w 1514804"/>
                <a:gd name="connsiteY4" fmla="*/ 6104925 h 6104925"/>
                <a:gd name="connsiteX0" fmla="*/ 0 w 1514653"/>
                <a:gd name="connsiteY0" fmla="*/ 0 h 6104925"/>
                <a:gd name="connsiteX1" fmla="*/ 15300 w 1514653"/>
                <a:gd name="connsiteY1" fmla="*/ 1071040 h 6104925"/>
                <a:gd name="connsiteX2" fmla="*/ 1514651 w 1514653"/>
                <a:gd name="connsiteY2" fmla="*/ 3044812 h 6104925"/>
                <a:gd name="connsiteX3" fmla="*/ 27021 w 1514653"/>
                <a:gd name="connsiteY3" fmla="*/ 5206052 h 6104925"/>
                <a:gd name="connsiteX4" fmla="*/ 61199 w 1514653"/>
                <a:gd name="connsiteY4" fmla="*/ 6104925 h 6104925"/>
                <a:gd name="connsiteX0" fmla="*/ 0 w 1514653"/>
                <a:gd name="connsiteY0" fmla="*/ 0 h 6101065"/>
                <a:gd name="connsiteX1" fmla="*/ 15300 w 1514653"/>
                <a:gd name="connsiteY1" fmla="*/ 1071040 h 6101065"/>
                <a:gd name="connsiteX2" fmla="*/ 1514651 w 1514653"/>
                <a:gd name="connsiteY2" fmla="*/ 3044812 h 6101065"/>
                <a:gd name="connsiteX3" fmla="*/ 27021 w 1514653"/>
                <a:gd name="connsiteY3" fmla="*/ 5206052 h 6101065"/>
                <a:gd name="connsiteX4" fmla="*/ 41898 w 1514653"/>
                <a:gd name="connsiteY4" fmla="*/ 6101065 h 6101065"/>
                <a:gd name="connsiteX0" fmla="*/ 0 w 1514653"/>
                <a:gd name="connsiteY0" fmla="*/ 0 h 6097204"/>
                <a:gd name="connsiteX1" fmla="*/ 15300 w 1514653"/>
                <a:gd name="connsiteY1" fmla="*/ 1071040 h 6097204"/>
                <a:gd name="connsiteX2" fmla="*/ 1514651 w 1514653"/>
                <a:gd name="connsiteY2" fmla="*/ 3044812 h 6097204"/>
                <a:gd name="connsiteX3" fmla="*/ 27021 w 1514653"/>
                <a:gd name="connsiteY3" fmla="*/ 5206052 h 6097204"/>
                <a:gd name="connsiteX4" fmla="*/ 26458 w 1514653"/>
                <a:gd name="connsiteY4" fmla="*/ 6097204 h 6097204"/>
                <a:gd name="connsiteX0" fmla="*/ 0 w 1506933"/>
                <a:gd name="connsiteY0" fmla="*/ 0 h 6062462"/>
                <a:gd name="connsiteX1" fmla="*/ 7580 w 1506933"/>
                <a:gd name="connsiteY1" fmla="*/ 1036298 h 6062462"/>
                <a:gd name="connsiteX2" fmla="*/ 1506931 w 1506933"/>
                <a:gd name="connsiteY2" fmla="*/ 3010070 h 6062462"/>
                <a:gd name="connsiteX3" fmla="*/ 19301 w 1506933"/>
                <a:gd name="connsiteY3" fmla="*/ 5171310 h 6062462"/>
                <a:gd name="connsiteX4" fmla="*/ 18738 w 1506933"/>
                <a:gd name="connsiteY4" fmla="*/ 6062462 h 6062462"/>
                <a:gd name="connsiteX0" fmla="*/ 0 w 1507072"/>
                <a:gd name="connsiteY0" fmla="*/ 0 h 6062462"/>
                <a:gd name="connsiteX1" fmla="*/ 7580 w 1507072"/>
                <a:gd name="connsiteY1" fmla="*/ 1036298 h 6062462"/>
                <a:gd name="connsiteX2" fmla="*/ 1506931 w 1507072"/>
                <a:gd name="connsiteY2" fmla="*/ 3010070 h 6062462"/>
                <a:gd name="connsiteX3" fmla="*/ 19301 w 1507072"/>
                <a:gd name="connsiteY3" fmla="*/ 5171310 h 6062462"/>
                <a:gd name="connsiteX4" fmla="*/ 18738 w 1507072"/>
                <a:gd name="connsiteY4" fmla="*/ 6062462 h 6062462"/>
                <a:gd name="connsiteX0" fmla="*/ 0 w 1460039"/>
                <a:gd name="connsiteY0" fmla="*/ 0 h 6062462"/>
                <a:gd name="connsiteX1" fmla="*/ 7580 w 1460039"/>
                <a:gd name="connsiteY1" fmla="*/ 1036298 h 6062462"/>
                <a:gd name="connsiteX2" fmla="*/ 1459891 w 1460039"/>
                <a:gd name="connsiteY2" fmla="*/ 3010070 h 6062462"/>
                <a:gd name="connsiteX3" fmla="*/ 19301 w 1460039"/>
                <a:gd name="connsiteY3" fmla="*/ 5171310 h 6062462"/>
                <a:gd name="connsiteX4" fmla="*/ 18738 w 1460039"/>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5757662"/>
                <a:gd name="connsiteX1" fmla="*/ 7580 w 1460045"/>
                <a:gd name="connsiteY1" fmla="*/ 1036298 h 5757662"/>
                <a:gd name="connsiteX2" fmla="*/ 1459891 w 1460045"/>
                <a:gd name="connsiteY2" fmla="*/ 3010070 h 5757662"/>
                <a:gd name="connsiteX3" fmla="*/ 19301 w 1460045"/>
                <a:gd name="connsiteY3" fmla="*/ 5171310 h 5757662"/>
                <a:gd name="connsiteX4" fmla="*/ 18738 w 1460045"/>
                <a:gd name="connsiteY4" fmla="*/ 5757662 h 5757662"/>
                <a:gd name="connsiteX0" fmla="*/ 0 w 1460045"/>
                <a:gd name="connsiteY0" fmla="*/ 0 h 5211562"/>
                <a:gd name="connsiteX1" fmla="*/ 7580 w 1460045"/>
                <a:gd name="connsiteY1" fmla="*/ 490198 h 5211562"/>
                <a:gd name="connsiteX2" fmla="*/ 1459891 w 1460045"/>
                <a:gd name="connsiteY2" fmla="*/ 2463970 h 5211562"/>
                <a:gd name="connsiteX3" fmla="*/ 19301 w 1460045"/>
                <a:gd name="connsiteY3" fmla="*/ 4625210 h 5211562"/>
                <a:gd name="connsiteX4" fmla="*/ 18738 w 1460045"/>
                <a:gd name="connsiteY4" fmla="*/ 5211562 h 5211562"/>
                <a:gd name="connsiteX0" fmla="*/ 942 w 1460987"/>
                <a:gd name="connsiteY0" fmla="*/ 0 h 5211562"/>
                <a:gd name="connsiteX1" fmla="*/ 8522 w 1460987"/>
                <a:gd name="connsiteY1" fmla="*/ 490198 h 5211562"/>
                <a:gd name="connsiteX2" fmla="*/ 1460833 w 1460987"/>
                <a:gd name="connsiteY2" fmla="*/ 2463970 h 5211562"/>
                <a:gd name="connsiteX3" fmla="*/ 20243 w 1460987"/>
                <a:gd name="connsiteY3" fmla="*/ 4625210 h 5211562"/>
                <a:gd name="connsiteX4" fmla="*/ 19680 w 1460987"/>
                <a:gd name="connsiteY4" fmla="*/ 5211562 h 5211562"/>
                <a:gd name="connsiteX0" fmla="*/ 9665 w 1469710"/>
                <a:gd name="connsiteY0" fmla="*/ 0 h 5211562"/>
                <a:gd name="connsiteX1" fmla="*/ 17245 w 1469710"/>
                <a:gd name="connsiteY1" fmla="*/ 490198 h 5211562"/>
                <a:gd name="connsiteX2" fmla="*/ 1469556 w 1469710"/>
                <a:gd name="connsiteY2" fmla="*/ 2463970 h 5211562"/>
                <a:gd name="connsiteX3" fmla="*/ 28966 w 1469710"/>
                <a:gd name="connsiteY3" fmla="*/ 4625210 h 5211562"/>
                <a:gd name="connsiteX4" fmla="*/ 28403 w 1469710"/>
                <a:gd name="connsiteY4" fmla="*/ 5211562 h 5211562"/>
                <a:gd name="connsiteX0" fmla="*/ 9665 w 1469710"/>
                <a:gd name="connsiteY0" fmla="*/ 0 h 5211562"/>
                <a:gd name="connsiteX1" fmla="*/ 17245 w 1469710"/>
                <a:gd name="connsiteY1" fmla="*/ 490198 h 5211562"/>
                <a:gd name="connsiteX2" fmla="*/ 1469556 w 1469710"/>
                <a:gd name="connsiteY2" fmla="*/ 2463970 h 5211562"/>
                <a:gd name="connsiteX3" fmla="*/ 28966 w 1469710"/>
                <a:gd name="connsiteY3" fmla="*/ 4625210 h 5211562"/>
                <a:gd name="connsiteX4" fmla="*/ 28403 w 1469710"/>
                <a:gd name="connsiteY4" fmla="*/ 5211562 h 5211562"/>
                <a:gd name="connsiteX0" fmla="*/ 13012 w 1473057"/>
                <a:gd name="connsiteY0" fmla="*/ 0 h 5030587"/>
                <a:gd name="connsiteX1" fmla="*/ 20592 w 1473057"/>
                <a:gd name="connsiteY1" fmla="*/ 490198 h 5030587"/>
                <a:gd name="connsiteX2" fmla="*/ 1472903 w 1473057"/>
                <a:gd name="connsiteY2" fmla="*/ 2463970 h 5030587"/>
                <a:gd name="connsiteX3" fmla="*/ 32313 w 1473057"/>
                <a:gd name="connsiteY3" fmla="*/ 4625210 h 5030587"/>
                <a:gd name="connsiteX4" fmla="*/ 0 w 1473057"/>
                <a:gd name="connsiteY4" fmla="*/ 5030587 h 5030587"/>
                <a:gd name="connsiteX0" fmla="*/ 13672 w 1473717"/>
                <a:gd name="connsiteY0" fmla="*/ 0 h 5030587"/>
                <a:gd name="connsiteX1" fmla="*/ 21252 w 1473717"/>
                <a:gd name="connsiteY1" fmla="*/ 490198 h 5030587"/>
                <a:gd name="connsiteX2" fmla="*/ 1473563 w 1473717"/>
                <a:gd name="connsiteY2" fmla="*/ 2463970 h 5030587"/>
                <a:gd name="connsiteX3" fmla="*/ 32973 w 1473717"/>
                <a:gd name="connsiteY3" fmla="*/ 4625210 h 5030587"/>
                <a:gd name="connsiteX4" fmla="*/ 660 w 1473717"/>
                <a:gd name="connsiteY4" fmla="*/ 5030587 h 5030587"/>
                <a:gd name="connsiteX0" fmla="*/ 16711 w 1476756"/>
                <a:gd name="connsiteY0" fmla="*/ 0 h 5030587"/>
                <a:gd name="connsiteX1" fmla="*/ 24291 w 1476756"/>
                <a:gd name="connsiteY1" fmla="*/ 490198 h 5030587"/>
                <a:gd name="connsiteX2" fmla="*/ 1476602 w 1476756"/>
                <a:gd name="connsiteY2" fmla="*/ 2463970 h 5030587"/>
                <a:gd name="connsiteX3" fmla="*/ 36012 w 1476756"/>
                <a:gd name="connsiteY3" fmla="*/ 4625210 h 5030587"/>
                <a:gd name="connsiteX4" fmla="*/ 3699 w 1476756"/>
                <a:gd name="connsiteY4" fmla="*/ 5030587 h 5030587"/>
                <a:gd name="connsiteX0" fmla="*/ 15329 w 1475374"/>
                <a:gd name="connsiteY0" fmla="*/ 0 h 5030587"/>
                <a:gd name="connsiteX1" fmla="*/ 22909 w 1475374"/>
                <a:gd name="connsiteY1" fmla="*/ 490198 h 5030587"/>
                <a:gd name="connsiteX2" fmla="*/ 1475220 w 1475374"/>
                <a:gd name="connsiteY2" fmla="*/ 2463970 h 5030587"/>
                <a:gd name="connsiteX3" fmla="*/ 34630 w 1475374"/>
                <a:gd name="connsiteY3" fmla="*/ 4625210 h 5030587"/>
                <a:gd name="connsiteX4" fmla="*/ 2317 w 1475374"/>
                <a:gd name="connsiteY4" fmla="*/ 5030587 h 5030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374" h="5030587">
                  <a:moveTo>
                    <a:pt x="15329" y="0"/>
                  </a:moveTo>
                  <a:cubicBezTo>
                    <a:pt x="11506" y="126358"/>
                    <a:pt x="-8193" y="338440"/>
                    <a:pt x="22909" y="490198"/>
                  </a:cubicBezTo>
                  <a:cubicBezTo>
                    <a:pt x="582101" y="1884724"/>
                    <a:pt x="1488947" y="1931578"/>
                    <a:pt x="1475220" y="2463970"/>
                  </a:cubicBezTo>
                  <a:cubicBezTo>
                    <a:pt x="1461493" y="2996362"/>
                    <a:pt x="432418" y="3246650"/>
                    <a:pt x="34630" y="4625210"/>
                  </a:cubicBezTo>
                  <a:cubicBezTo>
                    <a:pt x="-13183" y="4820661"/>
                    <a:pt x="2505" y="4908161"/>
                    <a:pt x="2317" y="5030587"/>
                  </a:cubicBezTo>
                </a:path>
              </a:pathLst>
            </a:custGeom>
            <a:ln w="38100">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5" name="Freeform 514">
              <a:extLst>
                <a:ext uri="{FF2B5EF4-FFF2-40B4-BE49-F238E27FC236}">
                  <a16:creationId xmlns:a16="http://schemas.microsoft.com/office/drawing/2014/main" id="{F9D51435-8C20-F648-960E-650E734D4C44}"/>
                </a:ext>
              </a:extLst>
            </p:cNvPr>
            <p:cNvSpPr/>
            <p:nvPr/>
          </p:nvSpPr>
          <p:spPr>
            <a:xfrm flipH="1">
              <a:off x="2208181" y="3968317"/>
              <a:ext cx="848879" cy="2945546"/>
            </a:xfrm>
            <a:custGeom>
              <a:avLst/>
              <a:gdLst>
                <a:gd name="connsiteX0" fmla="*/ 0 w 1575849"/>
                <a:gd name="connsiteY0" fmla="*/ 0 h 6135527"/>
                <a:gd name="connsiteX1" fmla="*/ 76498 w 1575849"/>
                <a:gd name="connsiteY1" fmla="*/ 1086341 h 6135527"/>
                <a:gd name="connsiteX2" fmla="*/ 1575849 w 1575849"/>
                <a:gd name="connsiteY2" fmla="*/ 3060113 h 6135527"/>
                <a:gd name="connsiteX3" fmla="*/ 61198 w 1575849"/>
                <a:gd name="connsiteY3" fmla="*/ 5217493 h 6135527"/>
                <a:gd name="connsiteX4" fmla="*/ 91797 w 1575849"/>
                <a:gd name="connsiteY4" fmla="*/ 6135527 h 6135527"/>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952"/>
                <a:gd name="connsiteY0" fmla="*/ 0 h 6120226"/>
                <a:gd name="connsiteX1" fmla="*/ 15300 w 1514952"/>
                <a:gd name="connsiteY1" fmla="*/ 1071040 h 6120226"/>
                <a:gd name="connsiteX2" fmla="*/ 1514651 w 1514952"/>
                <a:gd name="connsiteY2" fmla="*/ 3044812 h 6120226"/>
                <a:gd name="connsiteX3" fmla="*/ 0 w 1514952"/>
                <a:gd name="connsiteY3" fmla="*/ 5202192 h 6120226"/>
                <a:gd name="connsiteX4" fmla="*/ 30599 w 1514952"/>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820"/>
                <a:gd name="connsiteY0" fmla="*/ 0 h 6120226"/>
                <a:gd name="connsiteX1" fmla="*/ 15300 w 1514820"/>
                <a:gd name="connsiteY1" fmla="*/ 1071040 h 6120226"/>
                <a:gd name="connsiteX2" fmla="*/ 1514651 w 1514820"/>
                <a:gd name="connsiteY2" fmla="*/ 3044812 h 6120226"/>
                <a:gd name="connsiteX3" fmla="*/ 0 w 1514820"/>
                <a:gd name="connsiteY3" fmla="*/ 5202192 h 6120226"/>
                <a:gd name="connsiteX4" fmla="*/ 30599 w 1514820"/>
                <a:gd name="connsiteY4" fmla="*/ 6120226 h 6120226"/>
                <a:gd name="connsiteX0" fmla="*/ 0 w 1514804"/>
                <a:gd name="connsiteY0" fmla="*/ 0 h 6120226"/>
                <a:gd name="connsiteX1" fmla="*/ 15300 w 1514804"/>
                <a:gd name="connsiteY1" fmla="*/ 1071040 h 6120226"/>
                <a:gd name="connsiteX2" fmla="*/ 1514651 w 1514804"/>
                <a:gd name="connsiteY2" fmla="*/ 3044812 h 6120226"/>
                <a:gd name="connsiteX3" fmla="*/ 0 w 1514804"/>
                <a:gd name="connsiteY3" fmla="*/ 5202192 h 6120226"/>
                <a:gd name="connsiteX4" fmla="*/ 30599 w 1514804"/>
                <a:gd name="connsiteY4" fmla="*/ 6120226 h 6120226"/>
                <a:gd name="connsiteX0" fmla="*/ 15299 w 1530103"/>
                <a:gd name="connsiteY0" fmla="*/ 0 h 6104925"/>
                <a:gd name="connsiteX1" fmla="*/ 30599 w 1530103"/>
                <a:gd name="connsiteY1" fmla="*/ 1071040 h 6104925"/>
                <a:gd name="connsiteX2" fmla="*/ 1529950 w 1530103"/>
                <a:gd name="connsiteY2" fmla="*/ 3044812 h 6104925"/>
                <a:gd name="connsiteX3" fmla="*/ 15299 w 1530103"/>
                <a:gd name="connsiteY3" fmla="*/ 5202192 h 6104925"/>
                <a:gd name="connsiteX4" fmla="*/ 0 w 1530103"/>
                <a:gd name="connsiteY4" fmla="*/ 6104925 h 6104925"/>
                <a:gd name="connsiteX0" fmla="*/ 0 w 1514804"/>
                <a:gd name="connsiteY0" fmla="*/ 0 h 6104925"/>
                <a:gd name="connsiteX1" fmla="*/ 15300 w 1514804"/>
                <a:gd name="connsiteY1" fmla="*/ 1071040 h 6104925"/>
                <a:gd name="connsiteX2" fmla="*/ 1514651 w 1514804"/>
                <a:gd name="connsiteY2" fmla="*/ 3044812 h 6104925"/>
                <a:gd name="connsiteX3" fmla="*/ 0 w 1514804"/>
                <a:gd name="connsiteY3" fmla="*/ 5202192 h 6104925"/>
                <a:gd name="connsiteX4" fmla="*/ 61199 w 1514804"/>
                <a:gd name="connsiteY4" fmla="*/ 6104925 h 6104925"/>
                <a:gd name="connsiteX0" fmla="*/ 0 w 1514653"/>
                <a:gd name="connsiteY0" fmla="*/ 0 h 6104925"/>
                <a:gd name="connsiteX1" fmla="*/ 15300 w 1514653"/>
                <a:gd name="connsiteY1" fmla="*/ 1071040 h 6104925"/>
                <a:gd name="connsiteX2" fmla="*/ 1514651 w 1514653"/>
                <a:gd name="connsiteY2" fmla="*/ 3044812 h 6104925"/>
                <a:gd name="connsiteX3" fmla="*/ 27021 w 1514653"/>
                <a:gd name="connsiteY3" fmla="*/ 5206052 h 6104925"/>
                <a:gd name="connsiteX4" fmla="*/ 61199 w 1514653"/>
                <a:gd name="connsiteY4" fmla="*/ 6104925 h 6104925"/>
                <a:gd name="connsiteX0" fmla="*/ 0 w 1514653"/>
                <a:gd name="connsiteY0" fmla="*/ 0 h 6101065"/>
                <a:gd name="connsiteX1" fmla="*/ 15300 w 1514653"/>
                <a:gd name="connsiteY1" fmla="*/ 1071040 h 6101065"/>
                <a:gd name="connsiteX2" fmla="*/ 1514651 w 1514653"/>
                <a:gd name="connsiteY2" fmla="*/ 3044812 h 6101065"/>
                <a:gd name="connsiteX3" fmla="*/ 27021 w 1514653"/>
                <a:gd name="connsiteY3" fmla="*/ 5206052 h 6101065"/>
                <a:gd name="connsiteX4" fmla="*/ 41898 w 1514653"/>
                <a:gd name="connsiteY4" fmla="*/ 6101065 h 6101065"/>
                <a:gd name="connsiteX0" fmla="*/ 0 w 1514653"/>
                <a:gd name="connsiteY0" fmla="*/ 0 h 6097204"/>
                <a:gd name="connsiteX1" fmla="*/ 15300 w 1514653"/>
                <a:gd name="connsiteY1" fmla="*/ 1071040 h 6097204"/>
                <a:gd name="connsiteX2" fmla="*/ 1514651 w 1514653"/>
                <a:gd name="connsiteY2" fmla="*/ 3044812 h 6097204"/>
                <a:gd name="connsiteX3" fmla="*/ 27021 w 1514653"/>
                <a:gd name="connsiteY3" fmla="*/ 5206052 h 6097204"/>
                <a:gd name="connsiteX4" fmla="*/ 26458 w 1514653"/>
                <a:gd name="connsiteY4" fmla="*/ 6097204 h 6097204"/>
                <a:gd name="connsiteX0" fmla="*/ 0 w 1506933"/>
                <a:gd name="connsiteY0" fmla="*/ 0 h 6062462"/>
                <a:gd name="connsiteX1" fmla="*/ 7580 w 1506933"/>
                <a:gd name="connsiteY1" fmla="*/ 1036298 h 6062462"/>
                <a:gd name="connsiteX2" fmla="*/ 1506931 w 1506933"/>
                <a:gd name="connsiteY2" fmla="*/ 3010070 h 6062462"/>
                <a:gd name="connsiteX3" fmla="*/ 19301 w 1506933"/>
                <a:gd name="connsiteY3" fmla="*/ 5171310 h 6062462"/>
                <a:gd name="connsiteX4" fmla="*/ 18738 w 1506933"/>
                <a:gd name="connsiteY4" fmla="*/ 6062462 h 6062462"/>
                <a:gd name="connsiteX0" fmla="*/ 0 w 1507072"/>
                <a:gd name="connsiteY0" fmla="*/ 0 h 6062462"/>
                <a:gd name="connsiteX1" fmla="*/ 7580 w 1507072"/>
                <a:gd name="connsiteY1" fmla="*/ 1036298 h 6062462"/>
                <a:gd name="connsiteX2" fmla="*/ 1506931 w 1507072"/>
                <a:gd name="connsiteY2" fmla="*/ 3010070 h 6062462"/>
                <a:gd name="connsiteX3" fmla="*/ 19301 w 1507072"/>
                <a:gd name="connsiteY3" fmla="*/ 5171310 h 6062462"/>
                <a:gd name="connsiteX4" fmla="*/ 18738 w 1507072"/>
                <a:gd name="connsiteY4" fmla="*/ 6062462 h 6062462"/>
                <a:gd name="connsiteX0" fmla="*/ 0 w 1460039"/>
                <a:gd name="connsiteY0" fmla="*/ 0 h 6062462"/>
                <a:gd name="connsiteX1" fmla="*/ 7580 w 1460039"/>
                <a:gd name="connsiteY1" fmla="*/ 1036298 h 6062462"/>
                <a:gd name="connsiteX2" fmla="*/ 1459891 w 1460039"/>
                <a:gd name="connsiteY2" fmla="*/ 3010070 h 6062462"/>
                <a:gd name="connsiteX3" fmla="*/ 19301 w 1460039"/>
                <a:gd name="connsiteY3" fmla="*/ 5171310 h 6062462"/>
                <a:gd name="connsiteX4" fmla="*/ 18738 w 1460039"/>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5767187"/>
                <a:gd name="connsiteX1" fmla="*/ 7580 w 1460045"/>
                <a:gd name="connsiteY1" fmla="*/ 1036298 h 5767187"/>
                <a:gd name="connsiteX2" fmla="*/ 1459891 w 1460045"/>
                <a:gd name="connsiteY2" fmla="*/ 3010070 h 5767187"/>
                <a:gd name="connsiteX3" fmla="*/ 19301 w 1460045"/>
                <a:gd name="connsiteY3" fmla="*/ 5171310 h 5767187"/>
                <a:gd name="connsiteX4" fmla="*/ 21913 w 1460045"/>
                <a:gd name="connsiteY4" fmla="*/ 5767187 h 5767187"/>
                <a:gd name="connsiteX0" fmla="*/ 0 w 1460045"/>
                <a:gd name="connsiteY0" fmla="*/ 0 h 5767187"/>
                <a:gd name="connsiteX1" fmla="*/ 7580 w 1460045"/>
                <a:gd name="connsiteY1" fmla="*/ 1036298 h 5767187"/>
                <a:gd name="connsiteX2" fmla="*/ 1459891 w 1460045"/>
                <a:gd name="connsiteY2" fmla="*/ 3010070 h 5767187"/>
                <a:gd name="connsiteX3" fmla="*/ 19301 w 1460045"/>
                <a:gd name="connsiteY3" fmla="*/ 5171310 h 5767187"/>
                <a:gd name="connsiteX4" fmla="*/ 21913 w 1460045"/>
                <a:gd name="connsiteY4" fmla="*/ 5767187 h 5767187"/>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6564 w 1472959"/>
                <a:gd name="connsiteY0" fmla="*/ 0 h 5217912"/>
                <a:gd name="connsiteX1" fmla="*/ 20494 w 1472959"/>
                <a:gd name="connsiteY1" fmla="*/ 487023 h 5217912"/>
                <a:gd name="connsiteX2" fmla="*/ 1472805 w 1472959"/>
                <a:gd name="connsiteY2" fmla="*/ 2460795 h 5217912"/>
                <a:gd name="connsiteX3" fmla="*/ 32215 w 1472959"/>
                <a:gd name="connsiteY3" fmla="*/ 4622035 h 5217912"/>
                <a:gd name="connsiteX4" fmla="*/ 34827 w 1472959"/>
                <a:gd name="connsiteY4" fmla="*/ 5217912 h 5217912"/>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28477 w 1472959"/>
                <a:gd name="connsiteY4" fmla="*/ 5005187 h 5005187"/>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28477 w 1472959"/>
                <a:gd name="connsiteY4" fmla="*/ 5005187 h 5005187"/>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12602 w 1472959"/>
                <a:gd name="connsiteY4" fmla="*/ 5005187 h 5005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959" h="5005187">
                  <a:moveTo>
                    <a:pt x="6564" y="0"/>
                  </a:moveTo>
                  <a:cubicBezTo>
                    <a:pt x="18616" y="167633"/>
                    <a:pt x="-23308" y="297165"/>
                    <a:pt x="20494" y="487023"/>
                  </a:cubicBezTo>
                  <a:cubicBezTo>
                    <a:pt x="579686" y="1881549"/>
                    <a:pt x="1486532" y="1928403"/>
                    <a:pt x="1472805" y="2460795"/>
                  </a:cubicBezTo>
                  <a:cubicBezTo>
                    <a:pt x="1459078" y="2993187"/>
                    <a:pt x="430003" y="3243475"/>
                    <a:pt x="32215" y="4622035"/>
                  </a:cubicBezTo>
                  <a:cubicBezTo>
                    <a:pt x="6627" y="4811136"/>
                    <a:pt x="-3085" y="4835136"/>
                    <a:pt x="12602" y="5005187"/>
                  </a:cubicBezTo>
                </a:path>
              </a:pathLst>
            </a:custGeom>
            <a:ln w="38100">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16" name="Group 515">
              <a:extLst>
                <a:ext uri="{FF2B5EF4-FFF2-40B4-BE49-F238E27FC236}">
                  <a16:creationId xmlns:a16="http://schemas.microsoft.com/office/drawing/2014/main" id="{4618F758-228E-2741-8282-112CF720DF6F}"/>
                </a:ext>
              </a:extLst>
            </p:cNvPr>
            <p:cNvGrpSpPr/>
            <p:nvPr/>
          </p:nvGrpSpPr>
          <p:grpSpPr>
            <a:xfrm>
              <a:off x="638638" y="3975358"/>
              <a:ext cx="2477214" cy="120420"/>
              <a:chOff x="551293" y="7597774"/>
              <a:chExt cx="4298417" cy="204622"/>
            </a:xfrm>
          </p:grpSpPr>
          <p:sp>
            <p:nvSpPr>
              <p:cNvPr id="553" name="Rectangle 552">
                <a:extLst>
                  <a:ext uri="{FF2B5EF4-FFF2-40B4-BE49-F238E27FC236}">
                    <a16:creationId xmlns:a16="http://schemas.microsoft.com/office/drawing/2014/main" id="{FE079350-79DF-9545-8BC8-D573FB34E144}"/>
                  </a:ext>
                </a:extLst>
              </p:cNvPr>
              <p:cNvSpPr/>
              <p:nvPr/>
            </p:nvSpPr>
            <p:spPr>
              <a:xfrm>
                <a:off x="669925" y="7597775"/>
                <a:ext cx="4064730" cy="204621"/>
              </a:xfrm>
              <a:prstGeom prst="rect">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54" name="Group 553">
                <a:extLst>
                  <a:ext uri="{FF2B5EF4-FFF2-40B4-BE49-F238E27FC236}">
                    <a16:creationId xmlns:a16="http://schemas.microsoft.com/office/drawing/2014/main" id="{27A25043-C1B0-BA4E-8A41-C215D47613AB}"/>
                  </a:ext>
                </a:extLst>
              </p:cNvPr>
              <p:cNvGrpSpPr/>
              <p:nvPr/>
            </p:nvGrpSpPr>
            <p:grpSpPr>
              <a:xfrm>
                <a:off x="551293" y="7597774"/>
                <a:ext cx="360960" cy="204621"/>
                <a:chOff x="551293" y="7597774"/>
                <a:chExt cx="360960" cy="204621"/>
              </a:xfrm>
            </p:grpSpPr>
            <p:sp>
              <p:nvSpPr>
                <p:cNvPr id="558" name="Oval 557">
                  <a:extLst>
                    <a:ext uri="{FF2B5EF4-FFF2-40B4-BE49-F238E27FC236}">
                      <a16:creationId xmlns:a16="http://schemas.microsoft.com/office/drawing/2014/main" id="{892E3702-DE56-784B-A5A5-45ABF1F09502}"/>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2" name="Rectangle 621">
                  <a:extLst>
                    <a:ext uri="{FF2B5EF4-FFF2-40B4-BE49-F238E27FC236}">
                      <a16:creationId xmlns:a16="http://schemas.microsoft.com/office/drawing/2014/main" id="{3808829B-74A8-AA41-BCD9-CC0F6799E23F}"/>
                    </a:ext>
                  </a:extLst>
                </p:cNvPr>
                <p:cNvSpPr/>
                <p:nvPr/>
              </p:nvSpPr>
              <p:spPr>
                <a:xfrm rot="5400000">
                  <a:off x="710751" y="7569338"/>
                  <a:ext cx="142860" cy="260144"/>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555" name="Group 554">
                <a:extLst>
                  <a:ext uri="{FF2B5EF4-FFF2-40B4-BE49-F238E27FC236}">
                    <a16:creationId xmlns:a16="http://schemas.microsoft.com/office/drawing/2014/main" id="{8232ED5D-69B7-D84C-82B4-ED4FFE2D6C9B}"/>
                  </a:ext>
                </a:extLst>
              </p:cNvPr>
              <p:cNvGrpSpPr/>
              <p:nvPr/>
            </p:nvGrpSpPr>
            <p:grpSpPr>
              <a:xfrm flipH="1">
                <a:off x="4488749" y="7597775"/>
                <a:ext cx="360961" cy="204621"/>
                <a:chOff x="551293" y="7597774"/>
                <a:chExt cx="360961" cy="204621"/>
              </a:xfrm>
            </p:grpSpPr>
            <p:sp>
              <p:nvSpPr>
                <p:cNvPr id="556" name="Oval 555">
                  <a:extLst>
                    <a:ext uri="{FF2B5EF4-FFF2-40B4-BE49-F238E27FC236}">
                      <a16:creationId xmlns:a16="http://schemas.microsoft.com/office/drawing/2014/main" id="{ED85578C-6C77-E642-8F29-A426B2B1821C}"/>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7" name="Rectangle 556">
                  <a:extLst>
                    <a:ext uri="{FF2B5EF4-FFF2-40B4-BE49-F238E27FC236}">
                      <a16:creationId xmlns:a16="http://schemas.microsoft.com/office/drawing/2014/main" id="{41EE87C3-1CC6-5841-8B41-175419F42F53}"/>
                    </a:ext>
                  </a:extLst>
                </p:cNvPr>
                <p:cNvSpPr/>
                <p:nvPr/>
              </p:nvSpPr>
              <p:spPr>
                <a:xfrm rot="5400000">
                  <a:off x="712127" y="7566745"/>
                  <a:ext cx="140106" cy="260149"/>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cxnSp>
          <p:nvCxnSpPr>
            <p:cNvPr id="517" name="Straight Connector 516">
              <a:extLst>
                <a:ext uri="{FF2B5EF4-FFF2-40B4-BE49-F238E27FC236}">
                  <a16:creationId xmlns:a16="http://schemas.microsoft.com/office/drawing/2014/main" id="{55DDB86F-87B7-7A4A-A260-9DA9C8D96586}"/>
                </a:ext>
              </a:extLst>
            </p:cNvPr>
            <p:cNvCxnSpPr/>
            <p:nvPr/>
          </p:nvCxnSpPr>
          <p:spPr>
            <a:xfrm>
              <a:off x="1363009" y="5119694"/>
              <a:ext cx="1037440"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18" name="Straight Connector 517">
              <a:extLst>
                <a:ext uri="{FF2B5EF4-FFF2-40B4-BE49-F238E27FC236}">
                  <a16:creationId xmlns:a16="http://schemas.microsoft.com/office/drawing/2014/main" id="{07151B3A-EF82-7746-8914-2FD2283B2534}"/>
                </a:ext>
              </a:extLst>
            </p:cNvPr>
            <p:cNvCxnSpPr/>
            <p:nvPr/>
          </p:nvCxnSpPr>
          <p:spPr>
            <a:xfrm>
              <a:off x="864736" y="4572767"/>
              <a:ext cx="2029754"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19" name="Straight Connector 518">
              <a:extLst>
                <a:ext uri="{FF2B5EF4-FFF2-40B4-BE49-F238E27FC236}">
                  <a16:creationId xmlns:a16="http://schemas.microsoft.com/office/drawing/2014/main" id="{60B278AA-4181-9746-A394-02946F4E7DCD}"/>
                </a:ext>
              </a:extLst>
            </p:cNvPr>
            <p:cNvCxnSpPr/>
            <p:nvPr/>
          </p:nvCxnSpPr>
          <p:spPr>
            <a:xfrm>
              <a:off x="904423" y="6258602"/>
              <a:ext cx="1951641"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20" name="Straight Connector 519">
              <a:extLst>
                <a:ext uri="{FF2B5EF4-FFF2-40B4-BE49-F238E27FC236}">
                  <a16:creationId xmlns:a16="http://schemas.microsoft.com/office/drawing/2014/main" id="{8229E90C-5F4A-A34C-9AE5-9932602E82E6}"/>
                </a:ext>
              </a:extLst>
            </p:cNvPr>
            <p:cNvCxnSpPr/>
            <p:nvPr/>
          </p:nvCxnSpPr>
          <p:spPr>
            <a:xfrm>
              <a:off x="1336990" y="5748580"/>
              <a:ext cx="1083587"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521" name="TextBox 520">
              <a:extLst>
                <a:ext uri="{FF2B5EF4-FFF2-40B4-BE49-F238E27FC236}">
                  <a16:creationId xmlns:a16="http://schemas.microsoft.com/office/drawing/2014/main" id="{E346524D-36CA-B54A-B1F1-CBF85E8E7585}"/>
                </a:ext>
              </a:extLst>
            </p:cNvPr>
            <p:cNvSpPr txBox="1"/>
            <p:nvPr/>
          </p:nvSpPr>
          <p:spPr>
            <a:xfrm>
              <a:off x="1701671" y="5248774"/>
              <a:ext cx="316664"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IP</a:t>
              </a:r>
            </a:p>
          </p:txBody>
        </p:sp>
        <p:sp>
          <p:nvSpPr>
            <p:cNvPr id="522" name="TextBox 521">
              <a:extLst>
                <a:ext uri="{FF2B5EF4-FFF2-40B4-BE49-F238E27FC236}">
                  <a16:creationId xmlns:a16="http://schemas.microsoft.com/office/drawing/2014/main" id="{15D34FD0-16F0-2D46-A82A-94BB0E07D136}"/>
                </a:ext>
              </a:extLst>
            </p:cNvPr>
            <p:cNvSpPr txBox="1"/>
            <p:nvPr/>
          </p:nvSpPr>
          <p:spPr>
            <a:xfrm>
              <a:off x="1317827" y="4665231"/>
              <a:ext cx="557470"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TCP </a:t>
              </a:r>
            </a:p>
          </p:txBody>
        </p:sp>
        <p:sp>
          <p:nvSpPr>
            <p:cNvPr id="523" name="TextBox 522">
              <a:extLst>
                <a:ext uri="{FF2B5EF4-FFF2-40B4-BE49-F238E27FC236}">
                  <a16:creationId xmlns:a16="http://schemas.microsoft.com/office/drawing/2014/main" id="{B00C2EAF-2910-0747-B0FA-28870A4687FA}"/>
                </a:ext>
              </a:extLst>
            </p:cNvPr>
            <p:cNvSpPr txBox="1"/>
            <p:nvPr/>
          </p:nvSpPr>
          <p:spPr>
            <a:xfrm>
              <a:off x="1921463" y="4672273"/>
              <a:ext cx="565850"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UDP</a:t>
              </a:r>
            </a:p>
          </p:txBody>
        </p:sp>
        <p:sp>
          <p:nvSpPr>
            <p:cNvPr id="524" name="TextBox 523">
              <a:extLst>
                <a:ext uri="{FF2B5EF4-FFF2-40B4-BE49-F238E27FC236}">
                  <a16:creationId xmlns:a16="http://schemas.microsoft.com/office/drawing/2014/main" id="{1B3784FE-76B9-AB43-B263-39AA6AE0EE5B}"/>
                </a:ext>
              </a:extLst>
            </p:cNvPr>
            <p:cNvSpPr txBox="1"/>
            <p:nvPr/>
          </p:nvSpPr>
          <p:spPr>
            <a:xfrm>
              <a:off x="929163" y="4095202"/>
              <a:ext cx="50322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HTTP</a:t>
              </a:r>
            </a:p>
          </p:txBody>
        </p:sp>
        <p:sp>
          <p:nvSpPr>
            <p:cNvPr id="525" name="TextBox 524">
              <a:extLst>
                <a:ext uri="{FF2B5EF4-FFF2-40B4-BE49-F238E27FC236}">
                  <a16:creationId xmlns:a16="http://schemas.microsoft.com/office/drawing/2014/main" id="{B1270F7A-4AB9-AB43-B1FE-233A52D8506B}"/>
                </a:ext>
              </a:extLst>
            </p:cNvPr>
            <p:cNvSpPr txBox="1"/>
            <p:nvPr/>
          </p:nvSpPr>
          <p:spPr>
            <a:xfrm>
              <a:off x="1538498" y="4104718"/>
              <a:ext cx="53718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SMTP</a:t>
              </a:r>
            </a:p>
          </p:txBody>
        </p:sp>
        <p:sp>
          <p:nvSpPr>
            <p:cNvPr id="526" name="TextBox 525">
              <a:extLst>
                <a:ext uri="{FF2B5EF4-FFF2-40B4-BE49-F238E27FC236}">
                  <a16:creationId xmlns:a16="http://schemas.microsoft.com/office/drawing/2014/main" id="{CBA60E0D-7559-2849-AFF6-223038FD300E}"/>
                </a:ext>
              </a:extLst>
            </p:cNvPr>
            <p:cNvSpPr txBox="1"/>
            <p:nvPr/>
          </p:nvSpPr>
          <p:spPr>
            <a:xfrm>
              <a:off x="1222850" y="4267665"/>
              <a:ext cx="497490"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QUIC</a:t>
              </a:r>
            </a:p>
          </p:txBody>
        </p:sp>
        <p:sp>
          <p:nvSpPr>
            <p:cNvPr id="527" name="TextBox 526">
              <a:extLst>
                <a:ext uri="{FF2B5EF4-FFF2-40B4-BE49-F238E27FC236}">
                  <a16:creationId xmlns:a16="http://schemas.microsoft.com/office/drawing/2014/main" id="{035EAEB8-4603-6D4D-A447-AEB37E1A8C67}"/>
                </a:ext>
              </a:extLst>
            </p:cNvPr>
            <p:cNvSpPr txBox="1"/>
            <p:nvPr/>
          </p:nvSpPr>
          <p:spPr>
            <a:xfrm>
              <a:off x="1867426" y="4272536"/>
              <a:ext cx="52686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DASH</a:t>
              </a:r>
            </a:p>
          </p:txBody>
        </p:sp>
        <p:sp>
          <p:nvSpPr>
            <p:cNvPr id="536" name="TextBox 535">
              <a:extLst>
                <a:ext uri="{FF2B5EF4-FFF2-40B4-BE49-F238E27FC236}">
                  <a16:creationId xmlns:a16="http://schemas.microsoft.com/office/drawing/2014/main" id="{4B7AE12C-315E-EF4F-ADF9-11511AAC9ACD}"/>
                </a:ext>
              </a:extLst>
            </p:cNvPr>
            <p:cNvSpPr txBox="1"/>
            <p:nvPr/>
          </p:nvSpPr>
          <p:spPr>
            <a:xfrm>
              <a:off x="2165480" y="4095316"/>
              <a:ext cx="398741"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RTP</a:t>
              </a:r>
            </a:p>
          </p:txBody>
        </p:sp>
        <p:sp>
          <p:nvSpPr>
            <p:cNvPr id="537" name="TextBox 536">
              <a:extLst>
                <a:ext uri="{FF2B5EF4-FFF2-40B4-BE49-F238E27FC236}">
                  <a16:creationId xmlns:a16="http://schemas.microsoft.com/office/drawing/2014/main" id="{96089DC1-674D-2840-A233-7BE30D8880D1}"/>
                </a:ext>
              </a:extLst>
            </p:cNvPr>
            <p:cNvSpPr txBox="1"/>
            <p:nvPr/>
          </p:nvSpPr>
          <p:spPr>
            <a:xfrm>
              <a:off x="2555094" y="4099819"/>
              <a:ext cx="352734" cy="4218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2800" b="0" i="0" u="none" strike="noStrike" kern="1200" cap="none" spc="0" normalizeH="0" baseline="0" noProof="0" dirty="0">
                  <a:ln>
                    <a:noFill/>
                  </a:ln>
                  <a:solidFill>
                    <a:prstClr val="black"/>
                  </a:solidFill>
                  <a:effectLst/>
                  <a:uLnTx/>
                  <a:uFillTx/>
                  <a:latin typeface="Calibri" panose="020F0502020204030204"/>
                  <a:ea typeface="+mn-ea"/>
                  <a:cs typeface="Mangal" panose="02040503050203030202" pitchFamily="18" charset="0"/>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38" name="Group 537">
              <a:extLst>
                <a:ext uri="{FF2B5EF4-FFF2-40B4-BE49-F238E27FC236}">
                  <a16:creationId xmlns:a16="http://schemas.microsoft.com/office/drawing/2014/main" id="{005BD7F5-7061-104C-ADD5-55B48EBAD477}"/>
                </a:ext>
              </a:extLst>
            </p:cNvPr>
            <p:cNvGrpSpPr/>
            <p:nvPr/>
          </p:nvGrpSpPr>
          <p:grpSpPr>
            <a:xfrm>
              <a:off x="647675" y="6827928"/>
              <a:ext cx="2477214" cy="120420"/>
              <a:chOff x="551293" y="7597774"/>
              <a:chExt cx="4298417" cy="204622"/>
            </a:xfrm>
          </p:grpSpPr>
          <p:sp>
            <p:nvSpPr>
              <p:cNvPr id="546" name="Rectangle 545">
                <a:extLst>
                  <a:ext uri="{FF2B5EF4-FFF2-40B4-BE49-F238E27FC236}">
                    <a16:creationId xmlns:a16="http://schemas.microsoft.com/office/drawing/2014/main" id="{63C3EC8D-0E26-3D45-AD60-CDC3B0EED1B2}"/>
                  </a:ext>
                </a:extLst>
              </p:cNvPr>
              <p:cNvSpPr/>
              <p:nvPr/>
            </p:nvSpPr>
            <p:spPr>
              <a:xfrm>
                <a:off x="669925" y="7597775"/>
                <a:ext cx="4064730" cy="204621"/>
              </a:xfrm>
              <a:prstGeom prst="rect">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47" name="Group 546">
                <a:extLst>
                  <a:ext uri="{FF2B5EF4-FFF2-40B4-BE49-F238E27FC236}">
                    <a16:creationId xmlns:a16="http://schemas.microsoft.com/office/drawing/2014/main" id="{3697E0BA-9A4C-5F43-8783-A94D8BFA0CA1}"/>
                  </a:ext>
                </a:extLst>
              </p:cNvPr>
              <p:cNvGrpSpPr/>
              <p:nvPr/>
            </p:nvGrpSpPr>
            <p:grpSpPr>
              <a:xfrm>
                <a:off x="551293" y="7597774"/>
                <a:ext cx="360959" cy="204621"/>
                <a:chOff x="551293" y="7597774"/>
                <a:chExt cx="360959" cy="204621"/>
              </a:xfrm>
            </p:grpSpPr>
            <p:sp>
              <p:nvSpPr>
                <p:cNvPr id="551" name="Oval 550">
                  <a:extLst>
                    <a:ext uri="{FF2B5EF4-FFF2-40B4-BE49-F238E27FC236}">
                      <a16:creationId xmlns:a16="http://schemas.microsoft.com/office/drawing/2014/main" id="{861CDB1F-8277-DD4A-8737-85AC1BCE5D36}"/>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2" name="Rectangle 551">
                  <a:extLst>
                    <a:ext uri="{FF2B5EF4-FFF2-40B4-BE49-F238E27FC236}">
                      <a16:creationId xmlns:a16="http://schemas.microsoft.com/office/drawing/2014/main" id="{9B5B93A4-E79F-5D45-9C6C-8458DEDE50F7}"/>
                    </a:ext>
                  </a:extLst>
                </p:cNvPr>
                <p:cNvSpPr/>
                <p:nvPr/>
              </p:nvSpPr>
              <p:spPr>
                <a:xfrm rot="5400000">
                  <a:off x="712127" y="7567955"/>
                  <a:ext cx="140106" cy="260144"/>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548" name="Group 547">
                <a:extLst>
                  <a:ext uri="{FF2B5EF4-FFF2-40B4-BE49-F238E27FC236}">
                    <a16:creationId xmlns:a16="http://schemas.microsoft.com/office/drawing/2014/main" id="{F7DD7855-B81F-6249-980C-AB87A67F00E5}"/>
                  </a:ext>
                </a:extLst>
              </p:cNvPr>
              <p:cNvGrpSpPr/>
              <p:nvPr/>
            </p:nvGrpSpPr>
            <p:grpSpPr>
              <a:xfrm flipH="1">
                <a:off x="4488749" y="7597775"/>
                <a:ext cx="360961" cy="204621"/>
                <a:chOff x="551293" y="7597774"/>
                <a:chExt cx="360961" cy="204621"/>
              </a:xfrm>
            </p:grpSpPr>
            <p:sp>
              <p:nvSpPr>
                <p:cNvPr id="549" name="Oval 548">
                  <a:extLst>
                    <a:ext uri="{FF2B5EF4-FFF2-40B4-BE49-F238E27FC236}">
                      <a16:creationId xmlns:a16="http://schemas.microsoft.com/office/drawing/2014/main" id="{EB5E45D9-C107-6347-AB3F-87B7D9B861E3}"/>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0" name="Rectangle 549">
                  <a:extLst>
                    <a:ext uri="{FF2B5EF4-FFF2-40B4-BE49-F238E27FC236}">
                      <a16:creationId xmlns:a16="http://schemas.microsoft.com/office/drawing/2014/main" id="{56EA16C5-D2F9-1644-8DE7-6FA3E10C6CFA}"/>
                    </a:ext>
                  </a:extLst>
                </p:cNvPr>
                <p:cNvSpPr/>
                <p:nvPr/>
              </p:nvSpPr>
              <p:spPr>
                <a:xfrm rot="5400000">
                  <a:off x="712127" y="7572322"/>
                  <a:ext cx="140106" cy="260149"/>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539" name="TextBox 538">
              <a:extLst>
                <a:ext uri="{FF2B5EF4-FFF2-40B4-BE49-F238E27FC236}">
                  <a16:creationId xmlns:a16="http://schemas.microsoft.com/office/drawing/2014/main" id="{E50F34D6-33C8-6F41-8DFA-824070C0718B}"/>
                </a:ext>
              </a:extLst>
            </p:cNvPr>
            <p:cNvSpPr txBox="1"/>
            <p:nvPr/>
          </p:nvSpPr>
          <p:spPr>
            <a:xfrm>
              <a:off x="1260427" y="5749165"/>
              <a:ext cx="843878"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Ethernet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0" name="TextBox 539">
              <a:extLst>
                <a:ext uri="{FF2B5EF4-FFF2-40B4-BE49-F238E27FC236}">
                  <a16:creationId xmlns:a16="http://schemas.microsoft.com/office/drawing/2014/main" id="{59564D5C-A7B0-A444-AA5A-A33BA94B85D8}"/>
                </a:ext>
              </a:extLst>
            </p:cNvPr>
            <p:cNvSpPr txBox="1"/>
            <p:nvPr/>
          </p:nvSpPr>
          <p:spPr>
            <a:xfrm>
              <a:off x="1474067" y="5962529"/>
              <a:ext cx="556746"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WiFi</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1" name="TextBox 540">
              <a:extLst>
                <a:ext uri="{FF2B5EF4-FFF2-40B4-BE49-F238E27FC236}">
                  <a16:creationId xmlns:a16="http://schemas.microsoft.com/office/drawing/2014/main" id="{5C6574EE-5134-914F-A01C-C627F127D2BF}"/>
                </a:ext>
              </a:extLst>
            </p:cNvPr>
            <p:cNvSpPr txBox="1"/>
            <p:nvPr/>
          </p:nvSpPr>
          <p:spPr>
            <a:xfrm>
              <a:off x="1841467" y="5962479"/>
              <a:ext cx="818760"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Bluetooth</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2" name="TextBox 541">
              <a:extLst>
                <a:ext uri="{FF2B5EF4-FFF2-40B4-BE49-F238E27FC236}">
                  <a16:creationId xmlns:a16="http://schemas.microsoft.com/office/drawing/2014/main" id="{A3BE0808-5DDD-114E-ADDD-ECC9C438C7FA}"/>
                </a:ext>
              </a:extLst>
            </p:cNvPr>
            <p:cNvSpPr txBox="1"/>
            <p:nvPr/>
          </p:nvSpPr>
          <p:spPr>
            <a:xfrm>
              <a:off x="1889184" y="5749647"/>
              <a:ext cx="414591"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PPP</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3" name="TextBox 542">
              <a:extLst>
                <a:ext uri="{FF2B5EF4-FFF2-40B4-BE49-F238E27FC236}">
                  <a16:creationId xmlns:a16="http://schemas.microsoft.com/office/drawing/2014/main" id="{B168751B-A687-D146-B2F2-E8BE2DC47C86}"/>
                </a:ext>
              </a:extLst>
            </p:cNvPr>
            <p:cNvSpPr txBox="1"/>
            <p:nvPr/>
          </p:nvSpPr>
          <p:spPr>
            <a:xfrm>
              <a:off x="1065185" y="5963701"/>
              <a:ext cx="526455"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PDCP</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4" name="TextBox 543">
              <a:extLst>
                <a:ext uri="{FF2B5EF4-FFF2-40B4-BE49-F238E27FC236}">
                  <a16:creationId xmlns:a16="http://schemas.microsoft.com/office/drawing/2014/main" id="{CE391214-BA61-7440-9D7B-9D42CAA4613C}"/>
                </a:ext>
              </a:extLst>
            </p:cNvPr>
            <p:cNvSpPr txBox="1"/>
            <p:nvPr/>
          </p:nvSpPr>
          <p:spPr>
            <a:xfrm>
              <a:off x="2174516" y="5708035"/>
              <a:ext cx="352734" cy="4218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2800" b="0" i="0" u="none" strike="noStrike" kern="1200" cap="none" spc="0" normalizeH="0" baseline="0" noProof="0" dirty="0">
                  <a:ln>
                    <a:noFill/>
                  </a:ln>
                  <a:solidFill>
                    <a:prstClr val="black"/>
                  </a:solidFill>
                  <a:effectLst/>
                  <a:uLnTx/>
                  <a:uFillTx/>
                  <a:latin typeface="Calibri" panose="020F0502020204030204"/>
                  <a:ea typeface="+mn-ea"/>
                  <a:cs typeface="Mangal" panose="02040503050203030202" pitchFamily="18" charset="0"/>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5" name="TextBox 544">
              <a:extLst>
                <a:ext uri="{FF2B5EF4-FFF2-40B4-BE49-F238E27FC236}">
                  <a16:creationId xmlns:a16="http://schemas.microsoft.com/office/drawing/2014/main" id="{E68641D0-8F0C-8A4B-AAEC-7095E3CC39A2}"/>
                </a:ext>
              </a:extLst>
            </p:cNvPr>
            <p:cNvSpPr txBox="1"/>
            <p:nvPr/>
          </p:nvSpPr>
          <p:spPr>
            <a:xfrm>
              <a:off x="1050427" y="6388801"/>
              <a:ext cx="1818080" cy="322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copper   radio   fiber</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D1BD226E-A106-3E49-9255-FE126222ED3C}"/>
              </a:ext>
            </a:extLst>
          </p:cNvPr>
          <p:cNvGrpSpPr/>
          <p:nvPr/>
        </p:nvGrpSpPr>
        <p:grpSpPr>
          <a:xfrm>
            <a:off x="841747" y="2689811"/>
            <a:ext cx="3722144" cy="1938992"/>
            <a:chOff x="814038" y="2315737"/>
            <a:chExt cx="3722144" cy="1938992"/>
          </a:xfrm>
        </p:grpSpPr>
        <p:sp>
          <p:nvSpPr>
            <p:cNvPr id="623" name="TextBox 622">
              <a:extLst>
                <a:ext uri="{FF2B5EF4-FFF2-40B4-BE49-F238E27FC236}">
                  <a16:creationId xmlns:a16="http://schemas.microsoft.com/office/drawing/2014/main" id="{44104EE4-4A90-5E4A-B2A0-A1BD8BF943E4}"/>
                </a:ext>
              </a:extLst>
            </p:cNvPr>
            <p:cNvSpPr txBox="1"/>
            <p:nvPr/>
          </p:nvSpPr>
          <p:spPr>
            <a:xfrm>
              <a:off x="814038" y="2315737"/>
              <a:ext cx="3300761"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Internet’s middle age “love handles”? </a:t>
              </a:r>
            </a:p>
            <a:p>
              <a:pPr marL="342900" marR="0" lvl="0" indent="-342900"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middleboxes, operating inside the network</a:t>
              </a:r>
            </a:p>
          </p:txBody>
        </p:sp>
        <p:cxnSp>
          <p:nvCxnSpPr>
            <p:cNvPr id="12" name="Straight Connector 11">
              <a:extLst>
                <a:ext uri="{FF2B5EF4-FFF2-40B4-BE49-F238E27FC236}">
                  <a16:creationId xmlns:a16="http://schemas.microsoft.com/office/drawing/2014/main" id="{998282D7-C09C-8C4D-B993-73C11EA17479}"/>
                </a:ext>
              </a:extLst>
            </p:cNvPr>
            <p:cNvCxnSpPr/>
            <p:nvPr/>
          </p:nvCxnSpPr>
          <p:spPr>
            <a:xfrm>
              <a:off x="3119977" y="3283528"/>
              <a:ext cx="141620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A080BF89-711D-724F-AFB6-ECB6A25AFBFA}"/>
              </a:ext>
            </a:extLst>
          </p:cNvPr>
          <p:cNvSpPr/>
          <p:nvPr/>
        </p:nvSpPr>
        <p:spPr>
          <a:xfrm>
            <a:off x="5165725" y="3255382"/>
            <a:ext cx="1473200" cy="1059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C6DF106B-12CE-0C45-884E-A161B018E6F4}"/>
              </a:ext>
            </a:extLst>
          </p:cNvPr>
          <p:cNvSpPr/>
          <p:nvPr/>
        </p:nvSpPr>
        <p:spPr>
          <a:xfrm>
            <a:off x="5149849" y="3890382"/>
            <a:ext cx="1501775" cy="1059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53">
            <a:extLst>
              <a:ext uri="{FF2B5EF4-FFF2-40B4-BE49-F238E27FC236}">
                <a16:creationId xmlns:a16="http://schemas.microsoft.com/office/drawing/2014/main" id="{50397F3C-6DF9-D24B-B71C-9BFEEE0FFF39}"/>
              </a:ext>
            </a:extLst>
          </p:cNvPr>
          <p:cNvSpPr/>
          <p:nvPr/>
        </p:nvSpPr>
        <p:spPr>
          <a:xfrm flipH="1">
            <a:off x="6637380" y="3217837"/>
            <a:ext cx="369715" cy="828053"/>
          </a:xfrm>
          <a:custGeom>
            <a:avLst/>
            <a:gdLst>
              <a:gd name="connsiteX0" fmla="*/ 11723 w 11723"/>
              <a:gd name="connsiteY0" fmla="*/ 0 h 773723"/>
              <a:gd name="connsiteX1" fmla="*/ 0 w 11723"/>
              <a:gd name="connsiteY1" fmla="*/ 773723 h 773723"/>
              <a:gd name="connsiteX0" fmla="*/ 11723 w 11723"/>
              <a:gd name="connsiteY0" fmla="*/ 0 h 773723"/>
              <a:gd name="connsiteX1" fmla="*/ 0 w 11723"/>
              <a:gd name="connsiteY1" fmla="*/ 390769 h 773723"/>
              <a:gd name="connsiteX2" fmla="*/ 0 w 11723"/>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410308 w 410308"/>
              <a:gd name="connsiteY0" fmla="*/ 0 h 773723"/>
              <a:gd name="connsiteX1" fmla="*/ 0 w 410308"/>
              <a:gd name="connsiteY1" fmla="*/ 355599 h 773723"/>
              <a:gd name="connsiteX2" fmla="*/ 398585 w 410308"/>
              <a:gd name="connsiteY2" fmla="*/ 773723 h 773723"/>
              <a:gd name="connsiteX0" fmla="*/ 411351 w 411351"/>
              <a:gd name="connsiteY0" fmla="*/ 0 h 773723"/>
              <a:gd name="connsiteX1" fmla="*/ 1043 w 411351"/>
              <a:gd name="connsiteY1" fmla="*/ 355599 h 773723"/>
              <a:gd name="connsiteX2" fmla="*/ 399628 w 411351"/>
              <a:gd name="connsiteY2" fmla="*/ 773723 h 773723"/>
              <a:gd name="connsiteX0" fmla="*/ 410419 w 410419"/>
              <a:gd name="connsiteY0" fmla="*/ 0 h 773723"/>
              <a:gd name="connsiteX1" fmla="*/ 111 w 410419"/>
              <a:gd name="connsiteY1" fmla="*/ 355599 h 773723"/>
              <a:gd name="connsiteX2" fmla="*/ 398696 w 410419"/>
              <a:gd name="connsiteY2" fmla="*/ 773723 h 773723"/>
              <a:gd name="connsiteX0" fmla="*/ 410429 w 410429"/>
              <a:gd name="connsiteY0" fmla="*/ 0 h 773723"/>
              <a:gd name="connsiteX1" fmla="*/ 121 w 410429"/>
              <a:gd name="connsiteY1" fmla="*/ 355599 h 773723"/>
              <a:gd name="connsiteX2" fmla="*/ 398706 w 410429"/>
              <a:gd name="connsiteY2" fmla="*/ 773723 h 773723"/>
              <a:gd name="connsiteX0" fmla="*/ 410429 w 410429"/>
              <a:gd name="connsiteY0" fmla="*/ 0 h 773723"/>
              <a:gd name="connsiteX1" fmla="*/ 121 w 410429"/>
              <a:gd name="connsiteY1" fmla="*/ 355599 h 773723"/>
              <a:gd name="connsiteX2" fmla="*/ 398706 w 410429"/>
              <a:gd name="connsiteY2" fmla="*/ 773723 h 773723"/>
              <a:gd name="connsiteX0" fmla="*/ 410429 w 410429"/>
              <a:gd name="connsiteY0" fmla="*/ 0 h 773723"/>
              <a:gd name="connsiteX1" fmla="*/ 363538 w 410429"/>
              <a:gd name="connsiteY1" fmla="*/ 85969 h 773723"/>
              <a:gd name="connsiteX2" fmla="*/ 121 w 410429"/>
              <a:gd name="connsiteY2" fmla="*/ 355599 h 773723"/>
              <a:gd name="connsiteX3" fmla="*/ 398706 w 410429"/>
              <a:gd name="connsiteY3" fmla="*/ 773723 h 773723"/>
              <a:gd name="connsiteX0" fmla="*/ 410308 w 430362"/>
              <a:gd name="connsiteY0" fmla="*/ 0 h 773723"/>
              <a:gd name="connsiteX1" fmla="*/ 398586 w 430362"/>
              <a:gd name="connsiteY1" fmla="*/ 113323 h 773723"/>
              <a:gd name="connsiteX2" fmla="*/ 0 w 430362"/>
              <a:gd name="connsiteY2" fmla="*/ 355599 h 773723"/>
              <a:gd name="connsiteX3" fmla="*/ 398585 w 430362"/>
              <a:gd name="connsiteY3" fmla="*/ 773723 h 773723"/>
              <a:gd name="connsiteX0" fmla="*/ 386862 w 424801"/>
              <a:gd name="connsiteY0" fmla="*/ 0 h 797170"/>
              <a:gd name="connsiteX1" fmla="*/ 398586 w 424801"/>
              <a:gd name="connsiteY1" fmla="*/ 136770 h 797170"/>
              <a:gd name="connsiteX2" fmla="*/ 0 w 424801"/>
              <a:gd name="connsiteY2" fmla="*/ 379046 h 797170"/>
              <a:gd name="connsiteX3" fmla="*/ 398585 w 424801"/>
              <a:gd name="connsiteY3" fmla="*/ 797170 h 797170"/>
              <a:gd name="connsiteX0" fmla="*/ 386945 w 424884"/>
              <a:gd name="connsiteY0" fmla="*/ 0 h 797170"/>
              <a:gd name="connsiteX1" fmla="*/ 398669 w 424884"/>
              <a:gd name="connsiteY1" fmla="*/ 136770 h 797170"/>
              <a:gd name="connsiteX2" fmla="*/ 83 w 424884"/>
              <a:gd name="connsiteY2" fmla="*/ 379046 h 797170"/>
              <a:gd name="connsiteX3" fmla="*/ 363500 w 424884"/>
              <a:gd name="connsiteY3" fmla="*/ 687755 h 797170"/>
              <a:gd name="connsiteX4" fmla="*/ 398668 w 424884"/>
              <a:gd name="connsiteY4" fmla="*/ 797170 h 797170"/>
              <a:gd name="connsiteX0" fmla="*/ 386878 w 424817"/>
              <a:gd name="connsiteY0" fmla="*/ 0 h 797170"/>
              <a:gd name="connsiteX1" fmla="*/ 398602 w 424817"/>
              <a:gd name="connsiteY1" fmla="*/ 136770 h 797170"/>
              <a:gd name="connsiteX2" fmla="*/ 16 w 424817"/>
              <a:gd name="connsiteY2" fmla="*/ 379046 h 797170"/>
              <a:gd name="connsiteX3" fmla="*/ 382972 w 424817"/>
              <a:gd name="connsiteY3" fmla="*/ 668217 h 797170"/>
              <a:gd name="connsiteX4" fmla="*/ 398601 w 424817"/>
              <a:gd name="connsiteY4" fmla="*/ 797170 h 797170"/>
              <a:gd name="connsiteX0" fmla="*/ 328267 w 366206"/>
              <a:gd name="connsiteY0" fmla="*/ 0 h 797170"/>
              <a:gd name="connsiteX1" fmla="*/ 339991 w 366206"/>
              <a:gd name="connsiteY1" fmla="*/ 136770 h 797170"/>
              <a:gd name="connsiteX2" fmla="*/ 20 w 366206"/>
              <a:gd name="connsiteY2" fmla="*/ 402492 h 797170"/>
              <a:gd name="connsiteX3" fmla="*/ 324361 w 366206"/>
              <a:gd name="connsiteY3" fmla="*/ 668217 h 797170"/>
              <a:gd name="connsiteX4" fmla="*/ 339990 w 366206"/>
              <a:gd name="connsiteY4" fmla="*/ 797170 h 797170"/>
              <a:gd name="connsiteX0" fmla="*/ 328252 w 366191"/>
              <a:gd name="connsiteY0" fmla="*/ 0 h 797170"/>
              <a:gd name="connsiteX1" fmla="*/ 339976 w 366191"/>
              <a:gd name="connsiteY1" fmla="*/ 136770 h 797170"/>
              <a:gd name="connsiteX2" fmla="*/ 5 w 366191"/>
              <a:gd name="connsiteY2" fmla="*/ 402492 h 797170"/>
              <a:gd name="connsiteX3" fmla="*/ 324346 w 366191"/>
              <a:gd name="connsiteY3" fmla="*/ 668217 h 797170"/>
              <a:gd name="connsiteX4" fmla="*/ 339975 w 366191"/>
              <a:gd name="connsiteY4" fmla="*/ 797170 h 797170"/>
              <a:gd name="connsiteX0" fmla="*/ 328252 w 366191"/>
              <a:gd name="connsiteY0" fmla="*/ 0 h 794102"/>
              <a:gd name="connsiteX1" fmla="*/ 339976 w 366191"/>
              <a:gd name="connsiteY1" fmla="*/ 136770 h 794102"/>
              <a:gd name="connsiteX2" fmla="*/ 5 w 366191"/>
              <a:gd name="connsiteY2" fmla="*/ 402492 h 794102"/>
              <a:gd name="connsiteX3" fmla="*/ 324346 w 366191"/>
              <a:gd name="connsiteY3" fmla="*/ 668217 h 794102"/>
              <a:gd name="connsiteX4" fmla="*/ 314575 w 366191"/>
              <a:gd name="connsiteY4" fmla="*/ 794102 h 794102"/>
              <a:gd name="connsiteX0" fmla="*/ 344127 w 369715"/>
              <a:gd name="connsiteY0" fmla="*/ 0 h 800239"/>
              <a:gd name="connsiteX1" fmla="*/ 339976 w 369715"/>
              <a:gd name="connsiteY1" fmla="*/ 142907 h 800239"/>
              <a:gd name="connsiteX2" fmla="*/ 5 w 369715"/>
              <a:gd name="connsiteY2" fmla="*/ 408629 h 800239"/>
              <a:gd name="connsiteX3" fmla="*/ 324346 w 369715"/>
              <a:gd name="connsiteY3" fmla="*/ 674354 h 800239"/>
              <a:gd name="connsiteX4" fmla="*/ 314575 w 369715"/>
              <a:gd name="connsiteY4" fmla="*/ 800239 h 800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715" h="800239">
                <a:moveTo>
                  <a:pt x="344127" y="0"/>
                </a:moveTo>
                <a:cubicBezTo>
                  <a:pt x="336312" y="14328"/>
                  <a:pt x="408361" y="83641"/>
                  <a:pt x="339976" y="142907"/>
                </a:cubicBezTo>
                <a:cubicBezTo>
                  <a:pt x="271591" y="202174"/>
                  <a:pt x="-1297" y="210639"/>
                  <a:pt x="5" y="408629"/>
                </a:cubicBezTo>
                <a:cubicBezTo>
                  <a:pt x="1307" y="606619"/>
                  <a:pt x="257915" y="604667"/>
                  <a:pt x="324346" y="674354"/>
                </a:cubicBezTo>
                <a:cubicBezTo>
                  <a:pt x="390777" y="744041"/>
                  <a:pt x="308714" y="782003"/>
                  <a:pt x="314575" y="800239"/>
                </a:cubicBezTo>
              </a:path>
            </a:pathLst>
          </a:custGeom>
          <a:noFill/>
          <a:ln w="34925">
            <a:solidFill>
              <a:srgbClr val="010F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Freeform 2">
            <a:extLst>
              <a:ext uri="{FF2B5EF4-FFF2-40B4-BE49-F238E27FC236}">
                <a16:creationId xmlns:a16="http://schemas.microsoft.com/office/drawing/2014/main" id="{E438027A-AA45-614F-A5B1-3E85160CAF01}"/>
              </a:ext>
            </a:extLst>
          </p:cNvPr>
          <p:cNvSpPr/>
          <p:nvPr/>
        </p:nvSpPr>
        <p:spPr>
          <a:xfrm>
            <a:off x="4783916" y="3219154"/>
            <a:ext cx="366191" cy="818528"/>
          </a:xfrm>
          <a:custGeom>
            <a:avLst/>
            <a:gdLst>
              <a:gd name="connsiteX0" fmla="*/ 11723 w 11723"/>
              <a:gd name="connsiteY0" fmla="*/ 0 h 773723"/>
              <a:gd name="connsiteX1" fmla="*/ 0 w 11723"/>
              <a:gd name="connsiteY1" fmla="*/ 773723 h 773723"/>
              <a:gd name="connsiteX0" fmla="*/ 11723 w 11723"/>
              <a:gd name="connsiteY0" fmla="*/ 0 h 773723"/>
              <a:gd name="connsiteX1" fmla="*/ 0 w 11723"/>
              <a:gd name="connsiteY1" fmla="*/ 390769 h 773723"/>
              <a:gd name="connsiteX2" fmla="*/ 0 w 11723"/>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410308 w 410308"/>
              <a:gd name="connsiteY0" fmla="*/ 0 h 773723"/>
              <a:gd name="connsiteX1" fmla="*/ 0 w 410308"/>
              <a:gd name="connsiteY1" fmla="*/ 355599 h 773723"/>
              <a:gd name="connsiteX2" fmla="*/ 398585 w 410308"/>
              <a:gd name="connsiteY2" fmla="*/ 773723 h 773723"/>
              <a:gd name="connsiteX0" fmla="*/ 411351 w 411351"/>
              <a:gd name="connsiteY0" fmla="*/ 0 h 773723"/>
              <a:gd name="connsiteX1" fmla="*/ 1043 w 411351"/>
              <a:gd name="connsiteY1" fmla="*/ 355599 h 773723"/>
              <a:gd name="connsiteX2" fmla="*/ 399628 w 411351"/>
              <a:gd name="connsiteY2" fmla="*/ 773723 h 773723"/>
              <a:gd name="connsiteX0" fmla="*/ 410419 w 410419"/>
              <a:gd name="connsiteY0" fmla="*/ 0 h 773723"/>
              <a:gd name="connsiteX1" fmla="*/ 111 w 410419"/>
              <a:gd name="connsiteY1" fmla="*/ 355599 h 773723"/>
              <a:gd name="connsiteX2" fmla="*/ 398696 w 410419"/>
              <a:gd name="connsiteY2" fmla="*/ 773723 h 773723"/>
              <a:gd name="connsiteX0" fmla="*/ 410429 w 410429"/>
              <a:gd name="connsiteY0" fmla="*/ 0 h 773723"/>
              <a:gd name="connsiteX1" fmla="*/ 121 w 410429"/>
              <a:gd name="connsiteY1" fmla="*/ 355599 h 773723"/>
              <a:gd name="connsiteX2" fmla="*/ 398706 w 410429"/>
              <a:gd name="connsiteY2" fmla="*/ 773723 h 773723"/>
              <a:gd name="connsiteX0" fmla="*/ 410429 w 410429"/>
              <a:gd name="connsiteY0" fmla="*/ 0 h 773723"/>
              <a:gd name="connsiteX1" fmla="*/ 121 w 410429"/>
              <a:gd name="connsiteY1" fmla="*/ 355599 h 773723"/>
              <a:gd name="connsiteX2" fmla="*/ 398706 w 410429"/>
              <a:gd name="connsiteY2" fmla="*/ 773723 h 773723"/>
              <a:gd name="connsiteX0" fmla="*/ 410429 w 410429"/>
              <a:gd name="connsiteY0" fmla="*/ 0 h 773723"/>
              <a:gd name="connsiteX1" fmla="*/ 363538 w 410429"/>
              <a:gd name="connsiteY1" fmla="*/ 85969 h 773723"/>
              <a:gd name="connsiteX2" fmla="*/ 121 w 410429"/>
              <a:gd name="connsiteY2" fmla="*/ 355599 h 773723"/>
              <a:gd name="connsiteX3" fmla="*/ 398706 w 410429"/>
              <a:gd name="connsiteY3" fmla="*/ 773723 h 773723"/>
              <a:gd name="connsiteX0" fmla="*/ 410308 w 430362"/>
              <a:gd name="connsiteY0" fmla="*/ 0 h 773723"/>
              <a:gd name="connsiteX1" fmla="*/ 398586 w 430362"/>
              <a:gd name="connsiteY1" fmla="*/ 113323 h 773723"/>
              <a:gd name="connsiteX2" fmla="*/ 0 w 430362"/>
              <a:gd name="connsiteY2" fmla="*/ 355599 h 773723"/>
              <a:gd name="connsiteX3" fmla="*/ 398585 w 430362"/>
              <a:gd name="connsiteY3" fmla="*/ 773723 h 773723"/>
              <a:gd name="connsiteX0" fmla="*/ 386862 w 424801"/>
              <a:gd name="connsiteY0" fmla="*/ 0 h 797170"/>
              <a:gd name="connsiteX1" fmla="*/ 398586 w 424801"/>
              <a:gd name="connsiteY1" fmla="*/ 136770 h 797170"/>
              <a:gd name="connsiteX2" fmla="*/ 0 w 424801"/>
              <a:gd name="connsiteY2" fmla="*/ 379046 h 797170"/>
              <a:gd name="connsiteX3" fmla="*/ 398585 w 424801"/>
              <a:gd name="connsiteY3" fmla="*/ 797170 h 797170"/>
              <a:gd name="connsiteX0" fmla="*/ 386945 w 424884"/>
              <a:gd name="connsiteY0" fmla="*/ 0 h 797170"/>
              <a:gd name="connsiteX1" fmla="*/ 398669 w 424884"/>
              <a:gd name="connsiteY1" fmla="*/ 136770 h 797170"/>
              <a:gd name="connsiteX2" fmla="*/ 83 w 424884"/>
              <a:gd name="connsiteY2" fmla="*/ 379046 h 797170"/>
              <a:gd name="connsiteX3" fmla="*/ 363500 w 424884"/>
              <a:gd name="connsiteY3" fmla="*/ 687755 h 797170"/>
              <a:gd name="connsiteX4" fmla="*/ 398668 w 424884"/>
              <a:gd name="connsiteY4" fmla="*/ 797170 h 797170"/>
              <a:gd name="connsiteX0" fmla="*/ 386878 w 424817"/>
              <a:gd name="connsiteY0" fmla="*/ 0 h 797170"/>
              <a:gd name="connsiteX1" fmla="*/ 398602 w 424817"/>
              <a:gd name="connsiteY1" fmla="*/ 136770 h 797170"/>
              <a:gd name="connsiteX2" fmla="*/ 16 w 424817"/>
              <a:gd name="connsiteY2" fmla="*/ 379046 h 797170"/>
              <a:gd name="connsiteX3" fmla="*/ 382972 w 424817"/>
              <a:gd name="connsiteY3" fmla="*/ 668217 h 797170"/>
              <a:gd name="connsiteX4" fmla="*/ 398601 w 424817"/>
              <a:gd name="connsiteY4" fmla="*/ 797170 h 797170"/>
              <a:gd name="connsiteX0" fmla="*/ 328267 w 366206"/>
              <a:gd name="connsiteY0" fmla="*/ 0 h 797170"/>
              <a:gd name="connsiteX1" fmla="*/ 339991 w 366206"/>
              <a:gd name="connsiteY1" fmla="*/ 136770 h 797170"/>
              <a:gd name="connsiteX2" fmla="*/ 20 w 366206"/>
              <a:gd name="connsiteY2" fmla="*/ 402492 h 797170"/>
              <a:gd name="connsiteX3" fmla="*/ 324361 w 366206"/>
              <a:gd name="connsiteY3" fmla="*/ 668217 h 797170"/>
              <a:gd name="connsiteX4" fmla="*/ 339990 w 366206"/>
              <a:gd name="connsiteY4" fmla="*/ 797170 h 797170"/>
              <a:gd name="connsiteX0" fmla="*/ 328252 w 366191"/>
              <a:gd name="connsiteY0" fmla="*/ 0 h 797170"/>
              <a:gd name="connsiteX1" fmla="*/ 339976 w 366191"/>
              <a:gd name="connsiteY1" fmla="*/ 136770 h 797170"/>
              <a:gd name="connsiteX2" fmla="*/ 5 w 366191"/>
              <a:gd name="connsiteY2" fmla="*/ 402492 h 797170"/>
              <a:gd name="connsiteX3" fmla="*/ 324346 w 366191"/>
              <a:gd name="connsiteY3" fmla="*/ 668217 h 797170"/>
              <a:gd name="connsiteX4" fmla="*/ 339975 w 366191"/>
              <a:gd name="connsiteY4" fmla="*/ 797170 h 797170"/>
              <a:gd name="connsiteX0" fmla="*/ 328252 w 366191"/>
              <a:gd name="connsiteY0" fmla="*/ 0 h 791033"/>
              <a:gd name="connsiteX1" fmla="*/ 339976 w 366191"/>
              <a:gd name="connsiteY1" fmla="*/ 136770 h 791033"/>
              <a:gd name="connsiteX2" fmla="*/ 5 w 366191"/>
              <a:gd name="connsiteY2" fmla="*/ 402492 h 791033"/>
              <a:gd name="connsiteX3" fmla="*/ 324346 w 366191"/>
              <a:gd name="connsiteY3" fmla="*/ 668217 h 791033"/>
              <a:gd name="connsiteX4" fmla="*/ 317750 w 366191"/>
              <a:gd name="connsiteY4" fmla="*/ 791033 h 791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191" h="791033">
                <a:moveTo>
                  <a:pt x="328252" y="0"/>
                </a:moveTo>
                <a:cubicBezTo>
                  <a:pt x="320437" y="14328"/>
                  <a:pt x="408361" y="77504"/>
                  <a:pt x="339976" y="136770"/>
                </a:cubicBezTo>
                <a:cubicBezTo>
                  <a:pt x="271591" y="196037"/>
                  <a:pt x="-1297" y="204502"/>
                  <a:pt x="5" y="402492"/>
                </a:cubicBezTo>
                <a:cubicBezTo>
                  <a:pt x="1307" y="600482"/>
                  <a:pt x="257915" y="598530"/>
                  <a:pt x="324346" y="668217"/>
                </a:cubicBezTo>
                <a:cubicBezTo>
                  <a:pt x="390777" y="737904"/>
                  <a:pt x="311889" y="772797"/>
                  <a:pt x="317750" y="791033"/>
                </a:cubicBezTo>
              </a:path>
            </a:pathLst>
          </a:custGeom>
          <a:noFill/>
          <a:ln w="34925">
            <a:solidFill>
              <a:srgbClr val="010F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80C0A084-13AC-2A46-A0B6-01022C6CA53E}"/>
              </a:ext>
            </a:extLst>
          </p:cNvPr>
          <p:cNvSpPr/>
          <p:nvPr/>
        </p:nvSpPr>
        <p:spPr>
          <a:xfrm>
            <a:off x="6229349" y="3311525"/>
            <a:ext cx="371475" cy="634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E8931938-0846-1040-A356-FF6D9A0F0FCA}"/>
              </a:ext>
            </a:extLst>
          </p:cNvPr>
          <p:cNvSpPr/>
          <p:nvPr/>
        </p:nvSpPr>
        <p:spPr>
          <a:xfrm>
            <a:off x="5191123" y="3310518"/>
            <a:ext cx="371475" cy="634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893A1113-0724-F941-88A0-46691E1907F6}"/>
              </a:ext>
            </a:extLst>
          </p:cNvPr>
          <p:cNvGrpSpPr/>
          <p:nvPr/>
        </p:nvGrpSpPr>
        <p:grpSpPr>
          <a:xfrm>
            <a:off x="4849091" y="3158838"/>
            <a:ext cx="2120638" cy="926583"/>
            <a:chOff x="4849091" y="3158838"/>
            <a:chExt cx="2120638" cy="926583"/>
          </a:xfrm>
        </p:grpSpPr>
        <p:sp>
          <p:nvSpPr>
            <p:cNvPr id="7" name="TextBox 6">
              <a:extLst>
                <a:ext uri="{FF2B5EF4-FFF2-40B4-BE49-F238E27FC236}">
                  <a16:creationId xmlns:a16="http://schemas.microsoft.com/office/drawing/2014/main" id="{B06F7433-1CA5-0043-8769-8EC5DD1640BC}"/>
                </a:ext>
              </a:extLst>
            </p:cNvPr>
            <p:cNvSpPr txBox="1"/>
            <p:nvPr/>
          </p:nvSpPr>
          <p:spPr>
            <a:xfrm rot="20360941">
              <a:off x="4849091" y="3366655"/>
              <a:ext cx="68800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TextBox 59">
              <a:extLst>
                <a:ext uri="{FF2B5EF4-FFF2-40B4-BE49-F238E27FC236}">
                  <a16:creationId xmlns:a16="http://schemas.microsoft.com/office/drawing/2014/main" id="{43E69EF4-A612-6246-A5CD-E7D69FA9004A}"/>
                </a:ext>
              </a:extLst>
            </p:cNvPr>
            <p:cNvSpPr txBox="1"/>
            <p:nvPr/>
          </p:nvSpPr>
          <p:spPr>
            <a:xfrm rot="2147458">
              <a:off x="6270499" y="3366656"/>
              <a:ext cx="69923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NFV</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 name="TextBox 60">
              <a:extLst>
                <a:ext uri="{FF2B5EF4-FFF2-40B4-BE49-F238E27FC236}">
                  <a16:creationId xmlns:a16="http://schemas.microsoft.com/office/drawing/2014/main" id="{E1DEAF41-F52D-3C48-863F-69E493CC4B95}"/>
                </a:ext>
              </a:extLst>
            </p:cNvPr>
            <p:cNvSpPr txBox="1"/>
            <p:nvPr/>
          </p:nvSpPr>
          <p:spPr>
            <a:xfrm>
              <a:off x="5369952" y="3685311"/>
              <a:ext cx="10988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Firewalls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TextBox 61">
              <a:extLst>
                <a:ext uri="{FF2B5EF4-FFF2-40B4-BE49-F238E27FC236}">
                  <a16:creationId xmlns:a16="http://schemas.microsoft.com/office/drawing/2014/main" id="{8B68C2C0-31FD-8146-A03C-C3F53431D4EB}"/>
                </a:ext>
              </a:extLst>
            </p:cNvPr>
            <p:cNvSpPr txBox="1"/>
            <p:nvPr/>
          </p:nvSpPr>
          <p:spPr>
            <a:xfrm>
              <a:off x="5453078" y="3158838"/>
              <a:ext cx="97283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caching</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65474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838200" y="345805"/>
            <a:ext cx="10515600" cy="894622"/>
          </a:xfrm>
        </p:spPr>
        <p:txBody>
          <a:bodyPr>
            <a:normAutofit/>
          </a:bodyPr>
          <a:lstStyle/>
          <a:p>
            <a:r>
              <a:rPr lang="en-US" sz="4800" dirty="0"/>
              <a:t>Architectural Principles of the Internet</a:t>
            </a:r>
          </a:p>
        </p:txBody>
      </p:sp>
      <p:sp>
        <p:nvSpPr>
          <p:cNvPr id="2" name="TextBox 1">
            <a:extLst>
              <a:ext uri="{FF2B5EF4-FFF2-40B4-BE49-F238E27FC236}">
                <a16:creationId xmlns:a16="http://schemas.microsoft.com/office/drawing/2014/main" id="{740B46FF-167B-3B48-B828-2F0F97E3A461}"/>
              </a:ext>
            </a:extLst>
          </p:cNvPr>
          <p:cNvSpPr txBox="1"/>
          <p:nvPr/>
        </p:nvSpPr>
        <p:spPr>
          <a:xfrm>
            <a:off x="1111205" y="2084451"/>
            <a:ext cx="10513191" cy="84023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“Many members of the Internet community would argue that there is no architecture, but only a tradition, which was not written down for the first 25 years (or at least not by the IAB).  However, in very general terms, the community believes that</a:t>
            </a:r>
          </a:p>
        </p:txBody>
      </p:sp>
      <p:sp>
        <p:nvSpPr>
          <p:cNvPr id="3" name="Rectangle 2">
            <a:extLst>
              <a:ext uri="{FF2B5EF4-FFF2-40B4-BE49-F238E27FC236}">
                <a16:creationId xmlns:a16="http://schemas.microsoft.com/office/drawing/2014/main" id="{032C2BAD-4F93-A747-8003-3DA947BC5F34}"/>
              </a:ext>
            </a:extLst>
          </p:cNvPr>
          <p:cNvSpPr/>
          <p:nvPr/>
        </p:nvSpPr>
        <p:spPr>
          <a:xfrm>
            <a:off x="941941" y="1923014"/>
            <a:ext cx="10917982" cy="199565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9C27DD0-812A-F84F-9067-974A55D4AACD}"/>
              </a:ext>
            </a:extLst>
          </p:cNvPr>
          <p:cNvSpPr txBox="1"/>
          <p:nvPr/>
        </p:nvSpPr>
        <p:spPr>
          <a:xfrm>
            <a:off x="1366008" y="1671224"/>
            <a:ext cx="1413079"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RFC  1958</a:t>
            </a:r>
          </a:p>
        </p:txBody>
      </p:sp>
      <p:sp>
        <p:nvSpPr>
          <p:cNvPr id="8" name="TextBox 7">
            <a:extLst>
              <a:ext uri="{FF2B5EF4-FFF2-40B4-BE49-F238E27FC236}">
                <a16:creationId xmlns:a16="http://schemas.microsoft.com/office/drawing/2014/main" id="{EC054055-9C3C-EC4B-A4E1-9FB3F58F1A4B}"/>
              </a:ext>
            </a:extLst>
          </p:cNvPr>
          <p:cNvSpPr txBox="1"/>
          <p:nvPr/>
        </p:nvSpPr>
        <p:spPr>
          <a:xfrm>
            <a:off x="1429860" y="2583215"/>
            <a:ext cx="10513191" cy="1255728"/>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the goal is connectivity, the tool is the Internet Protocol, and the intelligence is end to end rather than hidden in the network.”</a:t>
            </a:r>
          </a:p>
        </p:txBody>
      </p:sp>
      <p:sp>
        <p:nvSpPr>
          <p:cNvPr id="7" name="TextBox 6">
            <a:extLst>
              <a:ext uri="{FF2B5EF4-FFF2-40B4-BE49-F238E27FC236}">
                <a16:creationId xmlns:a16="http://schemas.microsoft.com/office/drawing/2014/main" id="{ADDAB9EC-7AA2-8B48-A30E-1B64A4D5E42D}"/>
              </a:ext>
            </a:extLst>
          </p:cNvPr>
          <p:cNvSpPr txBox="1"/>
          <p:nvPr/>
        </p:nvSpPr>
        <p:spPr>
          <a:xfrm>
            <a:off x="1959984" y="4274126"/>
            <a:ext cx="9084254" cy="2339102"/>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
                <a:srgbClr val="010F90"/>
              </a:buClr>
              <a:buSzTx/>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Three cornerstone beliefs:</a:t>
            </a:r>
          </a:p>
          <a:p>
            <a:pPr marL="577850" marR="0" lvl="0" indent="-311150" algn="l" defTabSz="914400" rtl="0" eaLnBrk="1" fontAlgn="auto" latinLnBrk="0" hangingPunct="1">
              <a:lnSpc>
                <a:spcPct val="100000"/>
              </a:lnSpc>
              <a:spcBef>
                <a:spcPts val="0"/>
              </a:spcBef>
              <a:spcAft>
                <a:spcPts val="0"/>
              </a:spcAft>
              <a:buClr>
                <a:srgbClr val="010F90"/>
              </a:buClr>
              <a:buSzTx/>
              <a:buFont typeface="Wingdings" pitchFamily="2" charset="2"/>
              <a:buChar char="§"/>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simple connectivity</a:t>
            </a:r>
          </a:p>
          <a:p>
            <a:pPr marL="577850" marR="0" lvl="0" indent="-311150" algn="l" defTabSz="914400" rtl="0" eaLnBrk="1" fontAlgn="auto" latinLnBrk="0" hangingPunct="1">
              <a:lnSpc>
                <a:spcPct val="100000"/>
              </a:lnSpc>
              <a:spcBef>
                <a:spcPts val="0"/>
              </a:spcBef>
              <a:spcAft>
                <a:spcPts val="0"/>
              </a:spcAft>
              <a:buClr>
                <a:srgbClr val="010F90"/>
              </a:buClr>
              <a:buSzTx/>
              <a:buFont typeface="Wingdings" pitchFamily="2" charset="2"/>
              <a:buChar char="§"/>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IP protocol: that narrow waist</a:t>
            </a:r>
          </a:p>
          <a:p>
            <a:pPr marL="577850" marR="0" lvl="0" indent="-311150" algn="l" defTabSz="914400" rtl="0" eaLnBrk="1" fontAlgn="auto" latinLnBrk="0" hangingPunct="1">
              <a:lnSpc>
                <a:spcPct val="100000"/>
              </a:lnSpc>
              <a:spcBef>
                <a:spcPts val="0"/>
              </a:spcBef>
              <a:spcAft>
                <a:spcPts val="0"/>
              </a:spcAft>
              <a:buClr>
                <a:srgbClr val="010F90"/>
              </a:buClr>
              <a:buSzTx/>
              <a:buFont typeface="Wingdings" pitchFamily="2" charset="2"/>
              <a:buChar char="§"/>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intelligence, complexity at network edge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148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dissolv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838200" y="345805"/>
            <a:ext cx="10515600" cy="894622"/>
          </a:xfrm>
        </p:spPr>
        <p:txBody>
          <a:bodyPr>
            <a:normAutofit/>
          </a:bodyPr>
          <a:lstStyle/>
          <a:p>
            <a:r>
              <a:rPr lang="en-US" sz="4800" dirty="0"/>
              <a:t>The end-end argument</a:t>
            </a:r>
          </a:p>
        </p:txBody>
      </p:sp>
      <p:sp>
        <p:nvSpPr>
          <p:cNvPr id="7" name="TextBox 6">
            <a:extLst>
              <a:ext uri="{FF2B5EF4-FFF2-40B4-BE49-F238E27FC236}">
                <a16:creationId xmlns:a16="http://schemas.microsoft.com/office/drawing/2014/main" id="{ADDAB9EC-7AA2-8B48-A30E-1B64A4D5E42D}"/>
              </a:ext>
            </a:extLst>
          </p:cNvPr>
          <p:cNvSpPr txBox="1"/>
          <p:nvPr/>
        </p:nvSpPr>
        <p:spPr>
          <a:xfrm>
            <a:off x="872836" y="1256363"/>
            <a:ext cx="10474037" cy="95410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010F90"/>
              </a:buClr>
              <a:buSzTx/>
              <a:buFont typeface="Wingdings" pitchFamily="2" charset="2"/>
              <a:buChar char="§"/>
              <a:tabLst/>
              <a:defRPr/>
            </a:pPr>
            <a:r>
              <a:rPr lang="en-US" sz="2800" dirty="0">
                <a:solidFill>
                  <a:prstClr val="black"/>
                </a:solidFill>
                <a:latin typeface="Calibri" panose="020F0502020204030204"/>
              </a:rPr>
              <a:t>some network f</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unctionality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(e.g., reliable</a:t>
            </a:r>
            <a:r>
              <a:rPr kumimoji="0" lang="en-US" sz="2800" b="0" i="0" u="none" strike="noStrike" kern="1200" cap="none" spc="0" normalizeH="0" noProof="0" dirty="0">
                <a:ln>
                  <a:noFill/>
                </a:ln>
                <a:solidFill>
                  <a:prstClr val="black"/>
                </a:solidFill>
                <a:effectLst/>
                <a:uLnTx/>
                <a:uFillTx/>
                <a:latin typeface="Calibri" panose="020F0502020204030204"/>
                <a:ea typeface="+mn-ea"/>
                <a:cs typeface="+mn-cs"/>
              </a:rPr>
              <a:t> data transfer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congestion) can be implemented </a:t>
            </a:r>
            <a:r>
              <a:rPr kumimoji="0" lang="en-US" sz="2800" b="0" i="0" u="none" strike="noStrike" kern="1200" cap="none" spc="0" normalizeH="0" baseline="0" noProof="0" dirty="0">
                <a:ln>
                  <a:noFill/>
                </a:ln>
                <a:solidFill>
                  <a:srgbClr val="010F90"/>
                </a:solidFill>
                <a:effectLst/>
                <a:uLnTx/>
                <a:uFillTx/>
                <a:latin typeface="Calibri" panose="020F0502020204030204"/>
                <a:ea typeface="+mn-ea"/>
                <a:cs typeface="+mn-cs"/>
              </a:rPr>
              <a:t>in network</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or at </a:t>
            </a:r>
            <a:r>
              <a:rPr kumimoji="0" lang="en-US" sz="2800" b="0" i="0" u="none" strike="noStrike" kern="1200" cap="none" spc="0" normalizeH="0" baseline="0" noProof="0" dirty="0">
                <a:ln>
                  <a:noFill/>
                </a:ln>
                <a:solidFill>
                  <a:srgbClr val="010F90"/>
                </a:solidFill>
                <a:effectLst/>
                <a:uLnTx/>
                <a:uFillTx/>
                <a:latin typeface="Calibri" panose="020F0502020204030204"/>
                <a:ea typeface="+mn-ea"/>
                <a:cs typeface="+mn-cs"/>
              </a:rPr>
              <a:t>network edge</a:t>
            </a:r>
          </a:p>
        </p:txBody>
      </p:sp>
      <p:grpSp>
        <p:nvGrpSpPr>
          <p:cNvPr id="8" name="Group 7">
            <a:extLst>
              <a:ext uri="{FF2B5EF4-FFF2-40B4-BE49-F238E27FC236}">
                <a16:creationId xmlns:a16="http://schemas.microsoft.com/office/drawing/2014/main" id="{41F2A7BD-7CE6-E54A-AE7B-B812BC4568C9}"/>
              </a:ext>
            </a:extLst>
          </p:cNvPr>
          <p:cNvGrpSpPr/>
          <p:nvPr/>
        </p:nvGrpSpPr>
        <p:grpSpPr>
          <a:xfrm>
            <a:off x="1874509" y="2628915"/>
            <a:ext cx="7991761" cy="1770965"/>
            <a:chOff x="1218293" y="1951181"/>
            <a:chExt cx="7991761" cy="1770965"/>
          </a:xfrm>
        </p:grpSpPr>
        <p:cxnSp>
          <p:nvCxnSpPr>
            <p:cNvPr id="9" name="Straight Arrow Connector 8">
              <a:extLst>
                <a:ext uri="{FF2B5EF4-FFF2-40B4-BE49-F238E27FC236}">
                  <a16:creationId xmlns:a16="http://schemas.microsoft.com/office/drawing/2014/main" id="{EADB0202-8B56-B645-A2CA-DBA022E885AE}"/>
                </a:ext>
              </a:extLst>
            </p:cNvPr>
            <p:cNvCxnSpPr>
              <a:cxnSpLocks/>
            </p:cNvCxnSpPr>
            <p:nvPr/>
          </p:nvCxnSpPr>
          <p:spPr>
            <a:xfrm>
              <a:off x="2053652" y="2320066"/>
              <a:ext cx="6316843" cy="0"/>
            </a:xfrm>
            <a:prstGeom prst="straightConnector1">
              <a:avLst/>
            </a:prstGeom>
            <a:ln w="412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5C0D747-17A5-5F4A-8486-3F3C4186288D}"/>
                </a:ext>
              </a:extLst>
            </p:cNvPr>
            <p:cNvSpPr txBox="1"/>
            <p:nvPr/>
          </p:nvSpPr>
          <p:spPr>
            <a:xfrm>
              <a:off x="3228340" y="1951181"/>
              <a:ext cx="4257191" cy="338554"/>
            </a:xfrm>
            <a:prstGeom prst="rect">
              <a:avLst/>
            </a:prstGeom>
            <a:noFill/>
          </p:spPr>
          <p:txBody>
            <a:bodyPr wrap="none" rtlCol="0">
              <a:spAutoFit/>
            </a:bodyPr>
            <a:lstStyle/>
            <a:p>
              <a:r>
                <a:rPr lang="en-US" sz="1600" dirty="0"/>
                <a:t>end-end implementation of reliable data transfer</a:t>
              </a:r>
            </a:p>
          </p:txBody>
        </p:sp>
        <p:grpSp>
          <p:nvGrpSpPr>
            <p:cNvPr id="12" name="Group 11">
              <a:extLst>
                <a:ext uri="{FF2B5EF4-FFF2-40B4-BE49-F238E27FC236}">
                  <a16:creationId xmlns:a16="http://schemas.microsoft.com/office/drawing/2014/main" id="{169C1F51-F193-1B44-8DE7-7371234312A5}"/>
                </a:ext>
              </a:extLst>
            </p:cNvPr>
            <p:cNvGrpSpPr/>
            <p:nvPr/>
          </p:nvGrpSpPr>
          <p:grpSpPr>
            <a:xfrm>
              <a:off x="1218293" y="2035635"/>
              <a:ext cx="1045784" cy="954793"/>
              <a:chOff x="1334466" y="2020644"/>
              <a:chExt cx="1045784" cy="954793"/>
            </a:xfrm>
          </p:grpSpPr>
          <p:sp>
            <p:nvSpPr>
              <p:cNvPr id="155" name="Freeform 917">
                <a:extLst>
                  <a:ext uri="{FF2B5EF4-FFF2-40B4-BE49-F238E27FC236}">
                    <a16:creationId xmlns:a16="http://schemas.microsoft.com/office/drawing/2014/main" id="{D1457BED-D4FD-4944-96F6-D3C30FA7EB02}"/>
                  </a:ext>
                </a:extLst>
              </p:cNvPr>
              <p:cNvSpPr>
                <a:spLocks/>
              </p:cNvSpPr>
              <p:nvPr/>
            </p:nvSpPr>
            <p:spPr bwMode="auto">
              <a:xfrm flipH="1">
                <a:off x="2065300" y="2032462"/>
                <a:ext cx="314950" cy="942975"/>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333"/>
                  <a:gd name="connsiteY0" fmla="*/ 10000 h 10000"/>
                  <a:gd name="connsiteX1" fmla="*/ 10000 w 10333"/>
                  <a:gd name="connsiteY1" fmla="*/ 0 h 10000"/>
                  <a:gd name="connsiteX2" fmla="*/ 10333 w 10333"/>
                  <a:gd name="connsiteY2" fmla="*/ 8347 h 10000"/>
                  <a:gd name="connsiteX3" fmla="*/ 0 w 10333"/>
                  <a:gd name="connsiteY3" fmla="*/ 10000 h 10000"/>
                </a:gdLst>
                <a:ahLst/>
                <a:cxnLst>
                  <a:cxn ang="0">
                    <a:pos x="connsiteX0" y="connsiteY0"/>
                  </a:cxn>
                  <a:cxn ang="0">
                    <a:pos x="connsiteX1" y="connsiteY1"/>
                  </a:cxn>
                  <a:cxn ang="0">
                    <a:pos x="connsiteX2" y="connsiteY2"/>
                  </a:cxn>
                  <a:cxn ang="0">
                    <a:pos x="connsiteX3" y="connsiteY3"/>
                  </a:cxn>
                </a:cxnLst>
                <a:rect l="l" t="t" r="r" b="b"/>
                <a:pathLst>
                  <a:path w="10333" h="10000">
                    <a:moveTo>
                      <a:pt x="0" y="10000"/>
                    </a:moveTo>
                    <a:lnTo>
                      <a:pt x="10000" y="0"/>
                    </a:lnTo>
                    <a:lnTo>
                      <a:pt x="10333" y="8347"/>
                    </a:lnTo>
                    <a:lnTo>
                      <a:pt x="0" y="10000"/>
                    </a:lnTo>
                    <a:close/>
                  </a:path>
                </a:pathLst>
              </a:custGeom>
              <a:gradFill rotWithShape="1">
                <a:gsLst>
                  <a:gs pos="0">
                    <a:schemeClr val="bg1"/>
                  </a:gs>
                  <a:gs pos="100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6" name="Rectangle 228">
                <a:extLst>
                  <a:ext uri="{FF2B5EF4-FFF2-40B4-BE49-F238E27FC236}">
                    <a16:creationId xmlns:a16="http://schemas.microsoft.com/office/drawing/2014/main" id="{A59A5118-D4A3-054A-81BC-45EF74C72273}"/>
                  </a:ext>
                </a:extLst>
              </p:cNvPr>
              <p:cNvSpPr>
                <a:spLocks noChangeArrowheads="1"/>
              </p:cNvSpPr>
              <p:nvPr/>
            </p:nvSpPr>
            <p:spPr bwMode="auto">
              <a:xfrm>
                <a:off x="1435419" y="2060250"/>
                <a:ext cx="618744" cy="779122"/>
              </a:xfrm>
              <a:prstGeom prst="rect">
                <a:avLst/>
              </a:prstGeom>
              <a:solidFill>
                <a:schemeClr val="bg1"/>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57" name="Rectangle 229">
                <a:extLst>
                  <a:ext uri="{FF2B5EF4-FFF2-40B4-BE49-F238E27FC236}">
                    <a16:creationId xmlns:a16="http://schemas.microsoft.com/office/drawing/2014/main" id="{20145FC0-6D92-1549-8EE6-141E72D0A5DB}"/>
                  </a:ext>
                </a:extLst>
              </p:cNvPr>
              <p:cNvSpPr>
                <a:spLocks noChangeArrowheads="1"/>
              </p:cNvSpPr>
              <p:nvPr/>
            </p:nvSpPr>
            <p:spPr bwMode="auto">
              <a:xfrm>
                <a:off x="1442562" y="2215173"/>
                <a:ext cx="611601" cy="15345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58" name="Text Box 230">
                <a:extLst>
                  <a:ext uri="{FF2B5EF4-FFF2-40B4-BE49-F238E27FC236}">
                    <a16:creationId xmlns:a16="http://schemas.microsoft.com/office/drawing/2014/main" id="{0FE44FAC-9B44-7644-A4F2-A728FEF6D479}"/>
                  </a:ext>
                </a:extLst>
              </p:cNvPr>
              <p:cNvSpPr txBox="1">
                <a:spLocks noChangeArrowheads="1"/>
              </p:cNvSpPr>
              <p:nvPr/>
            </p:nvSpPr>
            <p:spPr bwMode="auto">
              <a:xfrm>
                <a:off x="1334466" y="2020644"/>
                <a:ext cx="81438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application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mn-lt"/>
                    <a:ea typeface="ＭＳ Ｐゴシック" panose="020B0600070205080204" pitchFamily="34" charset="-128"/>
                    <a:cs typeface="+mn-cs"/>
                  </a:rPr>
                  <a:t>transport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data 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endParaRPr>
              </a:p>
            </p:txBody>
          </p:sp>
          <p:cxnSp>
            <p:nvCxnSpPr>
              <p:cNvPr id="159" name="Straight Connector 158">
                <a:extLst>
                  <a:ext uri="{FF2B5EF4-FFF2-40B4-BE49-F238E27FC236}">
                    <a16:creationId xmlns:a16="http://schemas.microsoft.com/office/drawing/2014/main" id="{A3B7D2D5-F293-2245-8D86-0AD8D28FAB1D}"/>
                  </a:ext>
                </a:extLst>
              </p:cNvPr>
              <p:cNvCxnSpPr>
                <a:cxnSpLocks/>
              </p:cNvCxnSpPr>
              <p:nvPr/>
            </p:nvCxnSpPr>
            <p:spPr>
              <a:xfrm>
                <a:off x="1434403" y="2216226"/>
                <a:ext cx="619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78A644D1-87F7-E545-9087-E10C3E379198}"/>
                  </a:ext>
                </a:extLst>
              </p:cNvPr>
              <p:cNvCxnSpPr>
                <a:cxnSpLocks/>
              </p:cNvCxnSpPr>
              <p:nvPr/>
            </p:nvCxnSpPr>
            <p:spPr>
              <a:xfrm>
                <a:off x="1434547" y="2372157"/>
                <a:ext cx="619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3822398B-9208-0046-9BC4-7C936509F95B}"/>
                  </a:ext>
                </a:extLst>
              </p:cNvPr>
              <p:cNvCxnSpPr>
                <a:cxnSpLocks/>
              </p:cNvCxnSpPr>
              <p:nvPr/>
            </p:nvCxnSpPr>
            <p:spPr>
              <a:xfrm>
                <a:off x="1441177" y="2521026"/>
                <a:ext cx="619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AF8A5509-574C-1447-AE02-4314F8008F4E}"/>
                  </a:ext>
                </a:extLst>
              </p:cNvPr>
              <p:cNvCxnSpPr>
                <a:cxnSpLocks/>
              </p:cNvCxnSpPr>
              <p:nvPr/>
            </p:nvCxnSpPr>
            <p:spPr>
              <a:xfrm>
                <a:off x="1444564" y="2673426"/>
                <a:ext cx="619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B04E327D-AAAB-A440-8B0F-07203FCA231B}"/>
                </a:ext>
              </a:extLst>
            </p:cNvPr>
            <p:cNvGrpSpPr/>
            <p:nvPr/>
          </p:nvGrpSpPr>
          <p:grpSpPr>
            <a:xfrm>
              <a:off x="8189615" y="2033344"/>
              <a:ext cx="1020439" cy="962288"/>
              <a:chOff x="1031745" y="1247139"/>
              <a:chExt cx="1020439" cy="962288"/>
            </a:xfrm>
          </p:grpSpPr>
          <p:sp>
            <p:nvSpPr>
              <p:cNvPr id="147" name="Freeform 917">
                <a:extLst>
                  <a:ext uri="{FF2B5EF4-FFF2-40B4-BE49-F238E27FC236}">
                    <a16:creationId xmlns:a16="http://schemas.microsoft.com/office/drawing/2014/main" id="{7B94F7E7-BD78-7D4F-ACB7-052232AD773C}"/>
                  </a:ext>
                </a:extLst>
              </p:cNvPr>
              <p:cNvSpPr>
                <a:spLocks/>
              </p:cNvSpPr>
              <p:nvPr/>
            </p:nvSpPr>
            <p:spPr bwMode="auto">
              <a:xfrm>
                <a:off x="1031745" y="1266452"/>
                <a:ext cx="314950" cy="942975"/>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333"/>
                  <a:gd name="connsiteY0" fmla="*/ 10000 h 10000"/>
                  <a:gd name="connsiteX1" fmla="*/ 10000 w 10333"/>
                  <a:gd name="connsiteY1" fmla="*/ 0 h 10000"/>
                  <a:gd name="connsiteX2" fmla="*/ 10333 w 10333"/>
                  <a:gd name="connsiteY2" fmla="*/ 8347 h 10000"/>
                  <a:gd name="connsiteX3" fmla="*/ 0 w 10333"/>
                  <a:gd name="connsiteY3" fmla="*/ 10000 h 10000"/>
                </a:gdLst>
                <a:ahLst/>
                <a:cxnLst>
                  <a:cxn ang="0">
                    <a:pos x="connsiteX0" y="connsiteY0"/>
                  </a:cxn>
                  <a:cxn ang="0">
                    <a:pos x="connsiteX1" y="connsiteY1"/>
                  </a:cxn>
                  <a:cxn ang="0">
                    <a:pos x="connsiteX2" y="connsiteY2"/>
                  </a:cxn>
                  <a:cxn ang="0">
                    <a:pos x="connsiteX3" y="connsiteY3"/>
                  </a:cxn>
                </a:cxnLst>
                <a:rect l="l" t="t" r="r" b="b"/>
                <a:pathLst>
                  <a:path w="10333" h="10000">
                    <a:moveTo>
                      <a:pt x="0" y="10000"/>
                    </a:moveTo>
                    <a:lnTo>
                      <a:pt x="10000" y="0"/>
                    </a:lnTo>
                    <a:lnTo>
                      <a:pt x="10333" y="8347"/>
                    </a:lnTo>
                    <a:lnTo>
                      <a:pt x="0" y="10000"/>
                    </a:lnTo>
                    <a:close/>
                  </a:path>
                </a:pathLst>
              </a:custGeom>
              <a:gradFill rotWithShape="1">
                <a:gsLst>
                  <a:gs pos="0">
                    <a:schemeClr val="bg1"/>
                  </a:gs>
                  <a:gs pos="100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8" name="Rectangle 228">
                <a:extLst>
                  <a:ext uri="{FF2B5EF4-FFF2-40B4-BE49-F238E27FC236}">
                    <a16:creationId xmlns:a16="http://schemas.microsoft.com/office/drawing/2014/main" id="{89ED2054-57CC-544A-9079-0E7AB54914AF}"/>
                  </a:ext>
                </a:extLst>
              </p:cNvPr>
              <p:cNvSpPr>
                <a:spLocks noChangeArrowheads="1"/>
              </p:cNvSpPr>
              <p:nvPr/>
            </p:nvSpPr>
            <p:spPr bwMode="auto">
              <a:xfrm>
                <a:off x="1338749" y="1286745"/>
                <a:ext cx="618744" cy="779122"/>
              </a:xfrm>
              <a:prstGeom prst="rect">
                <a:avLst/>
              </a:prstGeom>
              <a:solidFill>
                <a:schemeClr val="bg1"/>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49" name="Rectangle 229">
                <a:extLst>
                  <a:ext uri="{FF2B5EF4-FFF2-40B4-BE49-F238E27FC236}">
                    <a16:creationId xmlns:a16="http://schemas.microsoft.com/office/drawing/2014/main" id="{E8777D69-0D3C-5049-AD75-F1D2EA56DE08}"/>
                  </a:ext>
                </a:extLst>
              </p:cNvPr>
              <p:cNvSpPr>
                <a:spLocks noChangeArrowheads="1"/>
              </p:cNvSpPr>
              <p:nvPr/>
            </p:nvSpPr>
            <p:spPr bwMode="auto">
              <a:xfrm>
                <a:off x="1345892" y="1441668"/>
                <a:ext cx="611601" cy="15345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50" name="Text Box 230">
                <a:extLst>
                  <a:ext uri="{FF2B5EF4-FFF2-40B4-BE49-F238E27FC236}">
                    <a16:creationId xmlns:a16="http://schemas.microsoft.com/office/drawing/2014/main" id="{C1738BB4-AA24-7448-8986-85C1DF046796}"/>
                  </a:ext>
                </a:extLst>
              </p:cNvPr>
              <p:cNvSpPr txBox="1">
                <a:spLocks noChangeArrowheads="1"/>
              </p:cNvSpPr>
              <p:nvPr/>
            </p:nvSpPr>
            <p:spPr bwMode="auto">
              <a:xfrm>
                <a:off x="1237796" y="1247139"/>
                <a:ext cx="81438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application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mn-lt"/>
                    <a:ea typeface="ＭＳ Ｐゴシック" panose="020B0600070205080204" pitchFamily="34" charset="-128"/>
                    <a:cs typeface="+mn-cs"/>
                  </a:rPr>
                  <a:t>transport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data 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endParaRPr>
              </a:p>
            </p:txBody>
          </p:sp>
          <p:cxnSp>
            <p:nvCxnSpPr>
              <p:cNvPr id="151" name="Straight Connector 150">
                <a:extLst>
                  <a:ext uri="{FF2B5EF4-FFF2-40B4-BE49-F238E27FC236}">
                    <a16:creationId xmlns:a16="http://schemas.microsoft.com/office/drawing/2014/main" id="{F7BFFA73-FBB7-5347-ABC0-2F14F4239285}"/>
                  </a:ext>
                </a:extLst>
              </p:cNvPr>
              <p:cNvCxnSpPr>
                <a:cxnSpLocks/>
              </p:cNvCxnSpPr>
              <p:nvPr/>
            </p:nvCxnSpPr>
            <p:spPr>
              <a:xfrm>
                <a:off x="1337733" y="1442721"/>
                <a:ext cx="619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530EF5AE-ED18-B547-B677-46B336A05C1C}"/>
                  </a:ext>
                </a:extLst>
              </p:cNvPr>
              <p:cNvCxnSpPr>
                <a:cxnSpLocks/>
              </p:cNvCxnSpPr>
              <p:nvPr/>
            </p:nvCxnSpPr>
            <p:spPr>
              <a:xfrm>
                <a:off x="1337877" y="1598652"/>
                <a:ext cx="619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E38BF24D-35EE-5B4B-A8F2-1A67A9101E9D}"/>
                  </a:ext>
                </a:extLst>
              </p:cNvPr>
              <p:cNvCxnSpPr>
                <a:cxnSpLocks/>
              </p:cNvCxnSpPr>
              <p:nvPr/>
            </p:nvCxnSpPr>
            <p:spPr>
              <a:xfrm>
                <a:off x="1344507" y="1747521"/>
                <a:ext cx="619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3E45DFC9-4E22-8E40-A16B-AFE0C8D8DD5D}"/>
                  </a:ext>
                </a:extLst>
              </p:cNvPr>
              <p:cNvCxnSpPr>
                <a:cxnSpLocks/>
              </p:cNvCxnSpPr>
              <p:nvPr/>
            </p:nvCxnSpPr>
            <p:spPr>
              <a:xfrm>
                <a:off x="1347894" y="1899921"/>
                <a:ext cx="619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EE533FBB-8680-EB43-8595-99685B4D4D4F}"/>
                </a:ext>
              </a:extLst>
            </p:cNvPr>
            <p:cNvGrpSpPr/>
            <p:nvPr/>
          </p:nvGrpSpPr>
          <p:grpSpPr>
            <a:xfrm>
              <a:off x="1749876" y="2642212"/>
              <a:ext cx="7135940" cy="1079934"/>
              <a:chOff x="1749876" y="2642212"/>
              <a:chExt cx="7135940" cy="1079934"/>
            </a:xfrm>
          </p:grpSpPr>
          <p:sp>
            <p:nvSpPr>
              <p:cNvPr id="15" name="Freeform 427">
                <a:extLst>
                  <a:ext uri="{FF2B5EF4-FFF2-40B4-BE49-F238E27FC236}">
                    <a16:creationId xmlns:a16="http://schemas.microsoft.com/office/drawing/2014/main" id="{19FB409B-F055-6440-8D61-0E5E15471658}"/>
                  </a:ext>
                </a:extLst>
              </p:cNvPr>
              <p:cNvSpPr>
                <a:spLocks/>
              </p:cNvSpPr>
              <p:nvPr/>
            </p:nvSpPr>
            <p:spPr bwMode="auto">
              <a:xfrm flipV="1">
                <a:off x="7164592" y="3041210"/>
                <a:ext cx="1721224" cy="680936"/>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15">
                <a:extLst>
                  <a:ext uri="{FF2B5EF4-FFF2-40B4-BE49-F238E27FC236}">
                    <a16:creationId xmlns:a16="http://schemas.microsoft.com/office/drawing/2014/main" id="{3DA74AF8-511B-CC47-80B3-5E3C5049140C}"/>
                  </a:ext>
                </a:extLst>
              </p:cNvPr>
              <p:cNvSpPr/>
              <p:nvPr/>
            </p:nvSpPr>
            <p:spPr>
              <a:xfrm>
                <a:off x="3602816" y="2963532"/>
                <a:ext cx="3498815" cy="627560"/>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 name="connsiteX0" fmla="*/ 343858 w 1539552"/>
                  <a:gd name="connsiteY0" fmla="*/ 616342 h 1800235"/>
                  <a:gd name="connsiteX1" fmla="*/ 71474 w 1539552"/>
                  <a:gd name="connsiteY1" fmla="*/ 993617 h 1800235"/>
                  <a:gd name="connsiteX2" fmla="*/ 115432 w 1539552"/>
                  <a:gd name="connsiteY2" fmla="*/ 1704358 h 1800235"/>
                  <a:gd name="connsiteX3" fmla="*/ 1389496 w 1539552"/>
                  <a:gd name="connsiteY3" fmla="*/ 1724347 h 1800235"/>
                  <a:gd name="connsiteX4" fmla="*/ 1514186 w 1539552"/>
                  <a:gd name="connsiteY4" fmla="*/ 1190207 h 1800235"/>
                  <a:gd name="connsiteX5" fmla="*/ 1386703 w 1539552"/>
                  <a:gd name="connsiteY5" fmla="*/ 889068 h 1800235"/>
                  <a:gd name="connsiteX6" fmla="*/ 1509771 w 1539552"/>
                  <a:gd name="connsiteY6" fmla="*/ 523246 h 1800235"/>
                  <a:gd name="connsiteX7" fmla="*/ 1297997 w 1539552"/>
                  <a:gd name="connsiteY7" fmla="*/ 131808 h 1800235"/>
                  <a:gd name="connsiteX8" fmla="*/ 820556 w 1539552"/>
                  <a:gd name="connsiteY8" fmla="*/ 32194 h 1800235"/>
                  <a:gd name="connsiteX9" fmla="*/ 343858 w 153955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55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14651" y="1329420"/>
                      <a:pt x="1514186" y="1190207"/>
                    </a:cubicBezTo>
                    <a:cubicBezTo>
                      <a:pt x="1513721" y="1050994"/>
                      <a:pt x="1395410" y="1107931"/>
                      <a:pt x="1386703" y="889068"/>
                    </a:cubicBezTo>
                    <a:cubicBezTo>
                      <a:pt x="1403366" y="652864"/>
                      <a:pt x="1524555" y="649456"/>
                      <a:pt x="1509771" y="523246"/>
                    </a:cubicBezTo>
                    <a:cubicBezTo>
                      <a:pt x="1494987" y="39703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419">
                <a:extLst>
                  <a:ext uri="{FF2B5EF4-FFF2-40B4-BE49-F238E27FC236}">
                    <a16:creationId xmlns:a16="http://schemas.microsoft.com/office/drawing/2014/main" id="{0052FA57-C11E-684B-8BAC-4FF48D320CDA}"/>
                  </a:ext>
                </a:extLst>
              </p:cNvPr>
              <p:cNvSpPr>
                <a:spLocks noChangeArrowheads="1"/>
              </p:cNvSpPr>
              <p:nvPr/>
            </p:nvSpPr>
            <p:spPr bwMode="auto">
              <a:xfrm>
                <a:off x="1983600" y="2906040"/>
                <a:ext cx="986999" cy="669622"/>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 name="AutoShape 420">
                <a:extLst>
                  <a:ext uri="{FF2B5EF4-FFF2-40B4-BE49-F238E27FC236}">
                    <a16:creationId xmlns:a16="http://schemas.microsoft.com/office/drawing/2014/main" id="{F5D6CCDD-6FCD-8443-A06C-0D9C1D7F7406}"/>
                  </a:ext>
                </a:extLst>
              </p:cNvPr>
              <p:cNvSpPr>
                <a:spLocks noChangeArrowheads="1"/>
              </p:cNvSpPr>
              <p:nvPr/>
            </p:nvSpPr>
            <p:spPr bwMode="auto">
              <a:xfrm>
                <a:off x="1749876" y="2642212"/>
                <a:ext cx="1458912" cy="317850"/>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pic>
            <p:nvPicPr>
              <p:cNvPr id="19" name="Picture 778" descr="antenna_radiation_stylized">
                <a:extLst>
                  <a:ext uri="{FF2B5EF4-FFF2-40B4-BE49-F238E27FC236}">
                    <a16:creationId xmlns:a16="http://schemas.microsoft.com/office/drawing/2014/main" id="{A0D8B8AC-738D-6149-BBEF-7552F01F7B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6484" y="3177185"/>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Line 443">
                <a:extLst>
                  <a:ext uri="{FF2B5EF4-FFF2-40B4-BE49-F238E27FC236}">
                    <a16:creationId xmlns:a16="http://schemas.microsoft.com/office/drawing/2014/main" id="{CC9B7A1F-DACD-E64F-BC16-90A715F8BAEF}"/>
                  </a:ext>
                </a:extLst>
              </p:cNvPr>
              <p:cNvSpPr>
                <a:spLocks noChangeShapeType="1"/>
              </p:cNvSpPr>
              <p:nvPr/>
            </p:nvSpPr>
            <p:spPr bwMode="auto">
              <a:xfrm>
                <a:off x="2807672" y="3216792"/>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Line 449">
                <a:extLst>
                  <a:ext uri="{FF2B5EF4-FFF2-40B4-BE49-F238E27FC236}">
                    <a16:creationId xmlns:a16="http://schemas.microsoft.com/office/drawing/2014/main" id="{F6BCEC48-A107-634C-8B81-1C1781BDB8C0}"/>
                  </a:ext>
                </a:extLst>
              </p:cNvPr>
              <p:cNvSpPr>
                <a:spLocks noChangeShapeType="1"/>
              </p:cNvSpPr>
              <p:nvPr/>
            </p:nvSpPr>
            <p:spPr bwMode="auto">
              <a:xfrm flipV="1">
                <a:off x="2417147" y="3427929"/>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2" name="Group 1139">
                <a:extLst>
                  <a:ext uri="{FF2B5EF4-FFF2-40B4-BE49-F238E27FC236}">
                    <a16:creationId xmlns:a16="http://schemas.microsoft.com/office/drawing/2014/main" id="{019FBFEB-5E93-B146-9C5B-B38139A4C70B}"/>
                  </a:ext>
                </a:extLst>
              </p:cNvPr>
              <p:cNvGrpSpPr>
                <a:grpSpLocks/>
              </p:cNvGrpSpPr>
              <p:nvPr/>
            </p:nvGrpSpPr>
            <p:grpSpPr bwMode="auto">
              <a:xfrm flipH="1">
                <a:off x="2536522" y="2920104"/>
                <a:ext cx="359261" cy="342045"/>
                <a:chOff x="2839" y="3501"/>
                <a:chExt cx="755" cy="803"/>
              </a:xfrm>
            </p:grpSpPr>
            <p:pic>
              <p:nvPicPr>
                <p:cNvPr id="145" name="Picture 1140" descr="desktop_computer_stylized_medium">
                  <a:extLst>
                    <a:ext uri="{FF2B5EF4-FFF2-40B4-BE49-F238E27FC236}">
                      <a16:creationId xmlns:a16="http://schemas.microsoft.com/office/drawing/2014/main" id="{1BA52F6D-0FA8-F94B-8648-85D9FD166B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 name="Freeform 1141">
                  <a:extLst>
                    <a:ext uri="{FF2B5EF4-FFF2-40B4-BE49-F238E27FC236}">
                      <a16:creationId xmlns:a16="http://schemas.microsoft.com/office/drawing/2014/main" id="{A7B9262D-BC40-734A-9984-D555C4D305A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3" name="Group 22">
                <a:extLst>
                  <a:ext uri="{FF2B5EF4-FFF2-40B4-BE49-F238E27FC236}">
                    <a16:creationId xmlns:a16="http://schemas.microsoft.com/office/drawing/2014/main" id="{004EE3FA-BF50-B84D-9EA0-1F36FD520554}"/>
                  </a:ext>
                </a:extLst>
              </p:cNvPr>
              <p:cNvGrpSpPr/>
              <p:nvPr/>
            </p:nvGrpSpPr>
            <p:grpSpPr>
              <a:xfrm>
                <a:off x="2347961" y="2678385"/>
                <a:ext cx="347997" cy="396620"/>
                <a:chOff x="7797061" y="3296104"/>
                <a:chExt cx="347997" cy="396620"/>
              </a:xfrm>
            </p:grpSpPr>
            <p:pic>
              <p:nvPicPr>
                <p:cNvPr id="143" name="Picture 571" descr="fridge2.png">
                  <a:extLst>
                    <a:ext uri="{FF2B5EF4-FFF2-40B4-BE49-F238E27FC236}">
                      <a16:creationId xmlns:a16="http://schemas.microsoft.com/office/drawing/2014/main" id="{659A1988-6D4F-9D4D-B93C-C5F9EE279151}"/>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 name="Picture 1115" descr="antenna_stylized">
                  <a:extLst>
                    <a:ext uri="{FF2B5EF4-FFF2-40B4-BE49-F238E27FC236}">
                      <a16:creationId xmlns:a16="http://schemas.microsoft.com/office/drawing/2014/main" id="{156F252D-5E81-E140-BA67-D8D9A055F2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23">
                <a:extLst>
                  <a:ext uri="{FF2B5EF4-FFF2-40B4-BE49-F238E27FC236}">
                    <a16:creationId xmlns:a16="http://schemas.microsoft.com/office/drawing/2014/main" id="{78D9FB7E-9EFB-404A-90C2-59F464E156F7}"/>
                  </a:ext>
                </a:extLst>
              </p:cNvPr>
              <p:cNvGrpSpPr/>
              <p:nvPr/>
            </p:nvGrpSpPr>
            <p:grpSpPr>
              <a:xfrm>
                <a:off x="2594596" y="3318955"/>
                <a:ext cx="354986" cy="175668"/>
                <a:chOff x="7493876" y="2774731"/>
                <a:chExt cx="1481958" cy="894622"/>
              </a:xfrm>
            </p:grpSpPr>
            <p:sp>
              <p:nvSpPr>
                <p:cNvPr id="136" name="Freeform 135">
                  <a:extLst>
                    <a:ext uri="{FF2B5EF4-FFF2-40B4-BE49-F238E27FC236}">
                      <a16:creationId xmlns:a16="http://schemas.microsoft.com/office/drawing/2014/main" id="{F8797C9E-DB38-834C-ADA5-B73DE59F532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7" name="Oval 136">
                  <a:extLst>
                    <a:ext uri="{FF2B5EF4-FFF2-40B4-BE49-F238E27FC236}">
                      <a16:creationId xmlns:a16="http://schemas.microsoft.com/office/drawing/2014/main" id="{1CEB881F-4F52-604E-9BE2-3F8A1E8266C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8" name="Group 137">
                  <a:extLst>
                    <a:ext uri="{FF2B5EF4-FFF2-40B4-BE49-F238E27FC236}">
                      <a16:creationId xmlns:a16="http://schemas.microsoft.com/office/drawing/2014/main" id="{206B050F-A178-1F49-8359-0DF80782AADF}"/>
                    </a:ext>
                  </a:extLst>
                </p:cNvPr>
                <p:cNvGrpSpPr/>
                <p:nvPr/>
              </p:nvGrpSpPr>
              <p:grpSpPr>
                <a:xfrm>
                  <a:off x="7713663" y="2848339"/>
                  <a:ext cx="1042107" cy="425543"/>
                  <a:chOff x="7786941" y="2884917"/>
                  <a:chExt cx="897649" cy="353919"/>
                </a:xfrm>
              </p:grpSpPr>
              <p:sp>
                <p:nvSpPr>
                  <p:cNvPr id="139" name="Freeform 138">
                    <a:extLst>
                      <a:ext uri="{FF2B5EF4-FFF2-40B4-BE49-F238E27FC236}">
                        <a16:creationId xmlns:a16="http://schemas.microsoft.com/office/drawing/2014/main" id="{9539CEB6-6539-C94E-84A7-0080976BDF3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0" name="Freeform 139">
                    <a:extLst>
                      <a:ext uri="{FF2B5EF4-FFF2-40B4-BE49-F238E27FC236}">
                        <a16:creationId xmlns:a16="http://schemas.microsoft.com/office/drawing/2014/main" id="{16C773C5-00C6-E14A-92F9-9FDA15AA86A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1" name="Freeform 140">
                    <a:extLst>
                      <a:ext uri="{FF2B5EF4-FFF2-40B4-BE49-F238E27FC236}">
                        <a16:creationId xmlns:a16="http://schemas.microsoft.com/office/drawing/2014/main" id="{A0DE5A6A-DEB1-3046-9247-4646738C47F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F16EB223-3B3A-9B4C-AB64-BBEC85A5148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pic>
            <p:nvPicPr>
              <p:cNvPr id="25" name="Picture 777" descr="access_point_stylized_small">
                <a:extLst>
                  <a:ext uri="{FF2B5EF4-FFF2-40B4-BE49-F238E27FC236}">
                    <a16:creationId xmlns:a16="http://schemas.microsoft.com/office/drawing/2014/main" id="{92690D78-ADB5-ED49-9368-C709CDF485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8408" y="3214860"/>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Straight Connector 25">
                <a:extLst>
                  <a:ext uri="{FF2B5EF4-FFF2-40B4-BE49-F238E27FC236}">
                    <a16:creationId xmlns:a16="http://schemas.microsoft.com/office/drawing/2014/main" id="{D26D3487-34D5-3647-B443-10E2F7AFB14D}"/>
                  </a:ext>
                </a:extLst>
              </p:cNvPr>
              <p:cNvCxnSpPr/>
              <p:nvPr/>
            </p:nvCxnSpPr>
            <p:spPr>
              <a:xfrm>
                <a:off x="2942945" y="3429728"/>
                <a:ext cx="5562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88A5A9C9-FA6D-1D49-8519-9AF375B2436F}"/>
                  </a:ext>
                </a:extLst>
              </p:cNvPr>
              <p:cNvGrpSpPr/>
              <p:nvPr/>
            </p:nvGrpSpPr>
            <p:grpSpPr>
              <a:xfrm>
                <a:off x="5931972" y="3301911"/>
                <a:ext cx="397110" cy="220011"/>
                <a:chOff x="7493876" y="2774731"/>
                <a:chExt cx="1481958" cy="894622"/>
              </a:xfrm>
            </p:grpSpPr>
            <p:sp>
              <p:nvSpPr>
                <p:cNvPr id="129" name="Freeform 128">
                  <a:extLst>
                    <a:ext uri="{FF2B5EF4-FFF2-40B4-BE49-F238E27FC236}">
                      <a16:creationId xmlns:a16="http://schemas.microsoft.com/office/drawing/2014/main" id="{CEA93A43-A931-B54B-89F8-9BCD42470D2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0" name="Oval 129">
                  <a:extLst>
                    <a:ext uri="{FF2B5EF4-FFF2-40B4-BE49-F238E27FC236}">
                      <a16:creationId xmlns:a16="http://schemas.microsoft.com/office/drawing/2014/main" id="{2AF0DA41-1A92-2D4D-8096-401037ED01C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1" name="Group 130">
                  <a:extLst>
                    <a:ext uri="{FF2B5EF4-FFF2-40B4-BE49-F238E27FC236}">
                      <a16:creationId xmlns:a16="http://schemas.microsoft.com/office/drawing/2014/main" id="{9C083DD1-0E3A-E54C-81EE-3FF2E63BC2D7}"/>
                    </a:ext>
                  </a:extLst>
                </p:cNvPr>
                <p:cNvGrpSpPr/>
                <p:nvPr/>
              </p:nvGrpSpPr>
              <p:grpSpPr>
                <a:xfrm>
                  <a:off x="7713663" y="2848339"/>
                  <a:ext cx="1042107" cy="425543"/>
                  <a:chOff x="7786941" y="2884917"/>
                  <a:chExt cx="897649" cy="353919"/>
                </a:xfrm>
              </p:grpSpPr>
              <p:sp>
                <p:nvSpPr>
                  <p:cNvPr id="132" name="Freeform 131">
                    <a:extLst>
                      <a:ext uri="{FF2B5EF4-FFF2-40B4-BE49-F238E27FC236}">
                        <a16:creationId xmlns:a16="http://schemas.microsoft.com/office/drawing/2014/main" id="{1E730274-3C57-B044-AE5A-C41A89F0843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3" name="Freeform 132">
                    <a:extLst>
                      <a:ext uri="{FF2B5EF4-FFF2-40B4-BE49-F238E27FC236}">
                        <a16:creationId xmlns:a16="http://schemas.microsoft.com/office/drawing/2014/main" id="{81CFF6EC-E960-ED42-AB3A-F683EAB69A6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A927B5FD-7DD5-8E4D-A71D-6BE71386BAF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740516DE-0443-AD42-B335-8B84FD4FFE4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8" name="Line 431">
                <a:extLst>
                  <a:ext uri="{FF2B5EF4-FFF2-40B4-BE49-F238E27FC236}">
                    <a16:creationId xmlns:a16="http://schemas.microsoft.com/office/drawing/2014/main" id="{76DAB1AB-6432-D349-A817-B3C6774FA644}"/>
                  </a:ext>
                </a:extLst>
              </p:cNvPr>
              <p:cNvSpPr>
                <a:spLocks noChangeShapeType="1"/>
              </p:cNvSpPr>
              <p:nvPr/>
            </p:nvSpPr>
            <p:spPr bwMode="auto">
              <a:xfrm>
                <a:off x="8002192" y="3160324"/>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Line 432">
                <a:extLst>
                  <a:ext uri="{FF2B5EF4-FFF2-40B4-BE49-F238E27FC236}">
                    <a16:creationId xmlns:a16="http://schemas.microsoft.com/office/drawing/2014/main" id="{507FDF4C-C2BC-CB4D-B6DF-F5D0948D8120}"/>
                  </a:ext>
                </a:extLst>
              </p:cNvPr>
              <p:cNvSpPr>
                <a:spLocks noChangeShapeType="1"/>
              </p:cNvSpPr>
              <p:nvPr/>
            </p:nvSpPr>
            <p:spPr bwMode="auto">
              <a:xfrm flipV="1">
                <a:off x="7419299" y="3160324"/>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Line 433">
                <a:extLst>
                  <a:ext uri="{FF2B5EF4-FFF2-40B4-BE49-F238E27FC236}">
                    <a16:creationId xmlns:a16="http://schemas.microsoft.com/office/drawing/2014/main" id="{3F8DFE38-015F-2F4C-A69C-AEFFD5D808D5}"/>
                  </a:ext>
                </a:extLst>
              </p:cNvPr>
              <p:cNvSpPr>
                <a:spLocks noChangeShapeType="1"/>
              </p:cNvSpPr>
              <p:nvPr/>
            </p:nvSpPr>
            <p:spPr bwMode="auto">
              <a:xfrm flipV="1">
                <a:off x="7390977" y="3430683"/>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1" name="Group 30">
                <a:extLst>
                  <a:ext uri="{FF2B5EF4-FFF2-40B4-BE49-F238E27FC236}">
                    <a16:creationId xmlns:a16="http://schemas.microsoft.com/office/drawing/2014/main" id="{0C5BF858-D2CE-B845-911A-B56769F1F50C}"/>
                  </a:ext>
                </a:extLst>
              </p:cNvPr>
              <p:cNvGrpSpPr/>
              <p:nvPr/>
            </p:nvGrpSpPr>
            <p:grpSpPr>
              <a:xfrm>
                <a:off x="4827559" y="3298669"/>
                <a:ext cx="397110" cy="220011"/>
                <a:chOff x="7493876" y="2774731"/>
                <a:chExt cx="1481958" cy="894622"/>
              </a:xfrm>
            </p:grpSpPr>
            <p:sp>
              <p:nvSpPr>
                <p:cNvPr id="122" name="Freeform 121">
                  <a:extLst>
                    <a:ext uri="{FF2B5EF4-FFF2-40B4-BE49-F238E27FC236}">
                      <a16:creationId xmlns:a16="http://schemas.microsoft.com/office/drawing/2014/main" id="{7CD508DB-FC0A-2C4D-9258-5B69EECA917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3" name="Oval 122">
                  <a:extLst>
                    <a:ext uri="{FF2B5EF4-FFF2-40B4-BE49-F238E27FC236}">
                      <a16:creationId xmlns:a16="http://schemas.microsoft.com/office/drawing/2014/main" id="{1B03E73A-D5EB-2249-B0E3-6B1CC610C03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4" name="Group 123">
                  <a:extLst>
                    <a:ext uri="{FF2B5EF4-FFF2-40B4-BE49-F238E27FC236}">
                      <a16:creationId xmlns:a16="http://schemas.microsoft.com/office/drawing/2014/main" id="{F5B4C7C4-37A1-B94F-BECF-12790CDAE323}"/>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B358114E-C9BA-184B-B35F-8C90E3A3304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599004BF-F409-CC4A-8D90-3833CBA0E52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E890E35D-6A1B-C740-9470-F74947D3BF1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B32AFE13-7313-5742-9FAD-CB088A3521D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32" name="Group 31">
                <a:extLst>
                  <a:ext uri="{FF2B5EF4-FFF2-40B4-BE49-F238E27FC236}">
                    <a16:creationId xmlns:a16="http://schemas.microsoft.com/office/drawing/2014/main" id="{BF68B053-FD40-3C46-AB46-EF5CED568AE2}"/>
                  </a:ext>
                </a:extLst>
              </p:cNvPr>
              <p:cNvGrpSpPr/>
              <p:nvPr/>
            </p:nvGrpSpPr>
            <p:grpSpPr>
              <a:xfrm>
                <a:off x="3863224" y="3299318"/>
                <a:ext cx="397110" cy="220011"/>
                <a:chOff x="7493876" y="2774731"/>
                <a:chExt cx="1481958" cy="894622"/>
              </a:xfrm>
            </p:grpSpPr>
            <p:sp>
              <p:nvSpPr>
                <p:cNvPr id="115" name="Freeform 114">
                  <a:extLst>
                    <a:ext uri="{FF2B5EF4-FFF2-40B4-BE49-F238E27FC236}">
                      <a16:creationId xmlns:a16="http://schemas.microsoft.com/office/drawing/2014/main" id="{40512DAC-05F6-5745-A2AF-5051197DD74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16" name="Oval 115">
                  <a:extLst>
                    <a:ext uri="{FF2B5EF4-FFF2-40B4-BE49-F238E27FC236}">
                      <a16:creationId xmlns:a16="http://schemas.microsoft.com/office/drawing/2014/main" id="{9F896FF1-0C7D-FE46-B5C4-1BDC5EBCA14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17" name="Group 116">
                  <a:extLst>
                    <a:ext uri="{FF2B5EF4-FFF2-40B4-BE49-F238E27FC236}">
                      <a16:creationId xmlns:a16="http://schemas.microsoft.com/office/drawing/2014/main" id="{53D539C3-67FF-0D4D-A343-6E4209B16996}"/>
                    </a:ext>
                  </a:extLst>
                </p:cNvPr>
                <p:cNvGrpSpPr/>
                <p:nvPr/>
              </p:nvGrpSpPr>
              <p:grpSpPr>
                <a:xfrm>
                  <a:off x="7713663" y="2848339"/>
                  <a:ext cx="1042107" cy="425543"/>
                  <a:chOff x="7786941" y="2884917"/>
                  <a:chExt cx="897649" cy="353919"/>
                </a:xfrm>
              </p:grpSpPr>
              <p:sp>
                <p:nvSpPr>
                  <p:cNvPr id="118" name="Freeform 117">
                    <a:extLst>
                      <a:ext uri="{FF2B5EF4-FFF2-40B4-BE49-F238E27FC236}">
                        <a16:creationId xmlns:a16="http://schemas.microsoft.com/office/drawing/2014/main" id="{12AC1B66-1F79-F440-A89F-1A79E41698D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9" name="Freeform 118">
                    <a:extLst>
                      <a:ext uri="{FF2B5EF4-FFF2-40B4-BE49-F238E27FC236}">
                        <a16:creationId xmlns:a16="http://schemas.microsoft.com/office/drawing/2014/main" id="{0D8112A1-22AC-2244-972A-AD7A931AFBD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0" name="Freeform 119">
                    <a:extLst>
                      <a:ext uri="{FF2B5EF4-FFF2-40B4-BE49-F238E27FC236}">
                        <a16:creationId xmlns:a16="http://schemas.microsoft.com/office/drawing/2014/main" id="{6D4CDD03-953A-2145-9DC2-5CD576A39D0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 name="Freeform 120">
                    <a:extLst>
                      <a:ext uri="{FF2B5EF4-FFF2-40B4-BE49-F238E27FC236}">
                        <a16:creationId xmlns:a16="http://schemas.microsoft.com/office/drawing/2014/main" id="{59F4622D-D06C-AA4C-A978-0A462698D30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33" name="Group 32">
                <a:extLst>
                  <a:ext uri="{FF2B5EF4-FFF2-40B4-BE49-F238E27FC236}">
                    <a16:creationId xmlns:a16="http://schemas.microsoft.com/office/drawing/2014/main" id="{5B82A748-EC3B-594B-A1F8-DA68A1E09452}"/>
                  </a:ext>
                </a:extLst>
              </p:cNvPr>
              <p:cNvGrpSpPr/>
              <p:nvPr/>
            </p:nvGrpSpPr>
            <p:grpSpPr>
              <a:xfrm>
                <a:off x="7232235" y="3290887"/>
                <a:ext cx="397110" cy="220011"/>
                <a:chOff x="7493876" y="2774731"/>
                <a:chExt cx="1481958" cy="894622"/>
              </a:xfrm>
            </p:grpSpPr>
            <p:sp>
              <p:nvSpPr>
                <p:cNvPr id="108" name="Freeform 107">
                  <a:extLst>
                    <a:ext uri="{FF2B5EF4-FFF2-40B4-BE49-F238E27FC236}">
                      <a16:creationId xmlns:a16="http://schemas.microsoft.com/office/drawing/2014/main" id="{371F7BA9-171A-1A4C-8638-768B28BF8EB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9" name="Oval 108">
                  <a:extLst>
                    <a:ext uri="{FF2B5EF4-FFF2-40B4-BE49-F238E27FC236}">
                      <a16:creationId xmlns:a16="http://schemas.microsoft.com/office/drawing/2014/main" id="{2A713B3C-7C37-6A42-8DE6-116362573A0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10" name="Group 109">
                  <a:extLst>
                    <a:ext uri="{FF2B5EF4-FFF2-40B4-BE49-F238E27FC236}">
                      <a16:creationId xmlns:a16="http://schemas.microsoft.com/office/drawing/2014/main" id="{46E5F99D-642D-5B4A-BF0D-4A14D061C361}"/>
                    </a:ext>
                  </a:extLst>
                </p:cNvPr>
                <p:cNvGrpSpPr/>
                <p:nvPr/>
              </p:nvGrpSpPr>
              <p:grpSpPr>
                <a:xfrm>
                  <a:off x="7713663" y="2848339"/>
                  <a:ext cx="1042107" cy="425543"/>
                  <a:chOff x="7786941" y="2884917"/>
                  <a:chExt cx="897649" cy="353919"/>
                </a:xfrm>
              </p:grpSpPr>
              <p:sp>
                <p:nvSpPr>
                  <p:cNvPr id="111" name="Freeform 110">
                    <a:extLst>
                      <a:ext uri="{FF2B5EF4-FFF2-40B4-BE49-F238E27FC236}">
                        <a16:creationId xmlns:a16="http://schemas.microsoft.com/office/drawing/2014/main" id="{9DCE9716-99DB-8744-B5F5-C24C6288880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5E278274-2BEF-FA44-B6CE-AE0E654ADA3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3" name="Freeform 112">
                    <a:extLst>
                      <a:ext uri="{FF2B5EF4-FFF2-40B4-BE49-F238E27FC236}">
                        <a16:creationId xmlns:a16="http://schemas.microsoft.com/office/drawing/2014/main" id="{A8F61CD8-5693-AC4D-9425-6CC61731D78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4" name="Freeform 113">
                    <a:extLst>
                      <a:ext uri="{FF2B5EF4-FFF2-40B4-BE49-F238E27FC236}">
                        <a16:creationId xmlns:a16="http://schemas.microsoft.com/office/drawing/2014/main" id="{11BB3703-EC14-FD41-B650-E84E6F66F12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34" name="Group 33">
                <a:extLst>
                  <a:ext uri="{FF2B5EF4-FFF2-40B4-BE49-F238E27FC236}">
                    <a16:creationId xmlns:a16="http://schemas.microsoft.com/office/drawing/2014/main" id="{5E22E459-CD7D-D74C-95C3-C3D18203E060}"/>
                  </a:ext>
                </a:extLst>
              </p:cNvPr>
              <p:cNvGrpSpPr/>
              <p:nvPr/>
            </p:nvGrpSpPr>
            <p:grpSpPr>
              <a:xfrm>
                <a:off x="8279579" y="3291536"/>
                <a:ext cx="397110" cy="220011"/>
                <a:chOff x="7493876" y="2774731"/>
                <a:chExt cx="1481958" cy="894622"/>
              </a:xfrm>
            </p:grpSpPr>
            <p:sp>
              <p:nvSpPr>
                <p:cNvPr id="101" name="Freeform 100">
                  <a:extLst>
                    <a:ext uri="{FF2B5EF4-FFF2-40B4-BE49-F238E27FC236}">
                      <a16:creationId xmlns:a16="http://schemas.microsoft.com/office/drawing/2014/main" id="{C84B118A-5132-0949-860D-C15BA7C44DF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2" name="Oval 101">
                  <a:extLst>
                    <a:ext uri="{FF2B5EF4-FFF2-40B4-BE49-F238E27FC236}">
                      <a16:creationId xmlns:a16="http://schemas.microsoft.com/office/drawing/2014/main" id="{113048DF-2A10-6947-BC9D-5F23C1AD6A2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3" name="Group 102">
                  <a:extLst>
                    <a:ext uri="{FF2B5EF4-FFF2-40B4-BE49-F238E27FC236}">
                      <a16:creationId xmlns:a16="http://schemas.microsoft.com/office/drawing/2014/main" id="{466B33BE-752E-DF4D-AE74-3AFF645756B6}"/>
                    </a:ext>
                  </a:extLst>
                </p:cNvPr>
                <p:cNvGrpSpPr/>
                <p:nvPr/>
              </p:nvGrpSpPr>
              <p:grpSpPr>
                <a:xfrm>
                  <a:off x="7713663" y="2848339"/>
                  <a:ext cx="1042107" cy="425543"/>
                  <a:chOff x="7786941" y="2884917"/>
                  <a:chExt cx="897649" cy="353919"/>
                </a:xfrm>
              </p:grpSpPr>
              <p:sp>
                <p:nvSpPr>
                  <p:cNvPr id="104" name="Freeform 103">
                    <a:extLst>
                      <a:ext uri="{FF2B5EF4-FFF2-40B4-BE49-F238E27FC236}">
                        <a16:creationId xmlns:a16="http://schemas.microsoft.com/office/drawing/2014/main" id="{786F15A2-C598-2D48-BC24-0004B763174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 name="Freeform 104">
                    <a:extLst>
                      <a:ext uri="{FF2B5EF4-FFF2-40B4-BE49-F238E27FC236}">
                        <a16:creationId xmlns:a16="http://schemas.microsoft.com/office/drawing/2014/main" id="{4C9847CE-CA84-444A-B2B2-552C8D117EB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 name="Freeform 105">
                    <a:extLst>
                      <a:ext uri="{FF2B5EF4-FFF2-40B4-BE49-F238E27FC236}">
                        <a16:creationId xmlns:a16="http://schemas.microsoft.com/office/drawing/2014/main" id="{0417023A-8301-F543-9E16-6886CC539B5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 name="Freeform 106">
                    <a:extLst>
                      <a:ext uri="{FF2B5EF4-FFF2-40B4-BE49-F238E27FC236}">
                        <a16:creationId xmlns:a16="http://schemas.microsoft.com/office/drawing/2014/main" id="{3F721044-CB85-4745-A4DD-9ACE20D26A4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35" name="Group 34">
                <a:extLst>
                  <a:ext uri="{FF2B5EF4-FFF2-40B4-BE49-F238E27FC236}">
                    <a16:creationId xmlns:a16="http://schemas.microsoft.com/office/drawing/2014/main" id="{F9AA787C-48D1-434F-8563-7E9AB3CBFA55}"/>
                  </a:ext>
                </a:extLst>
              </p:cNvPr>
              <p:cNvGrpSpPr/>
              <p:nvPr/>
            </p:nvGrpSpPr>
            <p:grpSpPr>
              <a:xfrm>
                <a:off x="7821081" y="3120979"/>
                <a:ext cx="397110" cy="220011"/>
                <a:chOff x="7493876" y="2774731"/>
                <a:chExt cx="1481958" cy="894622"/>
              </a:xfrm>
            </p:grpSpPr>
            <p:sp>
              <p:nvSpPr>
                <p:cNvPr id="94" name="Freeform 93">
                  <a:extLst>
                    <a:ext uri="{FF2B5EF4-FFF2-40B4-BE49-F238E27FC236}">
                      <a16:creationId xmlns:a16="http://schemas.microsoft.com/office/drawing/2014/main" id="{3DEE94A3-EE29-DB47-BCBF-2D192D437DC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95" name="Oval 94">
                  <a:extLst>
                    <a:ext uri="{FF2B5EF4-FFF2-40B4-BE49-F238E27FC236}">
                      <a16:creationId xmlns:a16="http://schemas.microsoft.com/office/drawing/2014/main" id="{364D9169-85F1-B742-A240-F092430245A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96" name="Group 95">
                  <a:extLst>
                    <a:ext uri="{FF2B5EF4-FFF2-40B4-BE49-F238E27FC236}">
                      <a16:creationId xmlns:a16="http://schemas.microsoft.com/office/drawing/2014/main" id="{3909DDC7-34DF-EB43-9E9C-01615602DF3A}"/>
                    </a:ext>
                  </a:extLst>
                </p:cNvPr>
                <p:cNvGrpSpPr/>
                <p:nvPr/>
              </p:nvGrpSpPr>
              <p:grpSpPr>
                <a:xfrm>
                  <a:off x="7713663" y="2848339"/>
                  <a:ext cx="1042107" cy="425543"/>
                  <a:chOff x="7786941" y="2884917"/>
                  <a:chExt cx="897649" cy="353919"/>
                </a:xfrm>
              </p:grpSpPr>
              <p:sp>
                <p:nvSpPr>
                  <p:cNvPr id="97" name="Freeform 96">
                    <a:extLst>
                      <a:ext uri="{FF2B5EF4-FFF2-40B4-BE49-F238E27FC236}">
                        <a16:creationId xmlns:a16="http://schemas.microsoft.com/office/drawing/2014/main" id="{E91C0E4D-0DC1-004B-9D90-5D53BC16741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Freeform 97">
                    <a:extLst>
                      <a:ext uri="{FF2B5EF4-FFF2-40B4-BE49-F238E27FC236}">
                        <a16:creationId xmlns:a16="http://schemas.microsoft.com/office/drawing/2014/main" id="{E011D9B4-505A-BD4F-8506-90B9427950C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Freeform 98">
                    <a:extLst>
                      <a:ext uri="{FF2B5EF4-FFF2-40B4-BE49-F238E27FC236}">
                        <a16:creationId xmlns:a16="http://schemas.microsoft.com/office/drawing/2014/main" id="{B7047A63-4050-B34E-B8E1-3D3BBF0DD40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0" name="Freeform 99">
                    <a:extLst>
                      <a:ext uri="{FF2B5EF4-FFF2-40B4-BE49-F238E27FC236}">
                        <a16:creationId xmlns:a16="http://schemas.microsoft.com/office/drawing/2014/main" id="{F58ABA88-8FE5-554A-8D3D-941106975A5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36" name="Group 950">
                <a:extLst>
                  <a:ext uri="{FF2B5EF4-FFF2-40B4-BE49-F238E27FC236}">
                    <a16:creationId xmlns:a16="http://schemas.microsoft.com/office/drawing/2014/main" id="{654FD901-B1D5-F04A-92E4-CC14E299A59F}"/>
                  </a:ext>
                </a:extLst>
              </p:cNvPr>
              <p:cNvGrpSpPr>
                <a:grpSpLocks/>
              </p:cNvGrpSpPr>
              <p:nvPr/>
            </p:nvGrpSpPr>
            <p:grpSpPr bwMode="auto">
              <a:xfrm>
                <a:off x="8090784" y="2648336"/>
                <a:ext cx="214974" cy="403920"/>
                <a:chOff x="4140" y="429"/>
                <a:chExt cx="1425" cy="2396"/>
              </a:xfrm>
            </p:grpSpPr>
            <p:sp>
              <p:nvSpPr>
                <p:cNvPr id="62" name="Freeform 951">
                  <a:extLst>
                    <a:ext uri="{FF2B5EF4-FFF2-40B4-BE49-F238E27FC236}">
                      <a16:creationId xmlns:a16="http://schemas.microsoft.com/office/drawing/2014/main" id="{615A33A2-0F00-DD4D-8559-7C8ADA7C65B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Rectangle 952">
                  <a:extLst>
                    <a:ext uri="{FF2B5EF4-FFF2-40B4-BE49-F238E27FC236}">
                      <a16:creationId xmlns:a16="http://schemas.microsoft.com/office/drawing/2014/main" id="{D28A1B55-C5C6-8A44-BA67-8F64800EF2B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4" name="Freeform 953">
                  <a:extLst>
                    <a:ext uri="{FF2B5EF4-FFF2-40B4-BE49-F238E27FC236}">
                      <a16:creationId xmlns:a16="http://schemas.microsoft.com/office/drawing/2014/main" id="{356A6884-4860-1F44-9DEF-3C167C24933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954">
                  <a:extLst>
                    <a:ext uri="{FF2B5EF4-FFF2-40B4-BE49-F238E27FC236}">
                      <a16:creationId xmlns:a16="http://schemas.microsoft.com/office/drawing/2014/main" id="{956F75D7-BAC0-DC46-8A03-6DBA08962C0A}"/>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Rectangle 955">
                  <a:extLst>
                    <a:ext uri="{FF2B5EF4-FFF2-40B4-BE49-F238E27FC236}">
                      <a16:creationId xmlns:a16="http://schemas.microsoft.com/office/drawing/2014/main" id="{6670EB01-594D-784F-8DA5-F96C20A81F9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67" name="Group 956">
                  <a:extLst>
                    <a:ext uri="{FF2B5EF4-FFF2-40B4-BE49-F238E27FC236}">
                      <a16:creationId xmlns:a16="http://schemas.microsoft.com/office/drawing/2014/main" id="{ED55C112-1191-7848-935D-2B9C089DD988}"/>
                    </a:ext>
                  </a:extLst>
                </p:cNvPr>
                <p:cNvGrpSpPr>
                  <a:grpSpLocks/>
                </p:cNvGrpSpPr>
                <p:nvPr/>
              </p:nvGrpSpPr>
              <p:grpSpPr bwMode="auto">
                <a:xfrm>
                  <a:off x="4749" y="668"/>
                  <a:ext cx="581" cy="145"/>
                  <a:chOff x="614" y="2568"/>
                  <a:chExt cx="725" cy="139"/>
                </a:xfrm>
              </p:grpSpPr>
              <p:sp>
                <p:nvSpPr>
                  <p:cNvPr id="92" name="AutoShape 957">
                    <a:extLst>
                      <a:ext uri="{FF2B5EF4-FFF2-40B4-BE49-F238E27FC236}">
                        <a16:creationId xmlns:a16="http://schemas.microsoft.com/office/drawing/2014/main" id="{1DBAA78E-13CD-DF4F-B911-0FE56C50FE7E}"/>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93" name="AutoShape 958">
                    <a:extLst>
                      <a:ext uri="{FF2B5EF4-FFF2-40B4-BE49-F238E27FC236}">
                        <a16:creationId xmlns:a16="http://schemas.microsoft.com/office/drawing/2014/main" id="{F42190D9-3A47-AE40-8D96-5783E98A459F}"/>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68" name="Rectangle 959">
                  <a:extLst>
                    <a:ext uri="{FF2B5EF4-FFF2-40B4-BE49-F238E27FC236}">
                      <a16:creationId xmlns:a16="http://schemas.microsoft.com/office/drawing/2014/main" id="{A0EE816C-981E-A245-8BEA-9B2A082CECF9}"/>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69" name="Group 960">
                  <a:extLst>
                    <a:ext uri="{FF2B5EF4-FFF2-40B4-BE49-F238E27FC236}">
                      <a16:creationId xmlns:a16="http://schemas.microsoft.com/office/drawing/2014/main" id="{0FF5932B-32E7-184C-8365-0DB8C93FC5CA}"/>
                    </a:ext>
                  </a:extLst>
                </p:cNvPr>
                <p:cNvGrpSpPr>
                  <a:grpSpLocks/>
                </p:cNvGrpSpPr>
                <p:nvPr/>
              </p:nvGrpSpPr>
              <p:grpSpPr bwMode="auto">
                <a:xfrm>
                  <a:off x="4747" y="994"/>
                  <a:ext cx="581" cy="134"/>
                  <a:chOff x="614" y="2568"/>
                  <a:chExt cx="725" cy="139"/>
                </a:xfrm>
              </p:grpSpPr>
              <p:sp>
                <p:nvSpPr>
                  <p:cNvPr id="90" name="AutoShape 961">
                    <a:extLst>
                      <a:ext uri="{FF2B5EF4-FFF2-40B4-BE49-F238E27FC236}">
                        <a16:creationId xmlns:a16="http://schemas.microsoft.com/office/drawing/2014/main" id="{D5735CCB-B198-FF41-B82F-C267E7FC29A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91" name="AutoShape 962">
                    <a:extLst>
                      <a:ext uri="{FF2B5EF4-FFF2-40B4-BE49-F238E27FC236}">
                        <a16:creationId xmlns:a16="http://schemas.microsoft.com/office/drawing/2014/main" id="{3B60A7C2-0373-394A-83E3-1D12165A9945}"/>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70" name="Rectangle 963">
                  <a:extLst>
                    <a:ext uri="{FF2B5EF4-FFF2-40B4-BE49-F238E27FC236}">
                      <a16:creationId xmlns:a16="http://schemas.microsoft.com/office/drawing/2014/main" id="{4CFC3A38-3BC2-5B47-AD0D-CDFDD40F2FF3}"/>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1" name="Rectangle 964">
                  <a:extLst>
                    <a:ext uri="{FF2B5EF4-FFF2-40B4-BE49-F238E27FC236}">
                      <a16:creationId xmlns:a16="http://schemas.microsoft.com/office/drawing/2014/main" id="{BB11FE1A-1552-BB41-B2E7-390C0C137413}"/>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72" name="Group 965">
                  <a:extLst>
                    <a:ext uri="{FF2B5EF4-FFF2-40B4-BE49-F238E27FC236}">
                      <a16:creationId xmlns:a16="http://schemas.microsoft.com/office/drawing/2014/main" id="{2AD89119-922E-B648-B9BA-C14BA30C6223}"/>
                    </a:ext>
                  </a:extLst>
                </p:cNvPr>
                <p:cNvGrpSpPr>
                  <a:grpSpLocks/>
                </p:cNvGrpSpPr>
                <p:nvPr/>
              </p:nvGrpSpPr>
              <p:grpSpPr bwMode="auto">
                <a:xfrm>
                  <a:off x="4735" y="1627"/>
                  <a:ext cx="582" cy="151"/>
                  <a:chOff x="614" y="2568"/>
                  <a:chExt cx="725" cy="139"/>
                </a:xfrm>
              </p:grpSpPr>
              <p:sp>
                <p:nvSpPr>
                  <p:cNvPr id="88" name="AutoShape 966">
                    <a:extLst>
                      <a:ext uri="{FF2B5EF4-FFF2-40B4-BE49-F238E27FC236}">
                        <a16:creationId xmlns:a16="http://schemas.microsoft.com/office/drawing/2014/main" id="{BCCDD581-D51E-9D43-9FA6-B945E614737B}"/>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9" name="AutoShape 967">
                    <a:extLst>
                      <a:ext uri="{FF2B5EF4-FFF2-40B4-BE49-F238E27FC236}">
                        <a16:creationId xmlns:a16="http://schemas.microsoft.com/office/drawing/2014/main" id="{3336C256-1F5F-5C43-BC13-100E97279E63}"/>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73" name="Freeform 968">
                  <a:extLst>
                    <a:ext uri="{FF2B5EF4-FFF2-40B4-BE49-F238E27FC236}">
                      <a16:creationId xmlns:a16="http://schemas.microsoft.com/office/drawing/2014/main" id="{2B46C6E3-7B8D-1E49-9DD1-E8FBE1F02527}"/>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4" name="Group 969">
                  <a:extLst>
                    <a:ext uri="{FF2B5EF4-FFF2-40B4-BE49-F238E27FC236}">
                      <a16:creationId xmlns:a16="http://schemas.microsoft.com/office/drawing/2014/main" id="{42845C39-EB1C-A74A-9602-629E2C483F07}"/>
                    </a:ext>
                  </a:extLst>
                </p:cNvPr>
                <p:cNvGrpSpPr>
                  <a:grpSpLocks/>
                </p:cNvGrpSpPr>
                <p:nvPr/>
              </p:nvGrpSpPr>
              <p:grpSpPr bwMode="auto">
                <a:xfrm>
                  <a:off x="4739" y="1327"/>
                  <a:ext cx="582" cy="139"/>
                  <a:chOff x="614" y="2568"/>
                  <a:chExt cx="725" cy="139"/>
                </a:xfrm>
              </p:grpSpPr>
              <p:sp>
                <p:nvSpPr>
                  <p:cNvPr id="86" name="AutoShape 970">
                    <a:extLst>
                      <a:ext uri="{FF2B5EF4-FFF2-40B4-BE49-F238E27FC236}">
                        <a16:creationId xmlns:a16="http://schemas.microsoft.com/office/drawing/2014/main" id="{E9EC26BC-536B-9A4D-A5D1-B80E3A5831F2}"/>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7" name="AutoShape 971">
                    <a:extLst>
                      <a:ext uri="{FF2B5EF4-FFF2-40B4-BE49-F238E27FC236}">
                        <a16:creationId xmlns:a16="http://schemas.microsoft.com/office/drawing/2014/main" id="{4346F8C3-E225-504C-B7D1-F0E7284E5D7B}"/>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75" name="Rectangle 972">
                  <a:extLst>
                    <a:ext uri="{FF2B5EF4-FFF2-40B4-BE49-F238E27FC236}">
                      <a16:creationId xmlns:a16="http://schemas.microsoft.com/office/drawing/2014/main" id="{9EF76C87-9673-A140-9B90-B1C747F2E740}"/>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6" name="Freeform 973">
                  <a:extLst>
                    <a:ext uri="{FF2B5EF4-FFF2-40B4-BE49-F238E27FC236}">
                      <a16:creationId xmlns:a16="http://schemas.microsoft.com/office/drawing/2014/main" id="{9F54E205-B3D7-C741-9DAC-FC5630E1EDAE}"/>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974">
                  <a:extLst>
                    <a:ext uri="{FF2B5EF4-FFF2-40B4-BE49-F238E27FC236}">
                      <a16:creationId xmlns:a16="http://schemas.microsoft.com/office/drawing/2014/main" id="{A2A73941-8A62-564D-9E1F-1E97F5D0B53C}"/>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Oval 975">
                  <a:extLst>
                    <a:ext uri="{FF2B5EF4-FFF2-40B4-BE49-F238E27FC236}">
                      <a16:creationId xmlns:a16="http://schemas.microsoft.com/office/drawing/2014/main" id="{B10921DE-D355-E148-BC74-C852F750BF15}"/>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9" name="Freeform 976">
                  <a:extLst>
                    <a:ext uri="{FF2B5EF4-FFF2-40B4-BE49-F238E27FC236}">
                      <a16:creationId xmlns:a16="http://schemas.microsoft.com/office/drawing/2014/main" id="{CAA9296B-3FD5-1443-8A6E-78AA057357CC}"/>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 name="AutoShape 977">
                  <a:extLst>
                    <a:ext uri="{FF2B5EF4-FFF2-40B4-BE49-F238E27FC236}">
                      <a16:creationId xmlns:a16="http://schemas.microsoft.com/office/drawing/2014/main" id="{73403798-E605-1843-9637-456125B77818}"/>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 name="AutoShape 978">
                  <a:extLst>
                    <a:ext uri="{FF2B5EF4-FFF2-40B4-BE49-F238E27FC236}">
                      <a16:creationId xmlns:a16="http://schemas.microsoft.com/office/drawing/2014/main" id="{51CB9CC4-29A4-CB47-98FF-5035BBB12FD6}"/>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2" name="Oval 979">
                  <a:extLst>
                    <a:ext uri="{FF2B5EF4-FFF2-40B4-BE49-F238E27FC236}">
                      <a16:creationId xmlns:a16="http://schemas.microsoft.com/office/drawing/2014/main" id="{25C3ECED-65EE-BB4C-B7E7-EEDFF1B1FD50}"/>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3" name="Oval 980">
                  <a:extLst>
                    <a:ext uri="{FF2B5EF4-FFF2-40B4-BE49-F238E27FC236}">
                      <a16:creationId xmlns:a16="http://schemas.microsoft.com/office/drawing/2014/main" id="{7D28427C-5A38-3247-A844-7AA4D1E9AAE2}"/>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4" name="Oval 981">
                  <a:extLst>
                    <a:ext uri="{FF2B5EF4-FFF2-40B4-BE49-F238E27FC236}">
                      <a16:creationId xmlns:a16="http://schemas.microsoft.com/office/drawing/2014/main" id="{6A737BF6-ED80-D84C-93F5-14C21CFFA51B}"/>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5" name="Rectangle 982">
                  <a:extLst>
                    <a:ext uri="{FF2B5EF4-FFF2-40B4-BE49-F238E27FC236}">
                      <a16:creationId xmlns:a16="http://schemas.microsoft.com/office/drawing/2014/main" id="{31D4B4C7-470B-8146-BA62-581C37DC88E8}"/>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37" name="Group 36">
                <a:extLst>
                  <a:ext uri="{FF2B5EF4-FFF2-40B4-BE49-F238E27FC236}">
                    <a16:creationId xmlns:a16="http://schemas.microsoft.com/office/drawing/2014/main" id="{78A4440B-A0ED-3045-99D1-DB490A23DA6D}"/>
                  </a:ext>
                </a:extLst>
              </p:cNvPr>
              <p:cNvGrpSpPr/>
              <p:nvPr/>
            </p:nvGrpSpPr>
            <p:grpSpPr>
              <a:xfrm>
                <a:off x="2038044" y="2772101"/>
                <a:ext cx="350807" cy="305517"/>
                <a:chOff x="7487144" y="3389820"/>
                <a:chExt cx="350807" cy="305517"/>
              </a:xfrm>
            </p:grpSpPr>
            <p:pic>
              <p:nvPicPr>
                <p:cNvPr id="39" name="Picture 1115" descr="antenna_stylized">
                  <a:extLst>
                    <a:ext uri="{FF2B5EF4-FFF2-40B4-BE49-F238E27FC236}">
                      <a16:creationId xmlns:a16="http://schemas.microsoft.com/office/drawing/2014/main" id="{E0098A97-529C-D24A-BED3-797E4C3B3A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1116" descr="laptop_keyboard">
                  <a:extLst>
                    <a:ext uri="{FF2B5EF4-FFF2-40B4-BE49-F238E27FC236}">
                      <a16:creationId xmlns:a16="http://schemas.microsoft.com/office/drawing/2014/main" id="{4841D43C-DCF1-184A-8A26-82784A893BE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reeform 1117">
                  <a:extLst>
                    <a:ext uri="{FF2B5EF4-FFF2-40B4-BE49-F238E27FC236}">
                      <a16:creationId xmlns:a16="http://schemas.microsoft.com/office/drawing/2014/main" id="{78415C76-0CD1-174A-98AB-90355225D43D}"/>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1119">
                  <a:extLst>
                    <a:ext uri="{FF2B5EF4-FFF2-40B4-BE49-F238E27FC236}">
                      <a16:creationId xmlns:a16="http://schemas.microsoft.com/office/drawing/2014/main" id="{9C43B93F-3132-E64A-AD23-C4C6AFEF0B20}"/>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120">
                  <a:extLst>
                    <a:ext uri="{FF2B5EF4-FFF2-40B4-BE49-F238E27FC236}">
                      <a16:creationId xmlns:a16="http://schemas.microsoft.com/office/drawing/2014/main" id="{D06121B8-94B8-B14C-9B06-9D135D0D3B19}"/>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121">
                  <a:extLst>
                    <a:ext uri="{FF2B5EF4-FFF2-40B4-BE49-F238E27FC236}">
                      <a16:creationId xmlns:a16="http://schemas.microsoft.com/office/drawing/2014/main" id="{C7306951-AFE2-C44B-A4FB-173C4956C84A}"/>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122">
                  <a:extLst>
                    <a:ext uri="{FF2B5EF4-FFF2-40B4-BE49-F238E27FC236}">
                      <a16:creationId xmlns:a16="http://schemas.microsoft.com/office/drawing/2014/main" id="{526FBB8D-9924-B84E-8899-32BDA3B67E04}"/>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123">
                  <a:extLst>
                    <a:ext uri="{FF2B5EF4-FFF2-40B4-BE49-F238E27FC236}">
                      <a16:creationId xmlns:a16="http://schemas.microsoft.com/office/drawing/2014/main" id="{0A4F0445-742A-8042-ABF2-7B6566A0B88F}"/>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124">
                  <a:extLst>
                    <a:ext uri="{FF2B5EF4-FFF2-40B4-BE49-F238E27FC236}">
                      <a16:creationId xmlns:a16="http://schemas.microsoft.com/office/drawing/2014/main" id="{C41D78EF-00D6-A246-953F-0103B4DBFD1D}"/>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1125">
                  <a:extLst>
                    <a:ext uri="{FF2B5EF4-FFF2-40B4-BE49-F238E27FC236}">
                      <a16:creationId xmlns:a16="http://schemas.microsoft.com/office/drawing/2014/main" id="{170CCD7D-4DFB-ED4C-A769-33B5A27F799C}"/>
                    </a:ext>
                  </a:extLst>
                </p:cNvPr>
                <p:cNvGrpSpPr>
                  <a:grpSpLocks/>
                </p:cNvGrpSpPr>
                <p:nvPr/>
              </p:nvGrpSpPr>
              <p:grpSpPr bwMode="auto">
                <a:xfrm>
                  <a:off x="7593395" y="3625649"/>
                  <a:ext cx="64747" cy="27592"/>
                  <a:chOff x="1740" y="2642"/>
                  <a:chExt cx="752" cy="327"/>
                </a:xfrm>
              </p:grpSpPr>
              <p:sp>
                <p:nvSpPr>
                  <p:cNvPr id="56" name="Freeform 1126">
                    <a:extLst>
                      <a:ext uri="{FF2B5EF4-FFF2-40B4-BE49-F238E27FC236}">
                        <a16:creationId xmlns:a16="http://schemas.microsoft.com/office/drawing/2014/main" id="{05F35971-1782-5749-9342-B012D5C40B57}"/>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127">
                    <a:extLst>
                      <a:ext uri="{FF2B5EF4-FFF2-40B4-BE49-F238E27FC236}">
                        <a16:creationId xmlns:a16="http://schemas.microsoft.com/office/drawing/2014/main" id="{63B5942D-B5C8-0745-9794-C7DC3F9E581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128">
                    <a:extLst>
                      <a:ext uri="{FF2B5EF4-FFF2-40B4-BE49-F238E27FC236}">
                        <a16:creationId xmlns:a16="http://schemas.microsoft.com/office/drawing/2014/main" id="{A6F1A20F-E6D6-5E40-AB06-1C1BD24A92C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Freeform 1129">
                    <a:extLst>
                      <a:ext uri="{FF2B5EF4-FFF2-40B4-BE49-F238E27FC236}">
                        <a16:creationId xmlns:a16="http://schemas.microsoft.com/office/drawing/2014/main" id="{84E8035D-66C4-154E-BB85-5DAA7B7A1A3E}"/>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130">
                    <a:extLst>
                      <a:ext uri="{FF2B5EF4-FFF2-40B4-BE49-F238E27FC236}">
                        <a16:creationId xmlns:a16="http://schemas.microsoft.com/office/drawing/2014/main" id="{285B43FE-F330-FF42-8492-FB82724AFDCD}"/>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1131">
                    <a:extLst>
                      <a:ext uri="{FF2B5EF4-FFF2-40B4-BE49-F238E27FC236}">
                        <a16:creationId xmlns:a16="http://schemas.microsoft.com/office/drawing/2014/main" id="{844816C5-1748-2D45-83A7-195A8D135A9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9" name="Freeform 1132">
                  <a:extLst>
                    <a:ext uri="{FF2B5EF4-FFF2-40B4-BE49-F238E27FC236}">
                      <a16:creationId xmlns:a16="http://schemas.microsoft.com/office/drawing/2014/main" id="{08E0FC3C-93BA-074F-B1C2-DE0EFBFD742D}"/>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1133">
                  <a:extLst>
                    <a:ext uri="{FF2B5EF4-FFF2-40B4-BE49-F238E27FC236}">
                      <a16:creationId xmlns:a16="http://schemas.microsoft.com/office/drawing/2014/main" id="{8918D248-5581-4B43-A4D3-FB14F1FD40EB}"/>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1134">
                  <a:extLst>
                    <a:ext uri="{FF2B5EF4-FFF2-40B4-BE49-F238E27FC236}">
                      <a16:creationId xmlns:a16="http://schemas.microsoft.com/office/drawing/2014/main" id="{AFE5BACB-C024-E04A-B73C-0D8CCF26791C}"/>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135">
                  <a:extLst>
                    <a:ext uri="{FF2B5EF4-FFF2-40B4-BE49-F238E27FC236}">
                      <a16:creationId xmlns:a16="http://schemas.microsoft.com/office/drawing/2014/main" id="{72F90EE8-19A3-E84B-83C8-D6F6140EC7E2}"/>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136">
                  <a:extLst>
                    <a:ext uri="{FF2B5EF4-FFF2-40B4-BE49-F238E27FC236}">
                      <a16:creationId xmlns:a16="http://schemas.microsoft.com/office/drawing/2014/main" id="{40C04A10-8538-3949-B3B2-89D220615782}"/>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137">
                  <a:extLst>
                    <a:ext uri="{FF2B5EF4-FFF2-40B4-BE49-F238E27FC236}">
                      <a16:creationId xmlns:a16="http://schemas.microsoft.com/office/drawing/2014/main" id="{3335BA6E-9032-6D4E-B5CD-0FB317F0F8A0}"/>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5" name="Picture 1118" descr="screen">
                  <a:extLst>
                    <a:ext uri="{FF2B5EF4-FFF2-40B4-BE49-F238E27FC236}">
                      <a16:creationId xmlns:a16="http://schemas.microsoft.com/office/drawing/2014/main" id="{FA8C8063-0056-6F45-99A9-1A6B7745B59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8" name="Line 432">
                <a:extLst>
                  <a:ext uri="{FF2B5EF4-FFF2-40B4-BE49-F238E27FC236}">
                    <a16:creationId xmlns:a16="http://schemas.microsoft.com/office/drawing/2014/main" id="{2F8D58BD-73EE-F147-AB35-E4281425AE9A}"/>
                  </a:ext>
                </a:extLst>
              </p:cNvPr>
              <p:cNvSpPr>
                <a:spLocks noChangeShapeType="1"/>
              </p:cNvSpPr>
              <p:nvPr/>
            </p:nvSpPr>
            <p:spPr bwMode="auto">
              <a:xfrm flipV="1">
                <a:off x="8093653" y="3049307"/>
                <a:ext cx="69231" cy="779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163" name="Group 162">
            <a:extLst>
              <a:ext uri="{FF2B5EF4-FFF2-40B4-BE49-F238E27FC236}">
                <a16:creationId xmlns:a16="http://schemas.microsoft.com/office/drawing/2014/main" id="{6625F646-CB28-BF49-ADE3-ACF6103BA5A8}"/>
              </a:ext>
            </a:extLst>
          </p:cNvPr>
          <p:cNvGrpSpPr/>
          <p:nvPr/>
        </p:nvGrpSpPr>
        <p:grpSpPr>
          <a:xfrm>
            <a:off x="1893346" y="4744519"/>
            <a:ext cx="7964014" cy="1722627"/>
            <a:chOff x="1247888" y="3937689"/>
            <a:chExt cx="7964014" cy="1722627"/>
          </a:xfrm>
        </p:grpSpPr>
        <p:sp>
          <p:nvSpPr>
            <p:cNvPr id="164" name="Freeform 427">
              <a:extLst>
                <a:ext uri="{FF2B5EF4-FFF2-40B4-BE49-F238E27FC236}">
                  <a16:creationId xmlns:a16="http://schemas.microsoft.com/office/drawing/2014/main" id="{3E33203E-3289-D140-B967-745B62BFBEDB}"/>
                </a:ext>
              </a:extLst>
            </p:cNvPr>
            <p:cNvSpPr>
              <a:spLocks/>
            </p:cNvSpPr>
            <p:nvPr/>
          </p:nvSpPr>
          <p:spPr bwMode="auto">
            <a:xfrm flipV="1">
              <a:off x="7166385" y="4979380"/>
              <a:ext cx="1721224" cy="680936"/>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5" name="Freeform 164">
              <a:extLst>
                <a:ext uri="{FF2B5EF4-FFF2-40B4-BE49-F238E27FC236}">
                  <a16:creationId xmlns:a16="http://schemas.microsoft.com/office/drawing/2014/main" id="{0BCB11AB-B2F7-D948-B2EF-373393072000}"/>
                </a:ext>
              </a:extLst>
            </p:cNvPr>
            <p:cNvSpPr/>
            <p:nvPr/>
          </p:nvSpPr>
          <p:spPr>
            <a:xfrm>
              <a:off x="3604609" y="4901702"/>
              <a:ext cx="3498815" cy="627560"/>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 name="connsiteX0" fmla="*/ 343858 w 1539552"/>
                <a:gd name="connsiteY0" fmla="*/ 616342 h 1800235"/>
                <a:gd name="connsiteX1" fmla="*/ 71474 w 1539552"/>
                <a:gd name="connsiteY1" fmla="*/ 993617 h 1800235"/>
                <a:gd name="connsiteX2" fmla="*/ 115432 w 1539552"/>
                <a:gd name="connsiteY2" fmla="*/ 1704358 h 1800235"/>
                <a:gd name="connsiteX3" fmla="*/ 1389496 w 1539552"/>
                <a:gd name="connsiteY3" fmla="*/ 1724347 h 1800235"/>
                <a:gd name="connsiteX4" fmla="*/ 1514186 w 1539552"/>
                <a:gd name="connsiteY4" fmla="*/ 1190207 h 1800235"/>
                <a:gd name="connsiteX5" fmla="*/ 1386703 w 1539552"/>
                <a:gd name="connsiteY5" fmla="*/ 889068 h 1800235"/>
                <a:gd name="connsiteX6" fmla="*/ 1509771 w 1539552"/>
                <a:gd name="connsiteY6" fmla="*/ 523246 h 1800235"/>
                <a:gd name="connsiteX7" fmla="*/ 1297997 w 1539552"/>
                <a:gd name="connsiteY7" fmla="*/ 131808 h 1800235"/>
                <a:gd name="connsiteX8" fmla="*/ 820556 w 1539552"/>
                <a:gd name="connsiteY8" fmla="*/ 32194 h 1800235"/>
                <a:gd name="connsiteX9" fmla="*/ 343858 w 153955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55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14651" y="1329420"/>
                    <a:pt x="1514186" y="1190207"/>
                  </a:cubicBezTo>
                  <a:cubicBezTo>
                    <a:pt x="1513721" y="1050994"/>
                    <a:pt x="1395410" y="1107931"/>
                    <a:pt x="1386703" y="889068"/>
                  </a:cubicBezTo>
                  <a:cubicBezTo>
                    <a:pt x="1403366" y="652864"/>
                    <a:pt x="1524555" y="649456"/>
                    <a:pt x="1509771" y="523246"/>
                  </a:cubicBezTo>
                  <a:cubicBezTo>
                    <a:pt x="1494987" y="39703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6" name="Rectangle 419">
              <a:extLst>
                <a:ext uri="{FF2B5EF4-FFF2-40B4-BE49-F238E27FC236}">
                  <a16:creationId xmlns:a16="http://schemas.microsoft.com/office/drawing/2014/main" id="{B76948FB-AF5B-0541-8638-E5D52C8B99AA}"/>
                </a:ext>
              </a:extLst>
            </p:cNvPr>
            <p:cNvSpPr>
              <a:spLocks noChangeArrowheads="1"/>
            </p:cNvSpPr>
            <p:nvPr/>
          </p:nvSpPr>
          <p:spPr bwMode="auto">
            <a:xfrm>
              <a:off x="1985393" y="4844210"/>
              <a:ext cx="986999" cy="669622"/>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67" name="AutoShape 420">
              <a:extLst>
                <a:ext uri="{FF2B5EF4-FFF2-40B4-BE49-F238E27FC236}">
                  <a16:creationId xmlns:a16="http://schemas.microsoft.com/office/drawing/2014/main" id="{30719E9D-9099-A647-896E-AC74938CEE18}"/>
                </a:ext>
              </a:extLst>
            </p:cNvPr>
            <p:cNvSpPr>
              <a:spLocks noChangeArrowheads="1"/>
            </p:cNvSpPr>
            <p:nvPr/>
          </p:nvSpPr>
          <p:spPr bwMode="auto">
            <a:xfrm>
              <a:off x="1751669" y="4580382"/>
              <a:ext cx="1458912" cy="317850"/>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pic>
          <p:nvPicPr>
            <p:cNvPr id="168" name="Picture 778" descr="antenna_radiation_stylized">
              <a:extLst>
                <a:ext uri="{FF2B5EF4-FFF2-40B4-BE49-F238E27FC236}">
                  <a16:creationId xmlns:a16="http://schemas.microsoft.com/office/drawing/2014/main" id="{C91D4B18-43D5-EF4A-88EF-7E8FD3C8A1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8277" y="5115355"/>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9" name="Line 443">
              <a:extLst>
                <a:ext uri="{FF2B5EF4-FFF2-40B4-BE49-F238E27FC236}">
                  <a16:creationId xmlns:a16="http://schemas.microsoft.com/office/drawing/2014/main" id="{454B5947-4A8A-9D49-8DFE-6D3188BDEE3E}"/>
                </a:ext>
              </a:extLst>
            </p:cNvPr>
            <p:cNvSpPr>
              <a:spLocks noChangeShapeType="1"/>
            </p:cNvSpPr>
            <p:nvPr/>
          </p:nvSpPr>
          <p:spPr bwMode="auto">
            <a:xfrm>
              <a:off x="2809465" y="5154962"/>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0" name="Line 449">
              <a:extLst>
                <a:ext uri="{FF2B5EF4-FFF2-40B4-BE49-F238E27FC236}">
                  <a16:creationId xmlns:a16="http://schemas.microsoft.com/office/drawing/2014/main" id="{6058DF86-219F-1442-98BE-A84F4EA71646}"/>
                </a:ext>
              </a:extLst>
            </p:cNvPr>
            <p:cNvSpPr>
              <a:spLocks noChangeShapeType="1"/>
            </p:cNvSpPr>
            <p:nvPr/>
          </p:nvSpPr>
          <p:spPr bwMode="auto">
            <a:xfrm flipV="1">
              <a:off x="2418940" y="5366099"/>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1" name="Group 1139">
              <a:extLst>
                <a:ext uri="{FF2B5EF4-FFF2-40B4-BE49-F238E27FC236}">
                  <a16:creationId xmlns:a16="http://schemas.microsoft.com/office/drawing/2014/main" id="{B6F93619-8EBA-8047-B5AA-B67688928CAF}"/>
                </a:ext>
              </a:extLst>
            </p:cNvPr>
            <p:cNvGrpSpPr>
              <a:grpSpLocks/>
            </p:cNvGrpSpPr>
            <p:nvPr/>
          </p:nvGrpSpPr>
          <p:grpSpPr bwMode="auto">
            <a:xfrm flipH="1">
              <a:off x="2538315" y="4858274"/>
              <a:ext cx="359261" cy="342045"/>
              <a:chOff x="2839" y="3501"/>
              <a:chExt cx="755" cy="803"/>
            </a:xfrm>
          </p:grpSpPr>
          <p:pic>
            <p:nvPicPr>
              <p:cNvPr id="360" name="Picture 1140" descr="desktop_computer_stylized_medium">
                <a:extLst>
                  <a:ext uri="{FF2B5EF4-FFF2-40B4-BE49-F238E27FC236}">
                    <a16:creationId xmlns:a16="http://schemas.microsoft.com/office/drawing/2014/main" id="{9AA4C0EB-F2B9-5C40-9AAD-C964FC96B5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1" name="Freeform 1141">
                <a:extLst>
                  <a:ext uri="{FF2B5EF4-FFF2-40B4-BE49-F238E27FC236}">
                    <a16:creationId xmlns:a16="http://schemas.microsoft.com/office/drawing/2014/main" id="{9FCC53DC-0637-C94C-BE0F-F02C827FE68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72" name="Group 171">
              <a:extLst>
                <a:ext uri="{FF2B5EF4-FFF2-40B4-BE49-F238E27FC236}">
                  <a16:creationId xmlns:a16="http://schemas.microsoft.com/office/drawing/2014/main" id="{2FE198B9-7149-3748-83AB-A5F078F11963}"/>
                </a:ext>
              </a:extLst>
            </p:cNvPr>
            <p:cNvGrpSpPr/>
            <p:nvPr/>
          </p:nvGrpSpPr>
          <p:grpSpPr>
            <a:xfrm>
              <a:off x="2349754" y="4616555"/>
              <a:ext cx="347997" cy="396620"/>
              <a:chOff x="7797061" y="3296104"/>
              <a:chExt cx="347997" cy="396620"/>
            </a:xfrm>
          </p:grpSpPr>
          <p:pic>
            <p:nvPicPr>
              <p:cNvPr id="358" name="Picture 571" descr="fridge2.png">
                <a:extLst>
                  <a:ext uri="{FF2B5EF4-FFF2-40B4-BE49-F238E27FC236}">
                    <a16:creationId xmlns:a16="http://schemas.microsoft.com/office/drawing/2014/main" id="{55A686EF-B93A-2E49-983E-8D991DABA78A}"/>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 name="Picture 1115" descr="antenna_stylized">
                <a:extLst>
                  <a:ext uri="{FF2B5EF4-FFF2-40B4-BE49-F238E27FC236}">
                    <a16:creationId xmlns:a16="http://schemas.microsoft.com/office/drawing/2014/main" id="{A80E5470-9869-3C43-90E4-127355F916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3" name="Group 172">
              <a:extLst>
                <a:ext uri="{FF2B5EF4-FFF2-40B4-BE49-F238E27FC236}">
                  <a16:creationId xmlns:a16="http://schemas.microsoft.com/office/drawing/2014/main" id="{60C54E11-67F5-4A4E-A2AF-8BE2E629DCB0}"/>
                </a:ext>
              </a:extLst>
            </p:cNvPr>
            <p:cNvGrpSpPr/>
            <p:nvPr/>
          </p:nvGrpSpPr>
          <p:grpSpPr>
            <a:xfrm>
              <a:off x="2596389" y="5257125"/>
              <a:ext cx="354986" cy="175668"/>
              <a:chOff x="7493876" y="2774731"/>
              <a:chExt cx="1481958" cy="894622"/>
            </a:xfrm>
          </p:grpSpPr>
          <p:sp>
            <p:nvSpPr>
              <p:cNvPr id="351" name="Freeform 350">
                <a:extLst>
                  <a:ext uri="{FF2B5EF4-FFF2-40B4-BE49-F238E27FC236}">
                    <a16:creationId xmlns:a16="http://schemas.microsoft.com/office/drawing/2014/main" id="{7F4AF260-652B-EF44-89D9-BD3260595B4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52" name="Oval 351">
                <a:extLst>
                  <a:ext uri="{FF2B5EF4-FFF2-40B4-BE49-F238E27FC236}">
                    <a16:creationId xmlns:a16="http://schemas.microsoft.com/office/drawing/2014/main" id="{1E6CCB26-EABC-114E-8B27-EEBB044709C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53" name="Group 352">
                <a:extLst>
                  <a:ext uri="{FF2B5EF4-FFF2-40B4-BE49-F238E27FC236}">
                    <a16:creationId xmlns:a16="http://schemas.microsoft.com/office/drawing/2014/main" id="{74919072-B307-414C-8880-5C86357563F0}"/>
                  </a:ext>
                </a:extLst>
              </p:cNvPr>
              <p:cNvGrpSpPr/>
              <p:nvPr/>
            </p:nvGrpSpPr>
            <p:grpSpPr>
              <a:xfrm>
                <a:off x="7713663" y="2848339"/>
                <a:ext cx="1042107" cy="425543"/>
                <a:chOff x="7786941" y="2884917"/>
                <a:chExt cx="897649" cy="353919"/>
              </a:xfrm>
            </p:grpSpPr>
            <p:sp>
              <p:nvSpPr>
                <p:cNvPr id="354" name="Freeform 353">
                  <a:extLst>
                    <a:ext uri="{FF2B5EF4-FFF2-40B4-BE49-F238E27FC236}">
                      <a16:creationId xmlns:a16="http://schemas.microsoft.com/office/drawing/2014/main" id="{E0C5F965-29E7-514D-A4D3-C48DA6A2E36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5" name="Freeform 354">
                  <a:extLst>
                    <a:ext uri="{FF2B5EF4-FFF2-40B4-BE49-F238E27FC236}">
                      <a16:creationId xmlns:a16="http://schemas.microsoft.com/office/drawing/2014/main" id="{EA78008F-6ED2-CD44-BB1D-0B85E9D449D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6" name="Freeform 355">
                  <a:extLst>
                    <a:ext uri="{FF2B5EF4-FFF2-40B4-BE49-F238E27FC236}">
                      <a16:creationId xmlns:a16="http://schemas.microsoft.com/office/drawing/2014/main" id="{911A8F5C-968F-3744-A9A0-26F6710EC61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7" name="Freeform 356">
                  <a:extLst>
                    <a:ext uri="{FF2B5EF4-FFF2-40B4-BE49-F238E27FC236}">
                      <a16:creationId xmlns:a16="http://schemas.microsoft.com/office/drawing/2014/main" id="{7BA388E5-41E6-4E45-978C-FB81AFF279A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pic>
          <p:nvPicPr>
            <p:cNvPr id="174" name="Picture 777" descr="access_point_stylized_small">
              <a:extLst>
                <a:ext uri="{FF2B5EF4-FFF2-40B4-BE49-F238E27FC236}">
                  <a16:creationId xmlns:a16="http://schemas.microsoft.com/office/drawing/2014/main" id="{77CD81F2-00F3-634F-9A0C-532DA2568C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0201" y="5153030"/>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5" name="Straight Connector 174">
              <a:extLst>
                <a:ext uri="{FF2B5EF4-FFF2-40B4-BE49-F238E27FC236}">
                  <a16:creationId xmlns:a16="http://schemas.microsoft.com/office/drawing/2014/main" id="{B61B6E9C-199A-204A-899B-839085F3A270}"/>
                </a:ext>
              </a:extLst>
            </p:cNvPr>
            <p:cNvCxnSpPr/>
            <p:nvPr/>
          </p:nvCxnSpPr>
          <p:spPr>
            <a:xfrm>
              <a:off x="2944738" y="5367898"/>
              <a:ext cx="5562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Line 431">
              <a:extLst>
                <a:ext uri="{FF2B5EF4-FFF2-40B4-BE49-F238E27FC236}">
                  <a16:creationId xmlns:a16="http://schemas.microsoft.com/office/drawing/2014/main" id="{8A5506A1-D7E9-CD4B-9B28-DABF55DF7D47}"/>
                </a:ext>
              </a:extLst>
            </p:cNvPr>
            <p:cNvSpPr>
              <a:spLocks noChangeShapeType="1"/>
            </p:cNvSpPr>
            <p:nvPr/>
          </p:nvSpPr>
          <p:spPr bwMode="auto">
            <a:xfrm>
              <a:off x="8003985" y="5098494"/>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7" name="Line 432">
              <a:extLst>
                <a:ext uri="{FF2B5EF4-FFF2-40B4-BE49-F238E27FC236}">
                  <a16:creationId xmlns:a16="http://schemas.microsoft.com/office/drawing/2014/main" id="{1FC5159E-9BC7-1B42-9CB8-C841CCAA46B7}"/>
                </a:ext>
              </a:extLst>
            </p:cNvPr>
            <p:cNvSpPr>
              <a:spLocks noChangeShapeType="1"/>
            </p:cNvSpPr>
            <p:nvPr/>
          </p:nvSpPr>
          <p:spPr bwMode="auto">
            <a:xfrm flipV="1">
              <a:off x="7421092" y="5098494"/>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8" name="Line 433">
              <a:extLst>
                <a:ext uri="{FF2B5EF4-FFF2-40B4-BE49-F238E27FC236}">
                  <a16:creationId xmlns:a16="http://schemas.microsoft.com/office/drawing/2014/main" id="{83CF2A6F-2C6A-D14F-88DE-91B700133432}"/>
                </a:ext>
              </a:extLst>
            </p:cNvPr>
            <p:cNvSpPr>
              <a:spLocks noChangeShapeType="1"/>
            </p:cNvSpPr>
            <p:nvPr/>
          </p:nvSpPr>
          <p:spPr bwMode="auto">
            <a:xfrm flipV="1">
              <a:off x="7392770" y="5368853"/>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9" name="Group 178">
              <a:extLst>
                <a:ext uri="{FF2B5EF4-FFF2-40B4-BE49-F238E27FC236}">
                  <a16:creationId xmlns:a16="http://schemas.microsoft.com/office/drawing/2014/main" id="{C849A746-879E-EB49-87BB-C8227667FD36}"/>
                </a:ext>
              </a:extLst>
            </p:cNvPr>
            <p:cNvGrpSpPr/>
            <p:nvPr/>
          </p:nvGrpSpPr>
          <p:grpSpPr>
            <a:xfrm>
              <a:off x="8281372" y="5229706"/>
              <a:ext cx="397110" cy="220011"/>
              <a:chOff x="7493876" y="2774731"/>
              <a:chExt cx="1481958" cy="894622"/>
            </a:xfrm>
          </p:grpSpPr>
          <p:sp>
            <p:nvSpPr>
              <p:cNvPr id="344" name="Freeform 343">
                <a:extLst>
                  <a:ext uri="{FF2B5EF4-FFF2-40B4-BE49-F238E27FC236}">
                    <a16:creationId xmlns:a16="http://schemas.microsoft.com/office/drawing/2014/main" id="{D718053D-32C7-4A4B-8A4C-D2845A746CB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45" name="Oval 344">
                <a:extLst>
                  <a:ext uri="{FF2B5EF4-FFF2-40B4-BE49-F238E27FC236}">
                    <a16:creationId xmlns:a16="http://schemas.microsoft.com/office/drawing/2014/main" id="{CC76EF5B-57B6-674C-A9DE-E6C770414490}"/>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46" name="Group 345">
                <a:extLst>
                  <a:ext uri="{FF2B5EF4-FFF2-40B4-BE49-F238E27FC236}">
                    <a16:creationId xmlns:a16="http://schemas.microsoft.com/office/drawing/2014/main" id="{EDC2D173-0C93-E848-BEE8-6107873B115D}"/>
                  </a:ext>
                </a:extLst>
              </p:cNvPr>
              <p:cNvGrpSpPr/>
              <p:nvPr/>
            </p:nvGrpSpPr>
            <p:grpSpPr>
              <a:xfrm>
                <a:off x="7713663" y="2848339"/>
                <a:ext cx="1042107" cy="425543"/>
                <a:chOff x="7786941" y="2884917"/>
                <a:chExt cx="897649" cy="353919"/>
              </a:xfrm>
            </p:grpSpPr>
            <p:sp>
              <p:nvSpPr>
                <p:cNvPr id="347" name="Freeform 346">
                  <a:extLst>
                    <a:ext uri="{FF2B5EF4-FFF2-40B4-BE49-F238E27FC236}">
                      <a16:creationId xmlns:a16="http://schemas.microsoft.com/office/drawing/2014/main" id="{90B1BD09-F486-7E4C-86EB-9C668696D4A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8" name="Freeform 347">
                  <a:extLst>
                    <a:ext uri="{FF2B5EF4-FFF2-40B4-BE49-F238E27FC236}">
                      <a16:creationId xmlns:a16="http://schemas.microsoft.com/office/drawing/2014/main" id="{73253F2A-8C71-2143-8D7D-9E0C6DBC7B5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9" name="Freeform 348">
                  <a:extLst>
                    <a:ext uri="{FF2B5EF4-FFF2-40B4-BE49-F238E27FC236}">
                      <a16:creationId xmlns:a16="http://schemas.microsoft.com/office/drawing/2014/main" id="{F7002948-32DF-A749-8E69-69FD52EE8AC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0" name="Freeform 349">
                  <a:extLst>
                    <a:ext uri="{FF2B5EF4-FFF2-40B4-BE49-F238E27FC236}">
                      <a16:creationId xmlns:a16="http://schemas.microsoft.com/office/drawing/2014/main" id="{4F9EAB0D-6878-E94F-9345-4B645274C01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80" name="Group 179">
              <a:extLst>
                <a:ext uri="{FF2B5EF4-FFF2-40B4-BE49-F238E27FC236}">
                  <a16:creationId xmlns:a16="http://schemas.microsoft.com/office/drawing/2014/main" id="{3E703AE1-F964-8340-8DC8-D52FC0348ADA}"/>
                </a:ext>
              </a:extLst>
            </p:cNvPr>
            <p:cNvGrpSpPr/>
            <p:nvPr/>
          </p:nvGrpSpPr>
          <p:grpSpPr>
            <a:xfrm>
              <a:off x="1247888" y="3937689"/>
              <a:ext cx="1045784" cy="958635"/>
              <a:chOff x="1334466" y="2016802"/>
              <a:chExt cx="1045784" cy="958635"/>
            </a:xfrm>
          </p:grpSpPr>
          <p:sp>
            <p:nvSpPr>
              <p:cNvPr id="336" name="Freeform 917">
                <a:extLst>
                  <a:ext uri="{FF2B5EF4-FFF2-40B4-BE49-F238E27FC236}">
                    <a16:creationId xmlns:a16="http://schemas.microsoft.com/office/drawing/2014/main" id="{89995382-B255-B047-94E8-5FF8E99FB609}"/>
                  </a:ext>
                </a:extLst>
              </p:cNvPr>
              <p:cNvSpPr>
                <a:spLocks/>
              </p:cNvSpPr>
              <p:nvPr/>
            </p:nvSpPr>
            <p:spPr bwMode="auto">
              <a:xfrm flipH="1">
                <a:off x="2065300" y="2032462"/>
                <a:ext cx="314950" cy="942975"/>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333"/>
                  <a:gd name="connsiteY0" fmla="*/ 10000 h 10000"/>
                  <a:gd name="connsiteX1" fmla="*/ 10000 w 10333"/>
                  <a:gd name="connsiteY1" fmla="*/ 0 h 10000"/>
                  <a:gd name="connsiteX2" fmla="*/ 10333 w 10333"/>
                  <a:gd name="connsiteY2" fmla="*/ 8347 h 10000"/>
                  <a:gd name="connsiteX3" fmla="*/ 0 w 10333"/>
                  <a:gd name="connsiteY3" fmla="*/ 10000 h 10000"/>
                </a:gdLst>
                <a:ahLst/>
                <a:cxnLst>
                  <a:cxn ang="0">
                    <a:pos x="connsiteX0" y="connsiteY0"/>
                  </a:cxn>
                  <a:cxn ang="0">
                    <a:pos x="connsiteX1" y="connsiteY1"/>
                  </a:cxn>
                  <a:cxn ang="0">
                    <a:pos x="connsiteX2" y="connsiteY2"/>
                  </a:cxn>
                  <a:cxn ang="0">
                    <a:pos x="connsiteX3" y="connsiteY3"/>
                  </a:cxn>
                </a:cxnLst>
                <a:rect l="l" t="t" r="r" b="b"/>
                <a:pathLst>
                  <a:path w="10333" h="10000">
                    <a:moveTo>
                      <a:pt x="0" y="10000"/>
                    </a:moveTo>
                    <a:lnTo>
                      <a:pt x="10000" y="0"/>
                    </a:lnTo>
                    <a:lnTo>
                      <a:pt x="10333" y="8347"/>
                    </a:lnTo>
                    <a:lnTo>
                      <a:pt x="0" y="10000"/>
                    </a:lnTo>
                    <a:close/>
                  </a:path>
                </a:pathLst>
              </a:custGeom>
              <a:gradFill rotWithShape="1">
                <a:gsLst>
                  <a:gs pos="0">
                    <a:schemeClr val="bg1"/>
                  </a:gs>
                  <a:gs pos="100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7" name="Rectangle 228">
                <a:extLst>
                  <a:ext uri="{FF2B5EF4-FFF2-40B4-BE49-F238E27FC236}">
                    <a16:creationId xmlns:a16="http://schemas.microsoft.com/office/drawing/2014/main" id="{EE077515-F58A-AD4A-8E0C-A162F3D4FFBA}"/>
                  </a:ext>
                </a:extLst>
              </p:cNvPr>
              <p:cNvSpPr>
                <a:spLocks noChangeArrowheads="1"/>
              </p:cNvSpPr>
              <p:nvPr/>
            </p:nvSpPr>
            <p:spPr bwMode="auto">
              <a:xfrm>
                <a:off x="1435419" y="2060250"/>
                <a:ext cx="618744" cy="779122"/>
              </a:xfrm>
              <a:prstGeom prst="rect">
                <a:avLst/>
              </a:prstGeom>
              <a:solidFill>
                <a:schemeClr val="bg1"/>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8" name="Rectangle 229">
                <a:extLst>
                  <a:ext uri="{FF2B5EF4-FFF2-40B4-BE49-F238E27FC236}">
                    <a16:creationId xmlns:a16="http://schemas.microsoft.com/office/drawing/2014/main" id="{4FE4EF05-383D-F745-817F-5BF2E7943833}"/>
                  </a:ext>
                </a:extLst>
              </p:cNvPr>
              <p:cNvSpPr>
                <a:spLocks noChangeArrowheads="1"/>
              </p:cNvSpPr>
              <p:nvPr/>
            </p:nvSpPr>
            <p:spPr bwMode="auto">
              <a:xfrm>
                <a:off x="1438720" y="2372695"/>
                <a:ext cx="611601" cy="15345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9" name="Text Box 230">
                <a:extLst>
                  <a:ext uri="{FF2B5EF4-FFF2-40B4-BE49-F238E27FC236}">
                    <a16:creationId xmlns:a16="http://schemas.microsoft.com/office/drawing/2014/main" id="{64273727-82B3-4B44-B510-20A843724DF0}"/>
                  </a:ext>
                </a:extLst>
              </p:cNvPr>
              <p:cNvSpPr txBox="1">
                <a:spLocks noChangeArrowheads="1"/>
              </p:cNvSpPr>
              <p:nvPr/>
            </p:nvSpPr>
            <p:spPr bwMode="auto">
              <a:xfrm>
                <a:off x="1334466" y="2016802"/>
                <a:ext cx="81438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application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effectLst/>
                    <a:uLnTx/>
                    <a:uFillTx/>
                    <a:latin typeface="+mn-lt"/>
                    <a:ea typeface="ＭＳ Ｐゴシック" panose="020B0600070205080204" pitchFamily="34" charset="-128"/>
                    <a:cs typeface="+mn-cs"/>
                  </a:rPr>
                  <a:t>transport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schemeClr val="bg1"/>
                    </a:solidFill>
                    <a:effectLst/>
                    <a:uLnTx/>
                    <a:uFillTx/>
                    <a:latin typeface="+mn-lt"/>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data 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endParaRPr>
              </a:p>
            </p:txBody>
          </p:sp>
          <p:cxnSp>
            <p:nvCxnSpPr>
              <p:cNvPr id="340" name="Straight Connector 339">
                <a:extLst>
                  <a:ext uri="{FF2B5EF4-FFF2-40B4-BE49-F238E27FC236}">
                    <a16:creationId xmlns:a16="http://schemas.microsoft.com/office/drawing/2014/main" id="{D8F5444D-BEFA-884A-BBCF-D18DFE69A07B}"/>
                  </a:ext>
                </a:extLst>
              </p:cNvPr>
              <p:cNvCxnSpPr>
                <a:cxnSpLocks/>
              </p:cNvCxnSpPr>
              <p:nvPr/>
            </p:nvCxnSpPr>
            <p:spPr>
              <a:xfrm>
                <a:off x="1434403" y="2216226"/>
                <a:ext cx="619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BCED9EA-0AF6-294A-ADEE-A9F3FF3C86CB}"/>
                  </a:ext>
                </a:extLst>
              </p:cNvPr>
              <p:cNvCxnSpPr>
                <a:cxnSpLocks/>
              </p:cNvCxnSpPr>
              <p:nvPr/>
            </p:nvCxnSpPr>
            <p:spPr>
              <a:xfrm>
                <a:off x="1434547" y="2372157"/>
                <a:ext cx="619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39BD6144-55FD-AE4F-9307-2D52AD9E6DBA}"/>
                  </a:ext>
                </a:extLst>
              </p:cNvPr>
              <p:cNvCxnSpPr>
                <a:cxnSpLocks/>
              </p:cNvCxnSpPr>
              <p:nvPr/>
            </p:nvCxnSpPr>
            <p:spPr>
              <a:xfrm>
                <a:off x="1433493" y="2521026"/>
                <a:ext cx="619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D98C95D5-25CB-294D-963A-D197CF1A4289}"/>
                  </a:ext>
                </a:extLst>
              </p:cNvPr>
              <p:cNvCxnSpPr>
                <a:cxnSpLocks/>
              </p:cNvCxnSpPr>
              <p:nvPr/>
            </p:nvCxnSpPr>
            <p:spPr>
              <a:xfrm>
                <a:off x="1433038" y="2673426"/>
                <a:ext cx="619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1" name="Group 180">
              <a:extLst>
                <a:ext uri="{FF2B5EF4-FFF2-40B4-BE49-F238E27FC236}">
                  <a16:creationId xmlns:a16="http://schemas.microsoft.com/office/drawing/2014/main" id="{07C48CC7-AAEB-0946-8063-C9E575A247A9}"/>
                </a:ext>
              </a:extLst>
            </p:cNvPr>
            <p:cNvGrpSpPr/>
            <p:nvPr/>
          </p:nvGrpSpPr>
          <p:grpSpPr>
            <a:xfrm>
              <a:off x="2039837" y="4710271"/>
              <a:ext cx="350807" cy="305517"/>
              <a:chOff x="7487144" y="3389820"/>
              <a:chExt cx="350807" cy="305517"/>
            </a:xfrm>
          </p:grpSpPr>
          <p:pic>
            <p:nvPicPr>
              <p:cNvPr id="313" name="Picture 1115" descr="antenna_stylized">
                <a:extLst>
                  <a:ext uri="{FF2B5EF4-FFF2-40B4-BE49-F238E27FC236}">
                    <a16:creationId xmlns:a16="http://schemas.microsoft.com/office/drawing/2014/main" id="{AAA19FA1-0368-DF40-92D4-76FFC0F158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4" name="Picture 1116" descr="laptop_keyboard">
                <a:extLst>
                  <a:ext uri="{FF2B5EF4-FFF2-40B4-BE49-F238E27FC236}">
                    <a16:creationId xmlns:a16="http://schemas.microsoft.com/office/drawing/2014/main" id="{AB6CE078-49B8-8A41-8D50-0594F9C1BBE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 name="Freeform 1117">
                <a:extLst>
                  <a:ext uri="{FF2B5EF4-FFF2-40B4-BE49-F238E27FC236}">
                    <a16:creationId xmlns:a16="http://schemas.microsoft.com/office/drawing/2014/main" id="{F6871B47-522C-954C-9A40-275CAAA9F6C4}"/>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6" name="Freeform 1119">
                <a:extLst>
                  <a:ext uri="{FF2B5EF4-FFF2-40B4-BE49-F238E27FC236}">
                    <a16:creationId xmlns:a16="http://schemas.microsoft.com/office/drawing/2014/main" id="{8DA90D9B-4740-8646-B64A-655DFB4FEAD6}"/>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7" name="Freeform 1120">
                <a:extLst>
                  <a:ext uri="{FF2B5EF4-FFF2-40B4-BE49-F238E27FC236}">
                    <a16:creationId xmlns:a16="http://schemas.microsoft.com/office/drawing/2014/main" id="{9574B39A-D407-D34B-8559-DA27DA2FD8F7}"/>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8" name="Freeform 1121">
                <a:extLst>
                  <a:ext uri="{FF2B5EF4-FFF2-40B4-BE49-F238E27FC236}">
                    <a16:creationId xmlns:a16="http://schemas.microsoft.com/office/drawing/2014/main" id="{30E9A6E9-8D32-BF44-823B-FFD30BEE7933}"/>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9" name="Freeform 1122">
                <a:extLst>
                  <a:ext uri="{FF2B5EF4-FFF2-40B4-BE49-F238E27FC236}">
                    <a16:creationId xmlns:a16="http://schemas.microsoft.com/office/drawing/2014/main" id="{F31ACDDA-FF16-3D44-A912-A18B8CDC6B0E}"/>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0" name="Freeform 1123">
                <a:extLst>
                  <a:ext uri="{FF2B5EF4-FFF2-40B4-BE49-F238E27FC236}">
                    <a16:creationId xmlns:a16="http://schemas.microsoft.com/office/drawing/2014/main" id="{BCB7561E-9330-694A-9985-D7445FE45F79}"/>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1" name="Freeform 1124">
                <a:extLst>
                  <a:ext uri="{FF2B5EF4-FFF2-40B4-BE49-F238E27FC236}">
                    <a16:creationId xmlns:a16="http://schemas.microsoft.com/office/drawing/2014/main" id="{41D1BD11-F952-CB47-9129-3E7E507017FA}"/>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22" name="Group 1125">
                <a:extLst>
                  <a:ext uri="{FF2B5EF4-FFF2-40B4-BE49-F238E27FC236}">
                    <a16:creationId xmlns:a16="http://schemas.microsoft.com/office/drawing/2014/main" id="{A3446849-62A2-8542-A296-B969943DE4A0}"/>
                  </a:ext>
                </a:extLst>
              </p:cNvPr>
              <p:cNvGrpSpPr>
                <a:grpSpLocks/>
              </p:cNvGrpSpPr>
              <p:nvPr/>
            </p:nvGrpSpPr>
            <p:grpSpPr bwMode="auto">
              <a:xfrm>
                <a:off x="7593395" y="3625649"/>
                <a:ext cx="64747" cy="27592"/>
                <a:chOff x="1740" y="2642"/>
                <a:chExt cx="752" cy="327"/>
              </a:xfrm>
            </p:grpSpPr>
            <p:sp>
              <p:nvSpPr>
                <p:cNvPr id="330" name="Freeform 1126">
                  <a:extLst>
                    <a:ext uri="{FF2B5EF4-FFF2-40B4-BE49-F238E27FC236}">
                      <a16:creationId xmlns:a16="http://schemas.microsoft.com/office/drawing/2014/main" id="{854957C7-A6F8-584A-8136-08CE713AE2B1}"/>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1" name="Freeform 1127">
                  <a:extLst>
                    <a:ext uri="{FF2B5EF4-FFF2-40B4-BE49-F238E27FC236}">
                      <a16:creationId xmlns:a16="http://schemas.microsoft.com/office/drawing/2014/main" id="{3BDE3BA0-2B7B-7241-98DA-90A08473190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2" name="Freeform 1128">
                  <a:extLst>
                    <a:ext uri="{FF2B5EF4-FFF2-40B4-BE49-F238E27FC236}">
                      <a16:creationId xmlns:a16="http://schemas.microsoft.com/office/drawing/2014/main" id="{7FD196ED-AC40-F642-B785-A7326FF6FF15}"/>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3" name="Freeform 1129">
                  <a:extLst>
                    <a:ext uri="{FF2B5EF4-FFF2-40B4-BE49-F238E27FC236}">
                      <a16:creationId xmlns:a16="http://schemas.microsoft.com/office/drawing/2014/main" id="{F9F62D58-715C-024C-AF2C-DAEEDD8FFDF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4" name="Freeform 1130">
                  <a:extLst>
                    <a:ext uri="{FF2B5EF4-FFF2-40B4-BE49-F238E27FC236}">
                      <a16:creationId xmlns:a16="http://schemas.microsoft.com/office/drawing/2014/main" id="{2FAB5452-3CC8-5E47-A0D5-CCE2850D3AE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5" name="Freeform 1131">
                  <a:extLst>
                    <a:ext uri="{FF2B5EF4-FFF2-40B4-BE49-F238E27FC236}">
                      <a16:creationId xmlns:a16="http://schemas.microsoft.com/office/drawing/2014/main" id="{A8657BA1-E1F7-6D49-88E2-4DABEA064028}"/>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23" name="Freeform 1132">
                <a:extLst>
                  <a:ext uri="{FF2B5EF4-FFF2-40B4-BE49-F238E27FC236}">
                    <a16:creationId xmlns:a16="http://schemas.microsoft.com/office/drawing/2014/main" id="{0CC5D4B5-D6D6-6741-9042-2CEBEEB5481D}"/>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4" name="Freeform 1133">
                <a:extLst>
                  <a:ext uri="{FF2B5EF4-FFF2-40B4-BE49-F238E27FC236}">
                    <a16:creationId xmlns:a16="http://schemas.microsoft.com/office/drawing/2014/main" id="{0DFC5264-B526-464C-AC37-79E9200C7943}"/>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5" name="Freeform 1134">
                <a:extLst>
                  <a:ext uri="{FF2B5EF4-FFF2-40B4-BE49-F238E27FC236}">
                    <a16:creationId xmlns:a16="http://schemas.microsoft.com/office/drawing/2014/main" id="{91756265-8678-D24C-8103-2B04C39DAF4E}"/>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6" name="Freeform 1135">
                <a:extLst>
                  <a:ext uri="{FF2B5EF4-FFF2-40B4-BE49-F238E27FC236}">
                    <a16:creationId xmlns:a16="http://schemas.microsoft.com/office/drawing/2014/main" id="{C943CCEA-E4F4-C04A-B33A-E5077AAF3FC1}"/>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7" name="Freeform 1136">
                <a:extLst>
                  <a:ext uri="{FF2B5EF4-FFF2-40B4-BE49-F238E27FC236}">
                    <a16:creationId xmlns:a16="http://schemas.microsoft.com/office/drawing/2014/main" id="{C95468FA-7E0F-554C-9CE0-9E45F3AE8B70}"/>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8" name="Freeform 1137">
                <a:extLst>
                  <a:ext uri="{FF2B5EF4-FFF2-40B4-BE49-F238E27FC236}">
                    <a16:creationId xmlns:a16="http://schemas.microsoft.com/office/drawing/2014/main" id="{3D372F41-CBC3-B346-B000-225A34AB0433}"/>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29" name="Picture 1118" descr="screen">
                <a:extLst>
                  <a:ext uri="{FF2B5EF4-FFF2-40B4-BE49-F238E27FC236}">
                    <a16:creationId xmlns:a16="http://schemas.microsoft.com/office/drawing/2014/main" id="{AD04FF5E-4D98-2C48-BBFE-49B70FAF659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2" name="Group 181">
              <a:extLst>
                <a:ext uri="{FF2B5EF4-FFF2-40B4-BE49-F238E27FC236}">
                  <a16:creationId xmlns:a16="http://schemas.microsoft.com/office/drawing/2014/main" id="{B8F44290-F8ED-1049-B284-AFDBEE082088}"/>
                </a:ext>
              </a:extLst>
            </p:cNvPr>
            <p:cNvGrpSpPr/>
            <p:nvPr/>
          </p:nvGrpSpPr>
          <p:grpSpPr>
            <a:xfrm>
              <a:off x="8203190" y="4015802"/>
              <a:ext cx="1008712" cy="969393"/>
              <a:chOff x="8854651" y="4004028"/>
              <a:chExt cx="1008712" cy="969393"/>
            </a:xfrm>
          </p:grpSpPr>
          <p:sp>
            <p:nvSpPr>
              <p:cNvPr id="305" name="Freeform 917">
                <a:extLst>
                  <a:ext uri="{FF2B5EF4-FFF2-40B4-BE49-F238E27FC236}">
                    <a16:creationId xmlns:a16="http://schemas.microsoft.com/office/drawing/2014/main" id="{3D13E50F-70CF-E549-8B3C-B36DA8689FB6}"/>
                  </a:ext>
                </a:extLst>
              </p:cNvPr>
              <p:cNvSpPr>
                <a:spLocks/>
              </p:cNvSpPr>
              <p:nvPr/>
            </p:nvSpPr>
            <p:spPr bwMode="auto">
              <a:xfrm>
                <a:off x="8854651" y="4030446"/>
                <a:ext cx="314950" cy="942975"/>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333"/>
                  <a:gd name="connsiteY0" fmla="*/ 10000 h 10000"/>
                  <a:gd name="connsiteX1" fmla="*/ 10000 w 10333"/>
                  <a:gd name="connsiteY1" fmla="*/ 0 h 10000"/>
                  <a:gd name="connsiteX2" fmla="*/ 10333 w 10333"/>
                  <a:gd name="connsiteY2" fmla="*/ 8347 h 10000"/>
                  <a:gd name="connsiteX3" fmla="*/ 0 w 10333"/>
                  <a:gd name="connsiteY3" fmla="*/ 10000 h 10000"/>
                </a:gdLst>
                <a:ahLst/>
                <a:cxnLst>
                  <a:cxn ang="0">
                    <a:pos x="connsiteX0" y="connsiteY0"/>
                  </a:cxn>
                  <a:cxn ang="0">
                    <a:pos x="connsiteX1" y="connsiteY1"/>
                  </a:cxn>
                  <a:cxn ang="0">
                    <a:pos x="connsiteX2" y="connsiteY2"/>
                  </a:cxn>
                  <a:cxn ang="0">
                    <a:pos x="connsiteX3" y="connsiteY3"/>
                  </a:cxn>
                </a:cxnLst>
                <a:rect l="l" t="t" r="r" b="b"/>
                <a:pathLst>
                  <a:path w="10333" h="10000">
                    <a:moveTo>
                      <a:pt x="0" y="10000"/>
                    </a:moveTo>
                    <a:lnTo>
                      <a:pt x="10000" y="0"/>
                    </a:lnTo>
                    <a:lnTo>
                      <a:pt x="10333" y="8347"/>
                    </a:lnTo>
                    <a:lnTo>
                      <a:pt x="0" y="10000"/>
                    </a:lnTo>
                    <a:close/>
                  </a:path>
                </a:pathLst>
              </a:custGeom>
              <a:gradFill rotWithShape="1">
                <a:gsLst>
                  <a:gs pos="0">
                    <a:schemeClr val="bg1"/>
                  </a:gs>
                  <a:gs pos="100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6" name="Rectangle 228">
                <a:extLst>
                  <a:ext uri="{FF2B5EF4-FFF2-40B4-BE49-F238E27FC236}">
                    <a16:creationId xmlns:a16="http://schemas.microsoft.com/office/drawing/2014/main" id="{E8BD07C8-DBD9-E841-9593-231AF428CF13}"/>
                  </a:ext>
                </a:extLst>
              </p:cNvPr>
              <p:cNvSpPr>
                <a:spLocks noChangeArrowheads="1"/>
              </p:cNvSpPr>
              <p:nvPr/>
            </p:nvSpPr>
            <p:spPr bwMode="auto">
              <a:xfrm>
                <a:off x="9149928" y="4047476"/>
                <a:ext cx="618744" cy="779122"/>
              </a:xfrm>
              <a:prstGeom prst="rect">
                <a:avLst/>
              </a:prstGeom>
              <a:solidFill>
                <a:schemeClr val="bg1"/>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07" name="Rectangle 229">
                <a:extLst>
                  <a:ext uri="{FF2B5EF4-FFF2-40B4-BE49-F238E27FC236}">
                    <a16:creationId xmlns:a16="http://schemas.microsoft.com/office/drawing/2014/main" id="{3A076715-A936-7D43-BFF6-C044131CE537}"/>
                  </a:ext>
                </a:extLst>
              </p:cNvPr>
              <p:cNvSpPr>
                <a:spLocks noChangeArrowheads="1"/>
              </p:cNvSpPr>
              <p:nvPr/>
            </p:nvSpPr>
            <p:spPr bwMode="auto">
              <a:xfrm>
                <a:off x="9153229" y="4359921"/>
                <a:ext cx="611601" cy="15345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08" name="Text Box 230">
                <a:extLst>
                  <a:ext uri="{FF2B5EF4-FFF2-40B4-BE49-F238E27FC236}">
                    <a16:creationId xmlns:a16="http://schemas.microsoft.com/office/drawing/2014/main" id="{5690CD0A-70D3-8345-92E1-4FA67A516FCF}"/>
                  </a:ext>
                </a:extLst>
              </p:cNvPr>
              <p:cNvSpPr txBox="1">
                <a:spLocks noChangeArrowheads="1"/>
              </p:cNvSpPr>
              <p:nvPr/>
            </p:nvSpPr>
            <p:spPr bwMode="auto">
              <a:xfrm>
                <a:off x="9048975" y="4004028"/>
                <a:ext cx="81438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application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effectLst/>
                    <a:uLnTx/>
                    <a:uFillTx/>
                    <a:latin typeface="+mn-lt"/>
                    <a:ea typeface="ＭＳ Ｐゴシック" panose="020B0600070205080204" pitchFamily="34" charset="-128"/>
                    <a:cs typeface="+mn-cs"/>
                  </a:rPr>
                  <a:t>transport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schemeClr val="bg1"/>
                    </a:solidFill>
                    <a:effectLst/>
                    <a:uLnTx/>
                    <a:uFillTx/>
                    <a:latin typeface="+mn-lt"/>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data 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endParaRPr>
              </a:p>
            </p:txBody>
          </p:sp>
          <p:cxnSp>
            <p:nvCxnSpPr>
              <p:cNvPr id="309" name="Straight Connector 308">
                <a:extLst>
                  <a:ext uri="{FF2B5EF4-FFF2-40B4-BE49-F238E27FC236}">
                    <a16:creationId xmlns:a16="http://schemas.microsoft.com/office/drawing/2014/main" id="{A956C92F-5135-2E4B-BD33-9D30717914F7}"/>
                  </a:ext>
                </a:extLst>
              </p:cNvPr>
              <p:cNvCxnSpPr>
                <a:cxnSpLocks/>
              </p:cNvCxnSpPr>
              <p:nvPr/>
            </p:nvCxnSpPr>
            <p:spPr>
              <a:xfrm>
                <a:off x="9148912" y="4203452"/>
                <a:ext cx="619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FF1B149-BF64-8F42-8627-7E2F4D874C39}"/>
                  </a:ext>
                </a:extLst>
              </p:cNvPr>
              <p:cNvCxnSpPr>
                <a:cxnSpLocks/>
              </p:cNvCxnSpPr>
              <p:nvPr/>
            </p:nvCxnSpPr>
            <p:spPr>
              <a:xfrm>
                <a:off x="9149056" y="4359383"/>
                <a:ext cx="619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83B19CF5-0989-F94C-955E-A239BDA3C215}"/>
                  </a:ext>
                </a:extLst>
              </p:cNvPr>
              <p:cNvCxnSpPr>
                <a:cxnSpLocks/>
              </p:cNvCxnSpPr>
              <p:nvPr/>
            </p:nvCxnSpPr>
            <p:spPr>
              <a:xfrm>
                <a:off x="9148002" y="4508252"/>
                <a:ext cx="619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9654621E-7067-8F47-B252-2B63F3D058D5}"/>
                  </a:ext>
                </a:extLst>
              </p:cNvPr>
              <p:cNvCxnSpPr>
                <a:cxnSpLocks/>
              </p:cNvCxnSpPr>
              <p:nvPr/>
            </p:nvCxnSpPr>
            <p:spPr>
              <a:xfrm>
                <a:off x="9147547" y="4660652"/>
                <a:ext cx="619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3" name="Group 950">
              <a:extLst>
                <a:ext uri="{FF2B5EF4-FFF2-40B4-BE49-F238E27FC236}">
                  <a16:creationId xmlns:a16="http://schemas.microsoft.com/office/drawing/2014/main" id="{ADCE8FFB-48AC-A247-94DA-E97A6CF52F37}"/>
                </a:ext>
              </a:extLst>
            </p:cNvPr>
            <p:cNvGrpSpPr>
              <a:grpSpLocks/>
            </p:cNvGrpSpPr>
            <p:nvPr/>
          </p:nvGrpSpPr>
          <p:grpSpPr bwMode="auto">
            <a:xfrm>
              <a:off x="8092577" y="4586506"/>
              <a:ext cx="214974" cy="403920"/>
              <a:chOff x="4140" y="429"/>
              <a:chExt cx="1425" cy="2396"/>
            </a:xfrm>
          </p:grpSpPr>
          <p:sp>
            <p:nvSpPr>
              <p:cNvPr id="273" name="Freeform 951">
                <a:extLst>
                  <a:ext uri="{FF2B5EF4-FFF2-40B4-BE49-F238E27FC236}">
                    <a16:creationId xmlns:a16="http://schemas.microsoft.com/office/drawing/2014/main" id="{E42D8558-0018-304D-8743-A408E048AA68}"/>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4" name="Rectangle 952">
                <a:extLst>
                  <a:ext uri="{FF2B5EF4-FFF2-40B4-BE49-F238E27FC236}">
                    <a16:creationId xmlns:a16="http://schemas.microsoft.com/office/drawing/2014/main" id="{A5481AA2-C4E5-F24F-8F6F-270F977B50F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75" name="Freeform 953">
                <a:extLst>
                  <a:ext uri="{FF2B5EF4-FFF2-40B4-BE49-F238E27FC236}">
                    <a16:creationId xmlns:a16="http://schemas.microsoft.com/office/drawing/2014/main" id="{1A11DC5E-B321-A443-AA66-5C1AE464D5E5}"/>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6" name="Freeform 954">
                <a:extLst>
                  <a:ext uri="{FF2B5EF4-FFF2-40B4-BE49-F238E27FC236}">
                    <a16:creationId xmlns:a16="http://schemas.microsoft.com/office/drawing/2014/main" id="{4C925959-5577-B041-8E8B-55BC2695A40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7" name="Rectangle 955">
                <a:extLst>
                  <a:ext uri="{FF2B5EF4-FFF2-40B4-BE49-F238E27FC236}">
                    <a16:creationId xmlns:a16="http://schemas.microsoft.com/office/drawing/2014/main" id="{99ABFEED-2A79-474B-BB8A-253DCFE1F975}"/>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278" name="Group 956">
                <a:extLst>
                  <a:ext uri="{FF2B5EF4-FFF2-40B4-BE49-F238E27FC236}">
                    <a16:creationId xmlns:a16="http://schemas.microsoft.com/office/drawing/2014/main" id="{D64ED7CC-9D48-0642-B0EA-F94CFDA2B598}"/>
                  </a:ext>
                </a:extLst>
              </p:cNvPr>
              <p:cNvGrpSpPr>
                <a:grpSpLocks/>
              </p:cNvGrpSpPr>
              <p:nvPr/>
            </p:nvGrpSpPr>
            <p:grpSpPr bwMode="auto">
              <a:xfrm>
                <a:off x="4749" y="668"/>
                <a:ext cx="581" cy="145"/>
                <a:chOff x="614" y="2568"/>
                <a:chExt cx="725" cy="139"/>
              </a:xfrm>
            </p:grpSpPr>
            <p:sp>
              <p:nvSpPr>
                <p:cNvPr id="303" name="AutoShape 957">
                  <a:extLst>
                    <a:ext uri="{FF2B5EF4-FFF2-40B4-BE49-F238E27FC236}">
                      <a16:creationId xmlns:a16="http://schemas.microsoft.com/office/drawing/2014/main" id="{EE2E50B6-CD33-0E4A-8634-D6436A4DE8F3}"/>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04" name="AutoShape 958">
                  <a:extLst>
                    <a:ext uri="{FF2B5EF4-FFF2-40B4-BE49-F238E27FC236}">
                      <a16:creationId xmlns:a16="http://schemas.microsoft.com/office/drawing/2014/main" id="{A39EB1DE-A86D-B84E-837B-03A8DCCA197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79" name="Rectangle 959">
                <a:extLst>
                  <a:ext uri="{FF2B5EF4-FFF2-40B4-BE49-F238E27FC236}">
                    <a16:creationId xmlns:a16="http://schemas.microsoft.com/office/drawing/2014/main" id="{912A97F6-34BC-A145-A942-32F4C3B4CCEB}"/>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280" name="Group 960">
                <a:extLst>
                  <a:ext uri="{FF2B5EF4-FFF2-40B4-BE49-F238E27FC236}">
                    <a16:creationId xmlns:a16="http://schemas.microsoft.com/office/drawing/2014/main" id="{719172CB-2296-AE46-8DDF-662D60AA9E2C}"/>
                  </a:ext>
                </a:extLst>
              </p:cNvPr>
              <p:cNvGrpSpPr>
                <a:grpSpLocks/>
              </p:cNvGrpSpPr>
              <p:nvPr/>
            </p:nvGrpSpPr>
            <p:grpSpPr bwMode="auto">
              <a:xfrm>
                <a:off x="4747" y="994"/>
                <a:ext cx="581" cy="134"/>
                <a:chOff x="614" y="2568"/>
                <a:chExt cx="725" cy="139"/>
              </a:xfrm>
            </p:grpSpPr>
            <p:sp>
              <p:nvSpPr>
                <p:cNvPr id="301" name="AutoShape 961">
                  <a:extLst>
                    <a:ext uri="{FF2B5EF4-FFF2-40B4-BE49-F238E27FC236}">
                      <a16:creationId xmlns:a16="http://schemas.microsoft.com/office/drawing/2014/main" id="{F26F830F-E545-794D-9966-AFEB8AC61857}"/>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02" name="AutoShape 962">
                  <a:extLst>
                    <a:ext uri="{FF2B5EF4-FFF2-40B4-BE49-F238E27FC236}">
                      <a16:creationId xmlns:a16="http://schemas.microsoft.com/office/drawing/2014/main" id="{733BD37F-9011-894C-B338-12B9E6EE327F}"/>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81" name="Rectangle 963">
                <a:extLst>
                  <a:ext uri="{FF2B5EF4-FFF2-40B4-BE49-F238E27FC236}">
                    <a16:creationId xmlns:a16="http://schemas.microsoft.com/office/drawing/2014/main" id="{BC3624F8-731F-2A4A-9CD2-515331E47A5F}"/>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82" name="Rectangle 964">
                <a:extLst>
                  <a:ext uri="{FF2B5EF4-FFF2-40B4-BE49-F238E27FC236}">
                    <a16:creationId xmlns:a16="http://schemas.microsoft.com/office/drawing/2014/main" id="{6D69FCA9-8C8D-8A45-AA9B-90C623FACB37}"/>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283" name="Group 965">
                <a:extLst>
                  <a:ext uri="{FF2B5EF4-FFF2-40B4-BE49-F238E27FC236}">
                    <a16:creationId xmlns:a16="http://schemas.microsoft.com/office/drawing/2014/main" id="{3513873E-986C-BC4E-91CA-017DAF9419F1}"/>
                  </a:ext>
                </a:extLst>
              </p:cNvPr>
              <p:cNvGrpSpPr>
                <a:grpSpLocks/>
              </p:cNvGrpSpPr>
              <p:nvPr/>
            </p:nvGrpSpPr>
            <p:grpSpPr bwMode="auto">
              <a:xfrm>
                <a:off x="4735" y="1627"/>
                <a:ext cx="582" cy="151"/>
                <a:chOff x="614" y="2568"/>
                <a:chExt cx="725" cy="139"/>
              </a:xfrm>
            </p:grpSpPr>
            <p:sp>
              <p:nvSpPr>
                <p:cNvPr id="299" name="AutoShape 966">
                  <a:extLst>
                    <a:ext uri="{FF2B5EF4-FFF2-40B4-BE49-F238E27FC236}">
                      <a16:creationId xmlns:a16="http://schemas.microsoft.com/office/drawing/2014/main" id="{EC24B8B4-CA68-8344-AA14-6C6F972E7D41}"/>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00" name="AutoShape 967">
                  <a:extLst>
                    <a:ext uri="{FF2B5EF4-FFF2-40B4-BE49-F238E27FC236}">
                      <a16:creationId xmlns:a16="http://schemas.microsoft.com/office/drawing/2014/main" id="{8B3BE79F-68F1-3F44-9231-F9F906C6E4BA}"/>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84" name="Freeform 968">
                <a:extLst>
                  <a:ext uri="{FF2B5EF4-FFF2-40B4-BE49-F238E27FC236}">
                    <a16:creationId xmlns:a16="http://schemas.microsoft.com/office/drawing/2014/main" id="{83591A80-6143-F24F-89E1-1ECAB80BF29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85" name="Group 969">
                <a:extLst>
                  <a:ext uri="{FF2B5EF4-FFF2-40B4-BE49-F238E27FC236}">
                    <a16:creationId xmlns:a16="http://schemas.microsoft.com/office/drawing/2014/main" id="{B5FBE38A-FE06-6C42-944E-A9E5C30300AE}"/>
                  </a:ext>
                </a:extLst>
              </p:cNvPr>
              <p:cNvGrpSpPr>
                <a:grpSpLocks/>
              </p:cNvGrpSpPr>
              <p:nvPr/>
            </p:nvGrpSpPr>
            <p:grpSpPr bwMode="auto">
              <a:xfrm>
                <a:off x="4739" y="1327"/>
                <a:ext cx="582" cy="139"/>
                <a:chOff x="614" y="2568"/>
                <a:chExt cx="725" cy="139"/>
              </a:xfrm>
            </p:grpSpPr>
            <p:sp>
              <p:nvSpPr>
                <p:cNvPr id="297" name="AutoShape 970">
                  <a:extLst>
                    <a:ext uri="{FF2B5EF4-FFF2-40B4-BE49-F238E27FC236}">
                      <a16:creationId xmlns:a16="http://schemas.microsoft.com/office/drawing/2014/main" id="{1E24432D-6B84-ED48-B869-6CE146BFA1AC}"/>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98" name="AutoShape 971">
                  <a:extLst>
                    <a:ext uri="{FF2B5EF4-FFF2-40B4-BE49-F238E27FC236}">
                      <a16:creationId xmlns:a16="http://schemas.microsoft.com/office/drawing/2014/main" id="{F45105A9-AF1C-1047-B21B-17C9805A7316}"/>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86" name="Rectangle 972">
                <a:extLst>
                  <a:ext uri="{FF2B5EF4-FFF2-40B4-BE49-F238E27FC236}">
                    <a16:creationId xmlns:a16="http://schemas.microsoft.com/office/drawing/2014/main" id="{9209AAA4-4374-BD47-BA24-EBF48636A13E}"/>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87" name="Freeform 973">
                <a:extLst>
                  <a:ext uri="{FF2B5EF4-FFF2-40B4-BE49-F238E27FC236}">
                    <a16:creationId xmlns:a16="http://schemas.microsoft.com/office/drawing/2014/main" id="{1CCACCC9-2578-3E47-90AE-1AA6FAC30CCE}"/>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8" name="Freeform 974">
                <a:extLst>
                  <a:ext uri="{FF2B5EF4-FFF2-40B4-BE49-F238E27FC236}">
                    <a16:creationId xmlns:a16="http://schemas.microsoft.com/office/drawing/2014/main" id="{23A2A515-9B1E-814E-A969-1AC8E47291D5}"/>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9" name="Oval 975">
                <a:extLst>
                  <a:ext uri="{FF2B5EF4-FFF2-40B4-BE49-F238E27FC236}">
                    <a16:creationId xmlns:a16="http://schemas.microsoft.com/office/drawing/2014/main" id="{B4E26F38-B0D5-4846-927B-F4E1BE5D9C86}"/>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90" name="Freeform 976">
                <a:extLst>
                  <a:ext uri="{FF2B5EF4-FFF2-40B4-BE49-F238E27FC236}">
                    <a16:creationId xmlns:a16="http://schemas.microsoft.com/office/drawing/2014/main" id="{EF0D2CE2-10D6-A04B-8689-BFDC9D05EB5D}"/>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1" name="AutoShape 977">
                <a:extLst>
                  <a:ext uri="{FF2B5EF4-FFF2-40B4-BE49-F238E27FC236}">
                    <a16:creationId xmlns:a16="http://schemas.microsoft.com/office/drawing/2014/main" id="{2FDA9BFA-C2F8-B849-B8F8-72DE54BA0E9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92" name="AutoShape 978">
                <a:extLst>
                  <a:ext uri="{FF2B5EF4-FFF2-40B4-BE49-F238E27FC236}">
                    <a16:creationId xmlns:a16="http://schemas.microsoft.com/office/drawing/2014/main" id="{045E9E80-EB25-6B49-81EA-8D4AF5BE026D}"/>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93" name="Oval 979">
                <a:extLst>
                  <a:ext uri="{FF2B5EF4-FFF2-40B4-BE49-F238E27FC236}">
                    <a16:creationId xmlns:a16="http://schemas.microsoft.com/office/drawing/2014/main" id="{FDAFC9B0-EADC-B54F-8296-A77F233D0BF8}"/>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94" name="Oval 980">
                <a:extLst>
                  <a:ext uri="{FF2B5EF4-FFF2-40B4-BE49-F238E27FC236}">
                    <a16:creationId xmlns:a16="http://schemas.microsoft.com/office/drawing/2014/main" id="{E7DC474C-E3E8-2E4A-AA3C-21A4743ED9C2}"/>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95" name="Oval 981">
                <a:extLst>
                  <a:ext uri="{FF2B5EF4-FFF2-40B4-BE49-F238E27FC236}">
                    <a16:creationId xmlns:a16="http://schemas.microsoft.com/office/drawing/2014/main" id="{A70F2780-C04C-3A4B-9844-AAF088AE3F30}"/>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96" name="Rectangle 982">
                <a:extLst>
                  <a:ext uri="{FF2B5EF4-FFF2-40B4-BE49-F238E27FC236}">
                    <a16:creationId xmlns:a16="http://schemas.microsoft.com/office/drawing/2014/main" id="{40F65087-B8FB-A343-B04A-A75C9D2437F8}"/>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cxnSp>
          <p:nvCxnSpPr>
            <p:cNvPr id="184" name="Straight Connector 183">
              <a:extLst>
                <a:ext uri="{FF2B5EF4-FFF2-40B4-BE49-F238E27FC236}">
                  <a16:creationId xmlns:a16="http://schemas.microsoft.com/office/drawing/2014/main" id="{A68F2A97-53ED-4644-8667-E34068A47381}"/>
                </a:ext>
              </a:extLst>
            </p:cNvPr>
            <p:cNvCxnSpPr>
              <a:cxnSpLocks/>
              <a:endCxn id="292" idx="0"/>
            </p:cNvCxnSpPr>
            <p:nvPr/>
          </p:nvCxnSpPr>
          <p:spPr>
            <a:xfrm flipV="1">
              <a:off x="8100093" y="4971714"/>
              <a:ext cx="83452" cy="947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5" name="Group 184">
              <a:extLst>
                <a:ext uri="{FF2B5EF4-FFF2-40B4-BE49-F238E27FC236}">
                  <a16:creationId xmlns:a16="http://schemas.microsoft.com/office/drawing/2014/main" id="{4B5F4588-213C-C94F-8C14-677AFE84F1C7}"/>
                </a:ext>
              </a:extLst>
            </p:cNvPr>
            <p:cNvGrpSpPr/>
            <p:nvPr/>
          </p:nvGrpSpPr>
          <p:grpSpPr>
            <a:xfrm>
              <a:off x="2821259" y="4737483"/>
              <a:ext cx="806605" cy="606348"/>
              <a:chOff x="2821259" y="5835340"/>
              <a:chExt cx="806605" cy="606348"/>
            </a:xfrm>
          </p:grpSpPr>
          <p:sp>
            <p:nvSpPr>
              <p:cNvPr id="267" name="Freeform 917">
                <a:extLst>
                  <a:ext uri="{FF2B5EF4-FFF2-40B4-BE49-F238E27FC236}">
                    <a16:creationId xmlns:a16="http://schemas.microsoft.com/office/drawing/2014/main" id="{B764682A-3AA5-1D4E-B691-5DC39843DAFE}"/>
                  </a:ext>
                </a:extLst>
              </p:cNvPr>
              <p:cNvSpPr>
                <a:spLocks/>
              </p:cNvSpPr>
              <p:nvPr/>
            </p:nvSpPr>
            <p:spPr bwMode="auto">
              <a:xfrm>
                <a:off x="2821259" y="5861824"/>
                <a:ext cx="227300" cy="57986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333"/>
                  <a:gd name="connsiteY0" fmla="*/ 10000 h 10000"/>
                  <a:gd name="connsiteX1" fmla="*/ 10000 w 10333"/>
                  <a:gd name="connsiteY1" fmla="*/ 0 h 10000"/>
                  <a:gd name="connsiteX2" fmla="*/ 10333 w 10333"/>
                  <a:gd name="connsiteY2" fmla="*/ 8347 h 10000"/>
                  <a:gd name="connsiteX3" fmla="*/ 0 w 10333"/>
                  <a:gd name="connsiteY3" fmla="*/ 10000 h 10000"/>
                </a:gdLst>
                <a:ahLst/>
                <a:cxnLst>
                  <a:cxn ang="0">
                    <a:pos x="connsiteX0" y="connsiteY0"/>
                  </a:cxn>
                  <a:cxn ang="0">
                    <a:pos x="connsiteX1" y="connsiteY1"/>
                  </a:cxn>
                  <a:cxn ang="0">
                    <a:pos x="connsiteX2" y="connsiteY2"/>
                  </a:cxn>
                  <a:cxn ang="0">
                    <a:pos x="connsiteX3" y="connsiteY3"/>
                  </a:cxn>
                </a:cxnLst>
                <a:rect l="l" t="t" r="r" b="b"/>
                <a:pathLst>
                  <a:path w="10333" h="10000">
                    <a:moveTo>
                      <a:pt x="0" y="10000"/>
                    </a:moveTo>
                    <a:lnTo>
                      <a:pt x="10000" y="0"/>
                    </a:lnTo>
                    <a:lnTo>
                      <a:pt x="10333" y="8347"/>
                    </a:lnTo>
                    <a:lnTo>
                      <a:pt x="0" y="10000"/>
                    </a:lnTo>
                    <a:close/>
                  </a:path>
                </a:pathLst>
              </a:custGeom>
              <a:gradFill rotWithShape="1">
                <a:gsLst>
                  <a:gs pos="0">
                    <a:schemeClr val="bg1"/>
                  </a:gs>
                  <a:gs pos="100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8" name="Rectangle 228">
                <a:extLst>
                  <a:ext uri="{FF2B5EF4-FFF2-40B4-BE49-F238E27FC236}">
                    <a16:creationId xmlns:a16="http://schemas.microsoft.com/office/drawing/2014/main" id="{51D97249-266E-4043-8BB1-94F06B08D700}"/>
                  </a:ext>
                </a:extLst>
              </p:cNvPr>
              <p:cNvSpPr>
                <a:spLocks noChangeArrowheads="1"/>
              </p:cNvSpPr>
              <p:nvPr/>
            </p:nvSpPr>
            <p:spPr bwMode="auto">
              <a:xfrm>
                <a:off x="3028886" y="5876693"/>
                <a:ext cx="502333" cy="472699"/>
              </a:xfrm>
              <a:prstGeom prst="rect">
                <a:avLst/>
              </a:prstGeom>
              <a:solidFill>
                <a:schemeClr val="bg1"/>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69" name="Rectangle 229">
                <a:extLst>
                  <a:ext uri="{FF2B5EF4-FFF2-40B4-BE49-F238E27FC236}">
                    <a16:creationId xmlns:a16="http://schemas.microsoft.com/office/drawing/2014/main" id="{034154E8-FDCA-DE4A-8C6E-02FF71E5C8E4}"/>
                  </a:ext>
                </a:extLst>
              </p:cNvPr>
              <p:cNvSpPr>
                <a:spLocks noChangeArrowheads="1"/>
              </p:cNvSpPr>
              <p:nvPr/>
            </p:nvSpPr>
            <p:spPr bwMode="auto">
              <a:xfrm>
                <a:off x="3032188" y="5882716"/>
                <a:ext cx="502750" cy="15345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0" name="Text Box 230">
                <a:extLst>
                  <a:ext uri="{FF2B5EF4-FFF2-40B4-BE49-F238E27FC236}">
                    <a16:creationId xmlns:a16="http://schemas.microsoft.com/office/drawing/2014/main" id="{36907024-CC80-CE4E-B6A0-EFE359A032B8}"/>
                  </a:ext>
                </a:extLst>
              </p:cNvPr>
              <p:cNvSpPr txBox="1">
                <a:spLocks noChangeArrowheads="1"/>
              </p:cNvSpPr>
              <p:nvPr/>
            </p:nvSpPr>
            <p:spPr bwMode="auto">
              <a:xfrm>
                <a:off x="2950236" y="5835340"/>
                <a:ext cx="67762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schemeClr val="bg1"/>
                    </a:solidFill>
                    <a:effectLst/>
                    <a:uLnTx/>
                    <a:uFillTx/>
                    <a:latin typeface="+mn-lt"/>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endParaRPr>
              </a:p>
            </p:txBody>
          </p:sp>
          <p:cxnSp>
            <p:nvCxnSpPr>
              <p:cNvPr id="271" name="Straight Connector 270">
                <a:extLst>
                  <a:ext uri="{FF2B5EF4-FFF2-40B4-BE49-F238E27FC236}">
                    <a16:creationId xmlns:a16="http://schemas.microsoft.com/office/drawing/2014/main" id="{4613D6EB-D4E9-424E-A69A-FB82E1B91572}"/>
                  </a:ext>
                </a:extLst>
              </p:cNvPr>
              <p:cNvCxnSpPr>
                <a:cxnSpLocks/>
              </p:cNvCxnSpPr>
              <p:nvPr/>
            </p:nvCxnSpPr>
            <p:spPr>
              <a:xfrm>
                <a:off x="3034394" y="6034764"/>
                <a:ext cx="4931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D8F9EE96-C887-784C-9AE9-38B2B088162F}"/>
                  </a:ext>
                </a:extLst>
              </p:cNvPr>
              <p:cNvCxnSpPr>
                <a:cxnSpLocks/>
              </p:cNvCxnSpPr>
              <p:nvPr/>
            </p:nvCxnSpPr>
            <p:spPr>
              <a:xfrm>
                <a:off x="3034394" y="6187164"/>
                <a:ext cx="4931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6" name="Group 185">
              <a:extLst>
                <a:ext uri="{FF2B5EF4-FFF2-40B4-BE49-F238E27FC236}">
                  <a16:creationId xmlns:a16="http://schemas.microsoft.com/office/drawing/2014/main" id="{CFF5EEA1-43D2-B149-AFD5-5B31A226C1B7}"/>
                </a:ext>
              </a:extLst>
            </p:cNvPr>
            <p:cNvGrpSpPr/>
            <p:nvPr/>
          </p:nvGrpSpPr>
          <p:grpSpPr>
            <a:xfrm>
              <a:off x="3977268" y="4735086"/>
              <a:ext cx="806605" cy="606348"/>
              <a:chOff x="2821259" y="5835340"/>
              <a:chExt cx="806605" cy="606348"/>
            </a:xfrm>
          </p:grpSpPr>
          <p:sp>
            <p:nvSpPr>
              <p:cNvPr id="261" name="Freeform 917">
                <a:extLst>
                  <a:ext uri="{FF2B5EF4-FFF2-40B4-BE49-F238E27FC236}">
                    <a16:creationId xmlns:a16="http://schemas.microsoft.com/office/drawing/2014/main" id="{64717B15-CB87-C245-AF48-05330AD181B9}"/>
                  </a:ext>
                </a:extLst>
              </p:cNvPr>
              <p:cNvSpPr>
                <a:spLocks/>
              </p:cNvSpPr>
              <p:nvPr/>
            </p:nvSpPr>
            <p:spPr bwMode="auto">
              <a:xfrm>
                <a:off x="2821259" y="5861824"/>
                <a:ext cx="227300" cy="57986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333"/>
                  <a:gd name="connsiteY0" fmla="*/ 10000 h 10000"/>
                  <a:gd name="connsiteX1" fmla="*/ 10000 w 10333"/>
                  <a:gd name="connsiteY1" fmla="*/ 0 h 10000"/>
                  <a:gd name="connsiteX2" fmla="*/ 10333 w 10333"/>
                  <a:gd name="connsiteY2" fmla="*/ 8347 h 10000"/>
                  <a:gd name="connsiteX3" fmla="*/ 0 w 10333"/>
                  <a:gd name="connsiteY3" fmla="*/ 10000 h 10000"/>
                </a:gdLst>
                <a:ahLst/>
                <a:cxnLst>
                  <a:cxn ang="0">
                    <a:pos x="connsiteX0" y="connsiteY0"/>
                  </a:cxn>
                  <a:cxn ang="0">
                    <a:pos x="connsiteX1" y="connsiteY1"/>
                  </a:cxn>
                  <a:cxn ang="0">
                    <a:pos x="connsiteX2" y="connsiteY2"/>
                  </a:cxn>
                  <a:cxn ang="0">
                    <a:pos x="connsiteX3" y="connsiteY3"/>
                  </a:cxn>
                </a:cxnLst>
                <a:rect l="l" t="t" r="r" b="b"/>
                <a:pathLst>
                  <a:path w="10333" h="10000">
                    <a:moveTo>
                      <a:pt x="0" y="10000"/>
                    </a:moveTo>
                    <a:lnTo>
                      <a:pt x="10000" y="0"/>
                    </a:lnTo>
                    <a:lnTo>
                      <a:pt x="10333" y="8347"/>
                    </a:lnTo>
                    <a:lnTo>
                      <a:pt x="0" y="10000"/>
                    </a:lnTo>
                    <a:close/>
                  </a:path>
                </a:pathLst>
              </a:custGeom>
              <a:gradFill rotWithShape="1">
                <a:gsLst>
                  <a:gs pos="0">
                    <a:schemeClr val="bg1"/>
                  </a:gs>
                  <a:gs pos="100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2" name="Rectangle 228">
                <a:extLst>
                  <a:ext uri="{FF2B5EF4-FFF2-40B4-BE49-F238E27FC236}">
                    <a16:creationId xmlns:a16="http://schemas.microsoft.com/office/drawing/2014/main" id="{6C624000-C7E9-CE41-8A1A-DB1EFD506260}"/>
                  </a:ext>
                </a:extLst>
              </p:cNvPr>
              <p:cNvSpPr>
                <a:spLocks noChangeArrowheads="1"/>
              </p:cNvSpPr>
              <p:nvPr/>
            </p:nvSpPr>
            <p:spPr bwMode="auto">
              <a:xfrm>
                <a:off x="3028886" y="5876693"/>
                <a:ext cx="502333" cy="472699"/>
              </a:xfrm>
              <a:prstGeom prst="rect">
                <a:avLst/>
              </a:prstGeom>
              <a:solidFill>
                <a:schemeClr val="bg1"/>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63" name="Rectangle 229">
                <a:extLst>
                  <a:ext uri="{FF2B5EF4-FFF2-40B4-BE49-F238E27FC236}">
                    <a16:creationId xmlns:a16="http://schemas.microsoft.com/office/drawing/2014/main" id="{9ED9C213-766E-BE49-918C-1AA1C9EC61BC}"/>
                  </a:ext>
                </a:extLst>
              </p:cNvPr>
              <p:cNvSpPr>
                <a:spLocks noChangeArrowheads="1"/>
              </p:cNvSpPr>
              <p:nvPr/>
            </p:nvSpPr>
            <p:spPr bwMode="auto">
              <a:xfrm>
                <a:off x="3032188" y="5882716"/>
                <a:ext cx="502750" cy="15345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64" name="Text Box 230">
                <a:extLst>
                  <a:ext uri="{FF2B5EF4-FFF2-40B4-BE49-F238E27FC236}">
                    <a16:creationId xmlns:a16="http://schemas.microsoft.com/office/drawing/2014/main" id="{3F56AB16-C75F-2C4F-BDF7-AAE5E7C80D9B}"/>
                  </a:ext>
                </a:extLst>
              </p:cNvPr>
              <p:cNvSpPr txBox="1">
                <a:spLocks noChangeArrowheads="1"/>
              </p:cNvSpPr>
              <p:nvPr/>
            </p:nvSpPr>
            <p:spPr bwMode="auto">
              <a:xfrm>
                <a:off x="2950236" y="5835340"/>
                <a:ext cx="67762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schemeClr val="bg1"/>
                    </a:solidFill>
                    <a:effectLst/>
                    <a:uLnTx/>
                    <a:uFillTx/>
                    <a:latin typeface="+mn-lt"/>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endParaRPr>
              </a:p>
            </p:txBody>
          </p:sp>
          <p:cxnSp>
            <p:nvCxnSpPr>
              <p:cNvPr id="265" name="Straight Connector 264">
                <a:extLst>
                  <a:ext uri="{FF2B5EF4-FFF2-40B4-BE49-F238E27FC236}">
                    <a16:creationId xmlns:a16="http://schemas.microsoft.com/office/drawing/2014/main" id="{5F5AFEDE-F171-0643-9B6D-50815D13045C}"/>
                  </a:ext>
                </a:extLst>
              </p:cNvPr>
              <p:cNvCxnSpPr>
                <a:cxnSpLocks/>
              </p:cNvCxnSpPr>
              <p:nvPr/>
            </p:nvCxnSpPr>
            <p:spPr>
              <a:xfrm>
                <a:off x="3034394" y="6034764"/>
                <a:ext cx="4931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4A816774-61A0-754D-BA44-CE8EC96F7624}"/>
                  </a:ext>
                </a:extLst>
              </p:cNvPr>
              <p:cNvCxnSpPr>
                <a:cxnSpLocks/>
              </p:cNvCxnSpPr>
              <p:nvPr/>
            </p:nvCxnSpPr>
            <p:spPr>
              <a:xfrm>
                <a:off x="3034394" y="6187164"/>
                <a:ext cx="4931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7" name="Group 186">
              <a:extLst>
                <a:ext uri="{FF2B5EF4-FFF2-40B4-BE49-F238E27FC236}">
                  <a16:creationId xmlns:a16="http://schemas.microsoft.com/office/drawing/2014/main" id="{EAF9242A-B328-EE47-9A33-43BB29D411CB}"/>
                </a:ext>
              </a:extLst>
            </p:cNvPr>
            <p:cNvGrpSpPr/>
            <p:nvPr/>
          </p:nvGrpSpPr>
          <p:grpSpPr>
            <a:xfrm>
              <a:off x="4943707" y="4739525"/>
              <a:ext cx="806605" cy="606348"/>
              <a:chOff x="2821259" y="5835340"/>
              <a:chExt cx="806605" cy="606348"/>
            </a:xfrm>
          </p:grpSpPr>
          <p:sp>
            <p:nvSpPr>
              <p:cNvPr id="255" name="Freeform 917">
                <a:extLst>
                  <a:ext uri="{FF2B5EF4-FFF2-40B4-BE49-F238E27FC236}">
                    <a16:creationId xmlns:a16="http://schemas.microsoft.com/office/drawing/2014/main" id="{37C0BC83-9973-DF49-9DA5-14FC5B0D03A1}"/>
                  </a:ext>
                </a:extLst>
              </p:cNvPr>
              <p:cNvSpPr>
                <a:spLocks/>
              </p:cNvSpPr>
              <p:nvPr/>
            </p:nvSpPr>
            <p:spPr bwMode="auto">
              <a:xfrm>
                <a:off x="2821259" y="5861824"/>
                <a:ext cx="227300" cy="57986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333"/>
                  <a:gd name="connsiteY0" fmla="*/ 10000 h 10000"/>
                  <a:gd name="connsiteX1" fmla="*/ 10000 w 10333"/>
                  <a:gd name="connsiteY1" fmla="*/ 0 h 10000"/>
                  <a:gd name="connsiteX2" fmla="*/ 10333 w 10333"/>
                  <a:gd name="connsiteY2" fmla="*/ 8347 h 10000"/>
                  <a:gd name="connsiteX3" fmla="*/ 0 w 10333"/>
                  <a:gd name="connsiteY3" fmla="*/ 10000 h 10000"/>
                </a:gdLst>
                <a:ahLst/>
                <a:cxnLst>
                  <a:cxn ang="0">
                    <a:pos x="connsiteX0" y="connsiteY0"/>
                  </a:cxn>
                  <a:cxn ang="0">
                    <a:pos x="connsiteX1" y="connsiteY1"/>
                  </a:cxn>
                  <a:cxn ang="0">
                    <a:pos x="connsiteX2" y="connsiteY2"/>
                  </a:cxn>
                  <a:cxn ang="0">
                    <a:pos x="connsiteX3" y="connsiteY3"/>
                  </a:cxn>
                </a:cxnLst>
                <a:rect l="l" t="t" r="r" b="b"/>
                <a:pathLst>
                  <a:path w="10333" h="10000">
                    <a:moveTo>
                      <a:pt x="0" y="10000"/>
                    </a:moveTo>
                    <a:lnTo>
                      <a:pt x="10000" y="0"/>
                    </a:lnTo>
                    <a:lnTo>
                      <a:pt x="10333" y="8347"/>
                    </a:lnTo>
                    <a:lnTo>
                      <a:pt x="0" y="10000"/>
                    </a:lnTo>
                    <a:close/>
                  </a:path>
                </a:pathLst>
              </a:custGeom>
              <a:gradFill rotWithShape="1">
                <a:gsLst>
                  <a:gs pos="0">
                    <a:schemeClr val="bg1"/>
                  </a:gs>
                  <a:gs pos="100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 name="Rectangle 228">
                <a:extLst>
                  <a:ext uri="{FF2B5EF4-FFF2-40B4-BE49-F238E27FC236}">
                    <a16:creationId xmlns:a16="http://schemas.microsoft.com/office/drawing/2014/main" id="{F3143E49-3D27-0549-AFA8-18A5F1FC0162}"/>
                  </a:ext>
                </a:extLst>
              </p:cNvPr>
              <p:cNvSpPr>
                <a:spLocks noChangeArrowheads="1"/>
              </p:cNvSpPr>
              <p:nvPr/>
            </p:nvSpPr>
            <p:spPr bwMode="auto">
              <a:xfrm>
                <a:off x="3028886" y="5876693"/>
                <a:ext cx="502333" cy="472699"/>
              </a:xfrm>
              <a:prstGeom prst="rect">
                <a:avLst/>
              </a:prstGeom>
              <a:solidFill>
                <a:schemeClr val="bg1"/>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7" name="Rectangle 229">
                <a:extLst>
                  <a:ext uri="{FF2B5EF4-FFF2-40B4-BE49-F238E27FC236}">
                    <a16:creationId xmlns:a16="http://schemas.microsoft.com/office/drawing/2014/main" id="{67660D2A-AF18-804D-8AF0-B8D31459106C}"/>
                  </a:ext>
                </a:extLst>
              </p:cNvPr>
              <p:cNvSpPr>
                <a:spLocks noChangeArrowheads="1"/>
              </p:cNvSpPr>
              <p:nvPr/>
            </p:nvSpPr>
            <p:spPr bwMode="auto">
              <a:xfrm>
                <a:off x="3032188" y="5882716"/>
                <a:ext cx="502750" cy="15345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8" name="Text Box 230">
                <a:extLst>
                  <a:ext uri="{FF2B5EF4-FFF2-40B4-BE49-F238E27FC236}">
                    <a16:creationId xmlns:a16="http://schemas.microsoft.com/office/drawing/2014/main" id="{093E2618-F599-184C-B8BA-F69A4680EC99}"/>
                  </a:ext>
                </a:extLst>
              </p:cNvPr>
              <p:cNvSpPr txBox="1">
                <a:spLocks noChangeArrowheads="1"/>
              </p:cNvSpPr>
              <p:nvPr/>
            </p:nvSpPr>
            <p:spPr bwMode="auto">
              <a:xfrm>
                <a:off x="2950236" y="5835340"/>
                <a:ext cx="67762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schemeClr val="bg1"/>
                    </a:solidFill>
                    <a:effectLst/>
                    <a:uLnTx/>
                    <a:uFillTx/>
                    <a:latin typeface="+mn-lt"/>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endParaRPr>
              </a:p>
            </p:txBody>
          </p:sp>
          <p:cxnSp>
            <p:nvCxnSpPr>
              <p:cNvPr id="259" name="Straight Connector 258">
                <a:extLst>
                  <a:ext uri="{FF2B5EF4-FFF2-40B4-BE49-F238E27FC236}">
                    <a16:creationId xmlns:a16="http://schemas.microsoft.com/office/drawing/2014/main" id="{5C429730-98A3-1D49-BD12-69ADD9BCE095}"/>
                  </a:ext>
                </a:extLst>
              </p:cNvPr>
              <p:cNvCxnSpPr>
                <a:cxnSpLocks/>
              </p:cNvCxnSpPr>
              <p:nvPr/>
            </p:nvCxnSpPr>
            <p:spPr>
              <a:xfrm>
                <a:off x="3034394" y="6034764"/>
                <a:ext cx="4931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671EA39C-48EB-C040-9633-C7C7753B4933}"/>
                  </a:ext>
                </a:extLst>
              </p:cNvPr>
              <p:cNvCxnSpPr>
                <a:cxnSpLocks/>
              </p:cNvCxnSpPr>
              <p:nvPr/>
            </p:nvCxnSpPr>
            <p:spPr>
              <a:xfrm>
                <a:off x="3034394" y="6187164"/>
                <a:ext cx="4931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8" name="Group 187">
              <a:extLst>
                <a:ext uri="{FF2B5EF4-FFF2-40B4-BE49-F238E27FC236}">
                  <a16:creationId xmlns:a16="http://schemas.microsoft.com/office/drawing/2014/main" id="{8CC51732-4596-884E-B48D-683619FA038A}"/>
                </a:ext>
              </a:extLst>
            </p:cNvPr>
            <p:cNvGrpSpPr/>
            <p:nvPr/>
          </p:nvGrpSpPr>
          <p:grpSpPr>
            <a:xfrm>
              <a:off x="5820935" y="4737036"/>
              <a:ext cx="806605" cy="606348"/>
              <a:chOff x="2821259" y="5835340"/>
              <a:chExt cx="806605" cy="606348"/>
            </a:xfrm>
          </p:grpSpPr>
          <p:sp>
            <p:nvSpPr>
              <p:cNvPr id="249" name="Freeform 917">
                <a:extLst>
                  <a:ext uri="{FF2B5EF4-FFF2-40B4-BE49-F238E27FC236}">
                    <a16:creationId xmlns:a16="http://schemas.microsoft.com/office/drawing/2014/main" id="{1BDC53EC-CD23-9C49-BA90-499F7B539381}"/>
                  </a:ext>
                </a:extLst>
              </p:cNvPr>
              <p:cNvSpPr>
                <a:spLocks/>
              </p:cNvSpPr>
              <p:nvPr/>
            </p:nvSpPr>
            <p:spPr bwMode="auto">
              <a:xfrm>
                <a:off x="2821259" y="5861824"/>
                <a:ext cx="227300" cy="57986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333"/>
                  <a:gd name="connsiteY0" fmla="*/ 10000 h 10000"/>
                  <a:gd name="connsiteX1" fmla="*/ 10000 w 10333"/>
                  <a:gd name="connsiteY1" fmla="*/ 0 h 10000"/>
                  <a:gd name="connsiteX2" fmla="*/ 10333 w 10333"/>
                  <a:gd name="connsiteY2" fmla="*/ 8347 h 10000"/>
                  <a:gd name="connsiteX3" fmla="*/ 0 w 10333"/>
                  <a:gd name="connsiteY3" fmla="*/ 10000 h 10000"/>
                </a:gdLst>
                <a:ahLst/>
                <a:cxnLst>
                  <a:cxn ang="0">
                    <a:pos x="connsiteX0" y="connsiteY0"/>
                  </a:cxn>
                  <a:cxn ang="0">
                    <a:pos x="connsiteX1" y="connsiteY1"/>
                  </a:cxn>
                  <a:cxn ang="0">
                    <a:pos x="connsiteX2" y="connsiteY2"/>
                  </a:cxn>
                  <a:cxn ang="0">
                    <a:pos x="connsiteX3" y="connsiteY3"/>
                  </a:cxn>
                </a:cxnLst>
                <a:rect l="l" t="t" r="r" b="b"/>
                <a:pathLst>
                  <a:path w="10333" h="10000">
                    <a:moveTo>
                      <a:pt x="0" y="10000"/>
                    </a:moveTo>
                    <a:lnTo>
                      <a:pt x="10000" y="0"/>
                    </a:lnTo>
                    <a:lnTo>
                      <a:pt x="10333" y="8347"/>
                    </a:lnTo>
                    <a:lnTo>
                      <a:pt x="0" y="10000"/>
                    </a:lnTo>
                    <a:close/>
                  </a:path>
                </a:pathLst>
              </a:custGeom>
              <a:gradFill rotWithShape="1">
                <a:gsLst>
                  <a:gs pos="0">
                    <a:schemeClr val="bg1"/>
                  </a:gs>
                  <a:gs pos="100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0" name="Rectangle 228">
                <a:extLst>
                  <a:ext uri="{FF2B5EF4-FFF2-40B4-BE49-F238E27FC236}">
                    <a16:creationId xmlns:a16="http://schemas.microsoft.com/office/drawing/2014/main" id="{31FA9EC0-217E-E343-96E6-050AED45D9C7}"/>
                  </a:ext>
                </a:extLst>
              </p:cNvPr>
              <p:cNvSpPr>
                <a:spLocks noChangeArrowheads="1"/>
              </p:cNvSpPr>
              <p:nvPr/>
            </p:nvSpPr>
            <p:spPr bwMode="auto">
              <a:xfrm>
                <a:off x="3028886" y="5876693"/>
                <a:ext cx="502333" cy="472699"/>
              </a:xfrm>
              <a:prstGeom prst="rect">
                <a:avLst/>
              </a:prstGeom>
              <a:solidFill>
                <a:schemeClr val="bg1"/>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1" name="Rectangle 229">
                <a:extLst>
                  <a:ext uri="{FF2B5EF4-FFF2-40B4-BE49-F238E27FC236}">
                    <a16:creationId xmlns:a16="http://schemas.microsoft.com/office/drawing/2014/main" id="{A367E120-169C-5848-8087-00036A200E87}"/>
                  </a:ext>
                </a:extLst>
              </p:cNvPr>
              <p:cNvSpPr>
                <a:spLocks noChangeArrowheads="1"/>
              </p:cNvSpPr>
              <p:nvPr/>
            </p:nvSpPr>
            <p:spPr bwMode="auto">
              <a:xfrm>
                <a:off x="3032188" y="5882716"/>
                <a:ext cx="502750" cy="15345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2" name="Text Box 230">
                <a:extLst>
                  <a:ext uri="{FF2B5EF4-FFF2-40B4-BE49-F238E27FC236}">
                    <a16:creationId xmlns:a16="http://schemas.microsoft.com/office/drawing/2014/main" id="{42B62DD1-8F50-9A4D-910E-CEA418C5EFC2}"/>
                  </a:ext>
                </a:extLst>
              </p:cNvPr>
              <p:cNvSpPr txBox="1">
                <a:spLocks noChangeArrowheads="1"/>
              </p:cNvSpPr>
              <p:nvPr/>
            </p:nvSpPr>
            <p:spPr bwMode="auto">
              <a:xfrm>
                <a:off x="2950236" y="5835340"/>
                <a:ext cx="67762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schemeClr val="bg1"/>
                    </a:solidFill>
                    <a:effectLst/>
                    <a:uLnTx/>
                    <a:uFillTx/>
                    <a:latin typeface="+mn-lt"/>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endParaRPr>
              </a:p>
            </p:txBody>
          </p:sp>
          <p:cxnSp>
            <p:nvCxnSpPr>
              <p:cNvPr id="253" name="Straight Connector 252">
                <a:extLst>
                  <a:ext uri="{FF2B5EF4-FFF2-40B4-BE49-F238E27FC236}">
                    <a16:creationId xmlns:a16="http://schemas.microsoft.com/office/drawing/2014/main" id="{5FEF59E2-3F0D-1D48-8384-4342035A64A3}"/>
                  </a:ext>
                </a:extLst>
              </p:cNvPr>
              <p:cNvCxnSpPr>
                <a:cxnSpLocks/>
              </p:cNvCxnSpPr>
              <p:nvPr/>
            </p:nvCxnSpPr>
            <p:spPr>
              <a:xfrm>
                <a:off x="3034394" y="6034764"/>
                <a:ext cx="4931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41F2A69-0FF7-3B45-8037-E745CD147903}"/>
                  </a:ext>
                </a:extLst>
              </p:cNvPr>
              <p:cNvCxnSpPr>
                <a:cxnSpLocks/>
              </p:cNvCxnSpPr>
              <p:nvPr/>
            </p:nvCxnSpPr>
            <p:spPr>
              <a:xfrm>
                <a:off x="3034394" y="6187164"/>
                <a:ext cx="4931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9" name="Group 188">
              <a:extLst>
                <a:ext uri="{FF2B5EF4-FFF2-40B4-BE49-F238E27FC236}">
                  <a16:creationId xmlns:a16="http://schemas.microsoft.com/office/drawing/2014/main" id="{325F7FD2-1415-1E45-BC9F-017E143FDCAE}"/>
                </a:ext>
              </a:extLst>
            </p:cNvPr>
            <p:cNvGrpSpPr/>
            <p:nvPr/>
          </p:nvGrpSpPr>
          <p:grpSpPr>
            <a:xfrm>
              <a:off x="6790401" y="4730432"/>
              <a:ext cx="677628" cy="553998"/>
              <a:chOff x="6839228" y="4734871"/>
              <a:chExt cx="677628" cy="553998"/>
            </a:xfrm>
          </p:grpSpPr>
          <p:sp>
            <p:nvSpPr>
              <p:cNvPr id="244" name="Rectangle 228">
                <a:extLst>
                  <a:ext uri="{FF2B5EF4-FFF2-40B4-BE49-F238E27FC236}">
                    <a16:creationId xmlns:a16="http://schemas.microsoft.com/office/drawing/2014/main" id="{516D5E76-396E-6745-9934-ED5C6EA9C1EA}"/>
                  </a:ext>
                </a:extLst>
              </p:cNvPr>
              <p:cNvSpPr>
                <a:spLocks noChangeArrowheads="1"/>
              </p:cNvSpPr>
              <p:nvPr/>
            </p:nvSpPr>
            <p:spPr bwMode="auto">
              <a:xfrm>
                <a:off x="6917878" y="4776224"/>
                <a:ext cx="502333" cy="472699"/>
              </a:xfrm>
              <a:prstGeom prst="rect">
                <a:avLst/>
              </a:prstGeom>
              <a:solidFill>
                <a:schemeClr val="bg1"/>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45" name="Rectangle 229">
                <a:extLst>
                  <a:ext uri="{FF2B5EF4-FFF2-40B4-BE49-F238E27FC236}">
                    <a16:creationId xmlns:a16="http://schemas.microsoft.com/office/drawing/2014/main" id="{B0EBB699-C5EF-0F4C-BA19-EF3DF9F487FA}"/>
                  </a:ext>
                </a:extLst>
              </p:cNvPr>
              <p:cNvSpPr>
                <a:spLocks noChangeArrowheads="1"/>
              </p:cNvSpPr>
              <p:nvPr/>
            </p:nvSpPr>
            <p:spPr bwMode="auto">
              <a:xfrm>
                <a:off x="6921180" y="4782247"/>
                <a:ext cx="502750" cy="15345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46" name="Text Box 230">
                <a:extLst>
                  <a:ext uri="{FF2B5EF4-FFF2-40B4-BE49-F238E27FC236}">
                    <a16:creationId xmlns:a16="http://schemas.microsoft.com/office/drawing/2014/main" id="{A1CF5352-F438-134C-A5EC-A7B85D71985D}"/>
                  </a:ext>
                </a:extLst>
              </p:cNvPr>
              <p:cNvSpPr txBox="1">
                <a:spLocks noChangeArrowheads="1"/>
              </p:cNvSpPr>
              <p:nvPr/>
            </p:nvSpPr>
            <p:spPr bwMode="auto">
              <a:xfrm>
                <a:off x="6839228" y="4734871"/>
                <a:ext cx="67762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schemeClr val="bg1"/>
                    </a:solidFill>
                    <a:effectLst/>
                    <a:uLnTx/>
                    <a:uFillTx/>
                    <a:latin typeface="+mn-lt"/>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endParaRPr>
              </a:p>
            </p:txBody>
          </p:sp>
          <p:cxnSp>
            <p:nvCxnSpPr>
              <p:cNvPr id="247" name="Straight Connector 246">
                <a:extLst>
                  <a:ext uri="{FF2B5EF4-FFF2-40B4-BE49-F238E27FC236}">
                    <a16:creationId xmlns:a16="http://schemas.microsoft.com/office/drawing/2014/main" id="{1E968705-D3B1-EA4E-B227-5439882F601C}"/>
                  </a:ext>
                </a:extLst>
              </p:cNvPr>
              <p:cNvCxnSpPr>
                <a:cxnSpLocks/>
              </p:cNvCxnSpPr>
              <p:nvPr/>
            </p:nvCxnSpPr>
            <p:spPr>
              <a:xfrm>
                <a:off x="6923386" y="4934295"/>
                <a:ext cx="4931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D847FF4D-7BAD-684B-B6D2-E35839F8BC63}"/>
                  </a:ext>
                </a:extLst>
              </p:cNvPr>
              <p:cNvCxnSpPr>
                <a:cxnSpLocks/>
              </p:cNvCxnSpPr>
              <p:nvPr/>
            </p:nvCxnSpPr>
            <p:spPr>
              <a:xfrm>
                <a:off x="6923386" y="5086695"/>
                <a:ext cx="4931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0" name="Group 189">
              <a:extLst>
                <a:ext uri="{FF2B5EF4-FFF2-40B4-BE49-F238E27FC236}">
                  <a16:creationId xmlns:a16="http://schemas.microsoft.com/office/drawing/2014/main" id="{7B47E73F-C1CC-0D48-BDCD-617A69AA93EF}"/>
                </a:ext>
              </a:extLst>
            </p:cNvPr>
            <p:cNvGrpSpPr/>
            <p:nvPr/>
          </p:nvGrpSpPr>
          <p:grpSpPr>
            <a:xfrm>
              <a:off x="3865017" y="5237488"/>
              <a:ext cx="397110" cy="220011"/>
              <a:chOff x="7493876" y="2774731"/>
              <a:chExt cx="1481958" cy="894622"/>
            </a:xfrm>
          </p:grpSpPr>
          <p:sp>
            <p:nvSpPr>
              <p:cNvPr id="237" name="Freeform 236">
                <a:extLst>
                  <a:ext uri="{FF2B5EF4-FFF2-40B4-BE49-F238E27FC236}">
                    <a16:creationId xmlns:a16="http://schemas.microsoft.com/office/drawing/2014/main" id="{211CC74A-2F0A-8F4A-A837-B3715033787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8" name="Oval 237">
                <a:extLst>
                  <a:ext uri="{FF2B5EF4-FFF2-40B4-BE49-F238E27FC236}">
                    <a16:creationId xmlns:a16="http://schemas.microsoft.com/office/drawing/2014/main" id="{332E835D-74BC-F641-96E3-D399C6C13E1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9" name="Group 238">
                <a:extLst>
                  <a:ext uri="{FF2B5EF4-FFF2-40B4-BE49-F238E27FC236}">
                    <a16:creationId xmlns:a16="http://schemas.microsoft.com/office/drawing/2014/main" id="{5AADA49B-4A19-3641-B864-1A653AB8C7C2}"/>
                  </a:ext>
                </a:extLst>
              </p:cNvPr>
              <p:cNvGrpSpPr/>
              <p:nvPr/>
            </p:nvGrpSpPr>
            <p:grpSpPr>
              <a:xfrm>
                <a:off x="7713663" y="2848339"/>
                <a:ext cx="1042107" cy="425543"/>
                <a:chOff x="7786941" y="2884917"/>
                <a:chExt cx="897649" cy="353919"/>
              </a:xfrm>
            </p:grpSpPr>
            <p:sp>
              <p:nvSpPr>
                <p:cNvPr id="240" name="Freeform 239">
                  <a:extLst>
                    <a:ext uri="{FF2B5EF4-FFF2-40B4-BE49-F238E27FC236}">
                      <a16:creationId xmlns:a16="http://schemas.microsoft.com/office/drawing/2014/main" id="{1EAFE1B6-7C43-8748-BA76-0EB84485172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1" name="Freeform 240">
                  <a:extLst>
                    <a:ext uri="{FF2B5EF4-FFF2-40B4-BE49-F238E27FC236}">
                      <a16:creationId xmlns:a16="http://schemas.microsoft.com/office/drawing/2014/main" id="{5AAF0190-D279-3A43-B331-566E6599063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2" name="Freeform 241">
                  <a:extLst>
                    <a:ext uri="{FF2B5EF4-FFF2-40B4-BE49-F238E27FC236}">
                      <a16:creationId xmlns:a16="http://schemas.microsoft.com/office/drawing/2014/main" id="{5C659658-5E09-FB4A-80F2-7273BC8F8E9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3" name="Freeform 242">
                  <a:extLst>
                    <a:ext uri="{FF2B5EF4-FFF2-40B4-BE49-F238E27FC236}">
                      <a16:creationId xmlns:a16="http://schemas.microsoft.com/office/drawing/2014/main" id="{DC66C17F-BDE5-BA4B-939C-1F490B46C70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91" name="Group 190">
              <a:extLst>
                <a:ext uri="{FF2B5EF4-FFF2-40B4-BE49-F238E27FC236}">
                  <a16:creationId xmlns:a16="http://schemas.microsoft.com/office/drawing/2014/main" id="{E35335F5-A6C7-744C-BD9B-E65FACFE7619}"/>
                </a:ext>
              </a:extLst>
            </p:cNvPr>
            <p:cNvGrpSpPr/>
            <p:nvPr/>
          </p:nvGrpSpPr>
          <p:grpSpPr>
            <a:xfrm>
              <a:off x="4829352" y="5236839"/>
              <a:ext cx="397110" cy="220011"/>
              <a:chOff x="7493876" y="2774731"/>
              <a:chExt cx="1481958" cy="894622"/>
            </a:xfrm>
          </p:grpSpPr>
          <p:sp>
            <p:nvSpPr>
              <p:cNvPr id="230" name="Freeform 229">
                <a:extLst>
                  <a:ext uri="{FF2B5EF4-FFF2-40B4-BE49-F238E27FC236}">
                    <a16:creationId xmlns:a16="http://schemas.microsoft.com/office/drawing/2014/main" id="{7CEE1BC5-7836-CF47-9A33-692714596D8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1" name="Oval 230">
                <a:extLst>
                  <a:ext uri="{FF2B5EF4-FFF2-40B4-BE49-F238E27FC236}">
                    <a16:creationId xmlns:a16="http://schemas.microsoft.com/office/drawing/2014/main" id="{3119605C-1843-4C44-8FFD-5F3023CA359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2" name="Group 231">
                <a:extLst>
                  <a:ext uri="{FF2B5EF4-FFF2-40B4-BE49-F238E27FC236}">
                    <a16:creationId xmlns:a16="http://schemas.microsoft.com/office/drawing/2014/main" id="{A351B8F4-7F21-A044-B54B-44F334944734}"/>
                  </a:ext>
                </a:extLst>
              </p:cNvPr>
              <p:cNvGrpSpPr/>
              <p:nvPr/>
            </p:nvGrpSpPr>
            <p:grpSpPr>
              <a:xfrm>
                <a:off x="7713663" y="2848339"/>
                <a:ext cx="1042107" cy="425543"/>
                <a:chOff x="7786941" y="2884917"/>
                <a:chExt cx="897649" cy="353919"/>
              </a:xfrm>
            </p:grpSpPr>
            <p:sp>
              <p:nvSpPr>
                <p:cNvPr id="233" name="Freeform 232">
                  <a:extLst>
                    <a:ext uri="{FF2B5EF4-FFF2-40B4-BE49-F238E27FC236}">
                      <a16:creationId xmlns:a16="http://schemas.microsoft.com/office/drawing/2014/main" id="{FD2C1B9F-5709-9349-B381-88BCE4458D6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4" name="Freeform 233">
                  <a:extLst>
                    <a:ext uri="{FF2B5EF4-FFF2-40B4-BE49-F238E27FC236}">
                      <a16:creationId xmlns:a16="http://schemas.microsoft.com/office/drawing/2014/main" id="{5F56C2EE-9F56-0E43-85BC-BDC2DA11FB9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5" name="Freeform 234">
                  <a:extLst>
                    <a:ext uri="{FF2B5EF4-FFF2-40B4-BE49-F238E27FC236}">
                      <a16:creationId xmlns:a16="http://schemas.microsoft.com/office/drawing/2014/main" id="{E40C02B1-7692-AA47-8B3D-FB97BE7E990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6" name="Freeform 235">
                  <a:extLst>
                    <a:ext uri="{FF2B5EF4-FFF2-40B4-BE49-F238E27FC236}">
                      <a16:creationId xmlns:a16="http://schemas.microsoft.com/office/drawing/2014/main" id="{52B9ED7E-BE28-E445-8235-0E9AF6D00F0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92" name="Group 191">
              <a:extLst>
                <a:ext uri="{FF2B5EF4-FFF2-40B4-BE49-F238E27FC236}">
                  <a16:creationId xmlns:a16="http://schemas.microsoft.com/office/drawing/2014/main" id="{9AE00E1F-EE6D-264A-B9C1-BD457F3DD492}"/>
                </a:ext>
              </a:extLst>
            </p:cNvPr>
            <p:cNvGrpSpPr/>
            <p:nvPr/>
          </p:nvGrpSpPr>
          <p:grpSpPr>
            <a:xfrm>
              <a:off x="5769528" y="5235642"/>
              <a:ext cx="397110" cy="220011"/>
              <a:chOff x="7493876" y="2774731"/>
              <a:chExt cx="1481958" cy="894622"/>
            </a:xfrm>
          </p:grpSpPr>
          <p:sp>
            <p:nvSpPr>
              <p:cNvPr id="223" name="Freeform 222">
                <a:extLst>
                  <a:ext uri="{FF2B5EF4-FFF2-40B4-BE49-F238E27FC236}">
                    <a16:creationId xmlns:a16="http://schemas.microsoft.com/office/drawing/2014/main" id="{54063276-461E-404D-AC8E-72640BF84DF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4" name="Oval 223">
                <a:extLst>
                  <a:ext uri="{FF2B5EF4-FFF2-40B4-BE49-F238E27FC236}">
                    <a16:creationId xmlns:a16="http://schemas.microsoft.com/office/drawing/2014/main" id="{9254DBCC-415E-2F47-90D4-44DEBFE7A5B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5" name="Group 224">
                <a:extLst>
                  <a:ext uri="{FF2B5EF4-FFF2-40B4-BE49-F238E27FC236}">
                    <a16:creationId xmlns:a16="http://schemas.microsoft.com/office/drawing/2014/main" id="{28AAAA17-1378-6948-A519-70F3529E749D}"/>
                  </a:ext>
                </a:extLst>
              </p:cNvPr>
              <p:cNvGrpSpPr/>
              <p:nvPr/>
            </p:nvGrpSpPr>
            <p:grpSpPr>
              <a:xfrm>
                <a:off x="7713663" y="2848339"/>
                <a:ext cx="1042107" cy="425543"/>
                <a:chOff x="7786941" y="2884917"/>
                <a:chExt cx="897649" cy="353919"/>
              </a:xfrm>
            </p:grpSpPr>
            <p:sp>
              <p:nvSpPr>
                <p:cNvPr id="226" name="Freeform 225">
                  <a:extLst>
                    <a:ext uri="{FF2B5EF4-FFF2-40B4-BE49-F238E27FC236}">
                      <a16:creationId xmlns:a16="http://schemas.microsoft.com/office/drawing/2014/main" id="{6A31F0C4-588F-1348-B199-1F9212EC52E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Freeform 226">
                  <a:extLst>
                    <a:ext uri="{FF2B5EF4-FFF2-40B4-BE49-F238E27FC236}">
                      <a16:creationId xmlns:a16="http://schemas.microsoft.com/office/drawing/2014/main" id="{83CD6058-31A3-0A47-BB74-7929F8C5F81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Freeform 227">
                  <a:extLst>
                    <a:ext uri="{FF2B5EF4-FFF2-40B4-BE49-F238E27FC236}">
                      <a16:creationId xmlns:a16="http://schemas.microsoft.com/office/drawing/2014/main" id="{EF32C054-45A1-5646-A614-C6D5B9B28EB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Freeform 228">
                  <a:extLst>
                    <a:ext uri="{FF2B5EF4-FFF2-40B4-BE49-F238E27FC236}">
                      <a16:creationId xmlns:a16="http://schemas.microsoft.com/office/drawing/2014/main" id="{E06759D8-1A82-4946-B25E-6F716F100CC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93" name="Group 192">
              <a:extLst>
                <a:ext uri="{FF2B5EF4-FFF2-40B4-BE49-F238E27FC236}">
                  <a16:creationId xmlns:a16="http://schemas.microsoft.com/office/drawing/2014/main" id="{9C194BCA-7035-EA43-871B-B5AE242934B6}"/>
                </a:ext>
              </a:extLst>
            </p:cNvPr>
            <p:cNvGrpSpPr/>
            <p:nvPr/>
          </p:nvGrpSpPr>
          <p:grpSpPr>
            <a:xfrm>
              <a:off x="7234028" y="5229057"/>
              <a:ext cx="397110" cy="220011"/>
              <a:chOff x="7493876" y="2774731"/>
              <a:chExt cx="1481958" cy="894622"/>
            </a:xfrm>
          </p:grpSpPr>
          <p:sp>
            <p:nvSpPr>
              <p:cNvPr id="216" name="Freeform 215">
                <a:extLst>
                  <a:ext uri="{FF2B5EF4-FFF2-40B4-BE49-F238E27FC236}">
                    <a16:creationId xmlns:a16="http://schemas.microsoft.com/office/drawing/2014/main" id="{093D83B0-E89A-CE44-892A-6B9B3407988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7" name="Oval 216">
                <a:extLst>
                  <a:ext uri="{FF2B5EF4-FFF2-40B4-BE49-F238E27FC236}">
                    <a16:creationId xmlns:a16="http://schemas.microsoft.com/office/drawing/2014/main" id="{1FEC18A7-61F5-B14D-A11A-ED71003527D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8" name="Group 217">
                <a:extLst>
                  <a:ext uri="{FF2B5EF4-FFF2-40B4-BE49-F238E27FC236}">
                    <a16:creationId xmlns:a16="http://schemas.microsoft.com/office/drawing/2014/main" id="{EE98A004-4FED-7044-BBED-D0B4871F1AF0}"/>
                  </a:ext>
                </a:extLst>
              </p:cNvPr>
              <p:cNvGrpSpPr/>
              <p:nvPr/>
            </p:nvGrpSpPr>
            <p:grpSpPr>
              <a:xfrm>
                <a:off x="7713663" y="2848339"/>
                <a:ext cx="1042107" cy="425543"/>
                <a:chOff x="7786941" y="2884917"/>
                <a:chExt cx="897649" cy="353919"/>
              </a:xfrm>
            </p:grpSpPr>
            <p:sp>
              <p:nvSpPr>
                <p:cNvPr id="219" name="Freeform 218">
                  <a:extLst>
                    <a:ext uri="{FF2B5EF4-FFF2-40B4-BE49-F238E27FC236}">
                      <a16:creationId xmlns:a16="http://schemas.microsoft.com/office/drawing/2014/main" id="{192E3201-0AE4-0B44-A0C7-C46AEE11DB3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0" name="Freeform 219">
                  <a:extLst>
                    <a:ext uri="{FF2B5EF4-FFF2-40B4-BE49-F238E27FC236}">
                      <a16:creationId xmlns:a16="http://schemas.microsoft.com/office/drawing/2014/main" id="{9F35C14B-75A9-D74A-B13C-96B61BF5508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1" name="Freeform 220">
                  <a:extLst>
                    <a:ext uri="{FF2B5EF4-FFF2-40B4-BE49-F238E27FC236}">
                      <a16:creationId xmlns:a16="http://schemas.microsoft.com/office/drawing/2014/main" id="{E4E959AD-8C29-0D43-8C44-DC4B42E305E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2" name="Freeform 221">
                  <a:extLst>
                    <a:ext uri="{FF2B5EF4-FFF2-40B4-BE49-F238E27FC236}">
                      <a16:creationId xmlns:a16="http://schemas.microsoft.com/office/drawing/2014/main" id="{73B93A5E-3E34-2D4F-9422-68A51EE64F4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94" name="Group 193">
              <a:extLst>
                <a:ext uri="{FF2B5EF4-FFF2-40B4-BE49-F238E27FC236}">
                  <a16:creationId xmlns:a16="http://schemas.microsoft.com/office/drawing/2014/main" id="{72905ED3-D5C1-9849-9D3A-F770020482FE}"/>
                </a:ext>
              </a:extLst>
            </p:cNvPr>
            <p:cNvGrpSpPr/>
            <p:nvPr/>
          </p:nvGrpSpPr>
          <p:grpSpPr>
            <a:xfrm>
              <a:off x="7453267" y="4541042"/>
              <a:ext cx="677628" cy="553998"/>
              <a:chOff x="6839228" y="4734871"/>
              <a:chExt cx="677628" cy="553998"/>
            </a:xfrm>
          </p:grpSpPr>
          <p:sp>
            <p:nvSpPr>
              <p:cNvPr id="211" name="Rectangle 228">
                <a:extLst>
                  <a:ext uri="{FF2B5EF4-FFF2-40B4-BE49-F238E27FC236}">
                    <a16:creationId xmlns:a16="http://schemas.microsoft.com/office/drawing/2014/main" id="{E7DB7CE2-F2E5-D74B-8007-C42BE5DFD159}"/>
                  </a:ext>
                </a:extLst>
              </p:cNvPr>
              <p:cNvSpPr>
                <a:spLocks noChangeArrowheads="1"/>
              </p:cNvSpPr>
              <p:nvPr/>
            </p:nvSpPr>
            <p:spPr bwMode="auto">
              <a:xfrm>
                <a:off x="6917878" y="4776224"/>
                <a:ext cx="502333" cy="472699"/>
              </a:xfrm>
              <a:prstGeom prst="rect">
                <a:avLst/>
              </a:prstGeom>
              <a:solidFill>
                <a:schemeClr val="bg1"/>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2" name="Rectangle 229">
                <a:extLst>
                  <a:ext uri="{FF2B5EF4-FFF2-40B4-BE49-F238E27FC236}">
                    <a16:creationId xmlns:a16="http://schemas.microsoft.com/office/drawing/2014/main" id="{D4B96AE2-EC84-DA4D-AAAC-EB43B8706BB6}"/>
                  </a:ext>
                </a:extLst>
              </p:cNvPr>
              <p:cNvSpPr>
                <a:spLocks noChangeArrowheads="1"/>
              </p:cNvSpPr>
              <p:nvPr/>
            </p:nvSpPr>
            <p:spPr bwMode="auto">
              <a:xfrm>
                <a:off x="6921180" y="4782247"/>
                <a:ext cx="502750" cy="15345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3" name="Text Box 230">
                <a:extLst>
                  <a:ext uri="{FF2B5EF4-FFF2-40B4-BE49-F238E27FC236}">
                    <a16:creationId xmlns:a16="http://schemas.microsoft.com/office/drawing/2014/main" id="{2D7C9639-973E-A844-930B-404B7073ECE5}"/>
                  </a:ext>
                </a:extLst>
              </p:cNvPr>
              <p:cNvSpPr txBox="1">
                <a:spLocks noChangeArrowheads="1"/>
              </p:cNvSpPr>
              <p:nvPr/>
            </p:nvSpPr>
            <p:spPr bwMode="auto">
              <a:xfrm>
                <a:off x="6839228" y="4734871"/>
                <a:ext cx="67762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schemeClr val="bg1"/>
                    </a:solidFill>
                    <a:effectLst/>
                    <a:uLnTx/>
                    <a:uFillTx/>
                    <a:latin typeface="+mn-lt"/>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endParaRPr>
              </a:p>
            </p:txBody>
          </p:sp>
          <p:cxnSp>
            <p:nvCxnSpPr>
              <p:cNvPr id="214" name="Straight Connector 213">
                <a:extLst>
                  <a:ext uri="{FF2B5EF4-FFF2-40B4-BE49-F238E27FC236}">
                    <a16:creationId xmlns:a16="http://schemas.microsoft.com/office/drawing/2014/main" id="{E136C74C-C727-0243-8521-52624BBC9774}"/>
                  </a:ext>
                </a:extLst>
              </p:cNvPr>
              <p:cNvCxnSpPr>
                <a:cxnSpLocks/>
              </p:cNvCxnSpPr>
              <p:nvPr/>
            </p:nvCxnSpPr>
            <p:spPr>
              <a:xfrm>
                <a:off x="6923386" y="4934295"/>
                <a:ext cx="4931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0CB333D-27B6-F547-88FC-2BD920730EFC}"/>
                  </a:ext>
                </a:extLst>
              </p:cNvPr>
              <p:cNvCxnSpPr>
                <a:cxnSpLocks/>
              </p:cNvCxnSpPr>
              <p:nvPr/>
            </p:nvCxnSpPr>
            <p:spPr>
              <a:xfrm>
                <a:off x="6923386" y="5086695"/>
                <a:ext cx="4931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5" name="Group 194">
              <a:extLst>
                <a:ext uri="{FF2B5EF4-FFF2-40B4-BE49-F238E27FC236}">
                  <a16:creationId xmlns:a16="http://schemas.microsoft.com/office/drawing/2014/main" id="{E06498E1-B950-544C-9E60-48AC6B61AA1A}"/>
                </a:ext>
              </a:extLst>
            </p:cNvPr>
            <p:cNvGrpSpPr/>
            <p:nvPr/>
          </p:nvGrpSpPr>
          <p:grpSpPr>
            <a:xfrm>
              <a:off x="7804288" y="5036846"/>
              <a:ext cx="397110" cy="220011"/>
              <a:chOff x="7493876" y="2774731"/>
              <a:chExt cx="1481958" cy="894622"/>
            </a:xfrm>
          </p:grpSpPr>
          <p:sp>
            <p:nvSpPr>
              <p:cNvPr id="204" name="Freeform 203">
                <a:extLst>
                  <a:ext uri="{FF2B5EF4-FFF2-40B4-BE49-F238E27FC236}">
                    <a16:creationId xmlns:a16="http://schemas.microsoft.com/office/drawing/2014/main" id="{EDBFC48D-02D7-E040-B10E-7ECF053B955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5" name="Oval 204">
                <a:extLst>
                  <a:ext uri="{FF2B5EF4-FFF2-40B4-BE49-F238E27FC236}">
                    <a16:creationId xmlns:a16="http://schemas.microsoft.com/office/drawing/2014/main" id="{310CE42E-2AF9-804E-8587-6E22C056C1D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6" name="Group 205">
                <a:extLst>
                  <a:ext uri="{FF2B5EF4-FFF2-40B4-BE49-F238E27FC236}">
                    <a16:creationId xmlns:a16="http://schemas.microsoft.com/office/drawing/2014/main" id="{42CB4953-F813-884E-BDB6-6247631D0C5B}"/>
                  </a:ext>
                </a:extLst>
              </p:cNvPr>
              <p:cNvGrpSpPr/>
              <p:nvPr/>
            </p:nvGrpSpPr>
            <p:grpSpPr>
              <a:xfrm>
                <a:off x="7713663" y="2848339"/>
                <a:ext cx="1042107" cy="425543"/>
                <a:chOff x="7786941" y="2884917"/>
                <a:chExt cx="897649" cy="353919"/>
              </a:xfrm>
            </p:grpSpPr>
            <p:sp>
              <p:nvSpPr>
                <p:cNvPr id="207" name="Freeform 206">
                  <a:extLst>
                    <a:ext uri="{FF2B5EF4-FFF2-40B4-BE49-F238E27FC236}">
                      <a16:creationId xmlns:a16="http://schemas.microsoft.com/office/drawing/2014/main" id="{98468EF8-265D-0C4B-84D7-A5A7D41BF87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8" name="Freeform 207">
                  <a:extLst>
                    <a:ext uri="{FF2B5EF4-FFF2-40B4-BE49-F238E27FC236}">
                      <a16:creationId xmlns:a16="http://schemas.microsoft.com/office/drawing/2014/main" id="{67FE7E2D-4448-6F41-9A66-623E3FC3A9C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9" name="Freeform 208">
                  <a:extLst>
                    <a:ext uri="{FF2B5EF4-FFF2-40B4-BE49-F238E27FC236}">
                      <a16:creationId xmlns:a16="http://schemas.microsoft.com/office/drawing/2014/main" id="{9CEECD53-DC61-CD42-A946-B98C82B443B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0" name="Freeform 209">
                  <a:extLst>
                    <a:ext uri="{FF2B5EF4-FFF2-40B4-BE49-F238E27FC236}">
                      <a16:creationId xmlns:a16="http://schemas.microsoft.com/office/drawing/2014/main" id="{496E89FF-193E-EE4B-9B09-4478599C5EF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cxnSp>
          <p:nvCxnSpPr>
            <p:cNvPr id="196" name="Straight Arrow Connector 195">
              <a:extLst>
                <a:ext uri="{FF2B5EF4-FFF2-40B4-BE49-F238E27FC236}">
                  <a16:creationId xmlns:a16="http://schemas.microsoft.com/office/drawing/2014/main" id="{0D779301-6B6D-0744-B571-8DBD83D3A5E9}"/>
                </a:ext>
              </a:extLst>
            </p:cNvPr>
            <p:cNvCxnSpPr>
              <a:cxnSpLocks/>
            </p:cNvCxnSpPr>
            <p:nvPr/>
          </p:nvCxnSpPr>
          <p:spPr>
            <a:xfrm>
              <a:off x="3569596" y="4866525"/>
              <a:ext cx="589045" cy="0"/>
            </a:xfrm>
            <a:prstGeom prst="straightConnector1">
              <a:avLst/>
            </a:prstGeom>
            <a:ln w="3492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800BFBAC-C111-494F-A288-9E059AE3BD7D}"/>
                </a:ext>
              </a:extLst>
            </p:cNvPr>
            <p:cNvCxnSpPr>
              <a:cxnSpLocks/>
            </p:cNvCxnSpPr>
            <p:nvPr/>
          </p:nvCxnSpPr>
          <p:spPr>
            <a:xfrm>
              <a:off x="4699026" y="4876800"/>
              <a:ext cx="432470" cy="0"/>
            </a:xfrm>
            <a:prstGeom prst="straightConnector1">
              <a:avLst/>
            </a:prstGeom>
            <a:ln w="3492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5C95E605-E2E4-3340-B4FF-14CBE2D0994E}"/>
                </a:ext>
              </a:extLst>
            </p:cNvPr>
            <p:cNvCxnSpPr>
              <a:cxnSpLocks/>
            </p:cNvCxnSpPr>
            <p:nvPr/>
          </p:nvCxnSpPr>
          <p:spPr>
            <a:xfrm>
              <a:off x="5665618" y="4878724"/>
              <a:ext cx="359401" cy="0"/>
            </a:xfrm>
            <a:prstGeom prst="straightConnector1">
              <a:avLst/>
            </a:prstGeom>
            <a:ln w="3492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E02A736D-D983-6D42-A9C3-9AAECC8D851C}"/>
                </a:ext>
              </a:extLst>
            </p:cNvPr>
            <p:cNvCxnSpPr>
              <a:cxnSpLocks/>
            </p:cNvCxnSpPr>
            <p:nvPr/>
          </p:nvCxnSpPr>
          <p:spPr>
            <a:xfrm>
              <a:off x="6548703" y="4872297"/>
              <a:ext cx="307209" cy="4503"/>
            </a:xfrm>
            <a:prstGeom prst="straightConnector1">
              <a:avLst/>
            </a:prstGeom>
            <a:ln w="3492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AD0E6F61-4C01-8744-9151-D5391579E7DC}"/>
                </a:ext>
              </a:extLst>
            </p:cNvPr>
            <p:cNvCxnSpPr>
              <a:cxnSpLocks/>
            </p:cNvCxnSpPr>
            <p:nvPr/>
          </p:nvCxnSpPr>
          <p:spPr>
            <a:xfrm flipV="1">
              <a:off x="7390356" y="4659682"/>
              <a:ext cx="133611" cy="263048"/>
            </a:xfrm>
            <a:prstGeom prst="straightConnector1">
              <a:avLst/>
            </a:prstGeom>
            <a:ln w="3492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2DE95658-E76E-D84B-B825-19AC58CF5A5B}"/>
                </a:ext>
              </a:extLst>
            </p:cNvPr>
            <p:cNvCxnSpPr>
              <a:cxnSpLocks/>
            </p:cNvCxnSpPr>
            <p:nvPr/>
          </p:nvCxnSpPr>
          <p:spPr>
            <a:xfrm flipV="1">
              <a:off x="8049738" y="4480142"/>
              <a:ext cx="446562" cy="185475"/>
            </a:xfrm>
            <a:prstGeom prst="straightConnector1">
              <a:avLst/>
            </a:prstGeom>
            <a:ln w="3492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B942ADC1-E2A6-1040-A0CC-E00E92EA54C6}"/>
                </a:ext>
              </a:extLst>
            </p:cNvPr>
            <p:cNvCxnSpPr>
              <a:cxnSpLocks/>
            </p:cNvCxnSpPr>
            <p:nvPr/>
          </p:nvCxnSpPr>
          <p:spPr>
            <a:xfrm>
              <a:off x="1972527" y="4375922"/>
              <a:ext cx="1046246" cy="480001"/>
            </a:xfrm>
            <a:prstGeom prst="straightConnector1">
              <a:avLst/>
            </a:prstGeom>
            <a:ln w="3492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3" name="TextBox 202">
              <a:extLst>
                <a:ext uri="{FF2B5EF4-FFF2-40B4-BE49-F238E27FC236}">
                  <a16:creationId xmlns:a16="http://schemas.microsoft.com/office/drawing/2014/main" id="{CA614A3E-D1D8-E443-94B4-E34228BABDA5}"/>
                </a:ext>
              </a:extLst>
            </p:cNvPr>
            <p:cNvSpPr txBox="1"/>
            <p:nvPr/>
          </p:nvSpPr>
          <p:spPr>
            <a:xfrm>
              <a:off x="2595431" y="4190565"/>
              <a:ext cx="5636864" cy="338554"/>
            </a:xfrm>
            <a:prstGeom prst="rect">
              <a:avLst/>
            </a:prstGeom>
            <a:noFill/>
          </p:spPr>
          <p:txBody>
            <a:bodyPr wrap="none" rtlCol="0">
              <a:spAutoFit/>
            </a:bodyPr>
            <a:lstStyle/>
            <a:p>
              <a:r>
                <a:rPr lang="en-US" sz="1600" dirty="0"/>
                <a:t>hop-by-hop (in-network) implementation of reliable data transfer</a:t>
              </a:r>
            </a:p>
          </p:txBody>
        </p:sp>
      </p:grpSp>
    </p:spTree>
    <p:extLst>
      <p:ext uri="{BB962C8B-B14F-4D97-AF65-F5344CB8AC3E}">
        <p14:creationId xmlns:p14="http://schemas.microsoft.com/office/powerpoint/2010/main" val="372628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3"/>
                                        </p:tgtEl>
                                        <p:attrNameLst>
                                          <p:attrName>style.visibility</p:attrName>
                                        </p:attrNameLst>
                                      </p:cBhvr>
                                      <p:to>
                                        <p:strVal val="visible"/>
                                      </p:to>
                                    </p:set>
                                    <p:animEffect transition="in" filter="dissolve">
                                      <p:cBhvr>
                                        <p:cTn id="12"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838200" y="345805"/>
            <a:ext cx="10515600" cy="894622"/>
          </a:xfrm>
        </p:spPr>
        <p:txBody>
          <a:bodyPr>
            <a:normAutofit/>
          </a:bodyPr>
          <a:lstStyle/>
          <a:p>
            <a:r>
              <a:rPr lang="en-US" sz="4800" dirty="0"/>
              <a:t>The end-end argument</a:t>
            </a:r>
          </a:p>
        </p:txBody>
      </p:sp>
      <p:grpSp>
        <p:nvGrpSpPr>
          <p:cNvPr id="5" name="Group 4">
            <a:extLst>
              <a:ext uri="{FF2B5EF4-FFF2-40B4-BE49-F238E27FC236}">
                <a16:creationId xmlns:a16="http://schemas.microsoft.com/office/drawing/2014/main" id="{10D245A6-A829-3B46-9A3A-0DCA96144FF3}"/>
              </a:ext>
            </a:extLst>
          </p:cNvPr>
          <p:cNvGrpSpPr/>
          <p:nvPr/>
        </p:nvGrpSpPr>
        <p:grpSpPr>
          <a:xfrm>
            <a:off x="622852" y="2604051"/>
            <a:ext cx="10917982" cy="3953614"/>
            <a:chOff x="622852" y="2604051"/>
            <a:chExt cx="10917982" cy="3953614"/>
          </a:xfrm>
        </p:grpSpPr>
        <p:sp>
          <p:nvSpPr>
            <p:cNvPr id="2" name="TextBox 1">
              <a:extLst>
                <a:ext uri="{FF2B5EF4-FFF2-40B4-BE49-F238E27FC236}">
                  <a16:creationId xmlns:a16="http://schemas.microsoft.com/office/drawing/2014/main" id="{740B46FF-167B-3B48-B828-2F0F97E3A461}"/>
                </a:ext>
              </a:extLst>
            </p:cNvPr>
            <p:cNvSpPr txBox="1"/>
            <p:nvPr/>
          </p:nvSpPr>
          <p:spPr>
            <a:xfrm>
              <a:off x="833679" y="2696215"/>
              <a:ext cx="10513191" cy="3665619"/>
            </a:xfrm>
            <a:prstGeom prst="rect">
              <a:avLst/>
            </a:prstGeom>
            <a:noFill/>
          </p:spPr>
          <p:txBody>
            <a:bodyPr wrap="square" rtlCol="0">
              <a:spAutoFit/>
            </a:bodyPr>
            <a:lstStyle/>
            <a:p>
              <a:pPr marL="344488"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 function in question can completely and correctly be implemented only with the knowledge and help of the application standing at the end points of the communication system. Therefore, providing that questioned function as a feature of the communication system itself is not possible. (Sometimes an incomplete version of the function provided by the communication system may be useful as a performance enhancement.)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We call this line of reasoning against low-level function implementation the “end-to-end argument.”</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32C2BAD-4F93-A747-8003-3DA947BC5F34}"/>
                </a:ext>
              </a:extLst>
            </p:cNvPr>
            <p:cNvSpPr/>
            <p:nvPr/>
          </p:nvSpPr>
          <p:spPr>
            <a:xfrm>
              <a:off x="622852" y="2604051"/>
              <a:ext cx="10917982" cy="372747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7585F8B0-F689-D54B-B05A-D8F9D7DCE8AE}"/>
                </a:ext>
              </a:extLst>
            </p:cNvPr>
            <p:cNvSpPr txBox="1"/>
            <p:nvPr/>
          </p:nvSpPr>
          <p:spPr>
            <a:xfrm>
              <a:off x="6622472" y="6096000"/>
              <a:ext cx="3238066"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Saltzer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Reed, Clark 1981</a:t>
              </a:r>
            </a:p>
          </p:txBody>
        </p:sp>
      </p:grpSp>
      <p:sp>
        <p:nvSpPr>
          <p:cNvPr id="8" name="TextBox 7">
            <a:extLst>
              <a:ext uri="{FF2B5EF4-FFF2-40B4-BE49-F238E27FC236}">
                <a16:creationId xmlns:a16="http://schemas.microsoft.com/office/drawing/2014/main" id="{61A80974-14AE-D941-BF09-40D0DD5D3598}"/>
              </a:ext>
            </a:extLst>
          </p:cNvPr>
          <p:cNvSpPr txBox="1"/>
          <p:nvPr/>
        </p:nvSpPr>
        <p:spPr>
          <a:xfrm>
            <a:off x="872836" y="1256363"/>
            <a:ext cx="10474037" cy="95410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010F90"/>
              </a:buClr>
              <a:buSzTx/>
              <a:buFont typeface="Wingdings" pitchFamily="2" charset="2"/>
              <a:buChar char="§"/>
              <a:tabLst/>
              <a:defRPr/>
            </a:pPr>
            <a:r>
              <a:rPr lang="en-US" sz="2800" dirty="0">
                <a:solidFill>
                  <a:prstClr val="black"/>
                </a:solidFill>
                <a:latin typeface="Calibri" panose="020F0502020204030204"/>
              </a:rPr>
              <a:t>some network f</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unctionality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(e.g., reliable</a:t>
            </a:r>
            <a:r>
              <a:rPr kumimoji="0" lang="en-US" sz="2800" b="0" i="0" u="none" strike="noStrike" kern="1200" cap="none" spc="0" normalizeH="0" noProof="0" dirty="0">
                <a:ln>
                  <a:noFill/>
                </a:ln>
                <a:solidFill>
                  <a:prstClr val="black"/>
                </a:solidFill>
                <a:effectLst/>
                <a:uLnTx/>
                <a:uFillTx/>
                <a:latin typeface="Calibri" panose="020F0502020204030204"/>
                <a:ea typeface="+mn-ea"/>
                <a:cs typeface="+mn-cs"/>
              </a:rPr>
              <a:t> data transfer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congestion) can be implemented </a:t>
            </a:r>
            <a:r>
              <a:rPr kumimoji="0" lang="en-US" sz="2800" b="0" i="0" u="none" strike="noStrike" kern="1200" cap="none" spc="0" normalizeH="0" baseline="0" noProof="0" dirty="0">
                <a:ln>
                  <a:noFill/>
                </a:ln>
                <a:solidFill>
                  <a:srgbClr val="010F90"/>
                </a:solidFill>
                <a:effectLst/>
                <a:uLnTx/>
                <a:uFillTx/>
                <a:latin typeface="Calibri" panose="020F0502020204030204"/>
                <a:ea typeface="+mn-ea"/>
                <a:cs typeface="+mn-cs"/>
              </a:rPr>
              <a:t>in network</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or at </a:t>
            </a:r>
            <a:r>
              <a:rPr kumimoji="0" lang="en-US" sz="2800" b="0" i="0" u="none" strike="noStrike" kern="1200" cap="none" spc="0" normalizeH="0" baseline="0" noProof="0" dirty="0">
                <a:ln>
                  <a:noFill/>
                </a:ln>
                <a:solidFill>
                  <a:srgbClr val="010F90"/>
                </a:solidFill>
                <a:effectLst/>
                <a:uLnTx/>
                <a:uFillTx/>
                <a:latin typeface="Calibri" panose="020F0502020204030204"/>
                <a:ea typeface="+mn-ea"/>
                <a:cs typeface="+mn-cs"/>
              </a:rPr>
              <a:t>network edge</a:t>
            </a:r>
          </a:p>
        </p:txBody>
      </p:sp>
    </p:spTree>
    <p:extLst>
      <p:ext uri="{BB962C8B-B14F-4D97-AF65-F5344CB8AC3E}">
        <p14:creationId xmlns:p14="http://schemas.microsoft.com/office/powerpoint/2010/main" val="143340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10317</TotalTime>
  <Words>1019</Words>
  <Application>Microsoft Office PowerPoint</Application>
  <PresentationFormat>Widescreen</PresentationFormat>
  <Paragraphs>219</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1_Office Theme</vt:lpstr>
      <vt:lpstr>Network Layer: Data Plane</vt:lpstr>
      <vt:lpstr>Middleboxes</vt:lpstr>
      <vt:lpstr>Middleboxes everywhere!</vt:lpstr>
      <vt:lpstr>Middleboxes</vt:lpstr>
      <vt:lpstr>The IP hourglass</vt:lpstr>
      <vt:lpstr>The IP hourglass, at middle age</vt:lpstr>
      <vt:lpstr>Architectural Principles of the Internet</vt:lpstr>
      <vt:lpstr>The end-end argument</vt:lpstr>
      <vt:lpstr>The end-end argument</vt:lpstr>
      <vt:lpstr>Where’s the intelligence?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Arshad Ali</cp:lastModifiedBy>
  <cp:revision>88</cp:revision>
  <dcterms:created xsi:type="dcterms:W3CDTF">2020-04-18T15:23:50Z</dcterms:created>
  <dcterms:modified xsi:type="dcterms:W3CDTF">2023-10-24T13:07:05Z</dcterms:modified>
</cp:coreProperties>
</file>