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4"/>
  </p:notesMasterIdLst>
  <p:sldIdLst>
    <p:sldId id="1191" r:id="rId3"/>
    <p:sldId id="1129" r:id="rId4"/>
    <p:sldId id="1226" r:id="rId5"/>
    <p:sldId id="964" r:id="rId6"/>
    <p:sldId id="1227" r:id="rId7"/>
    <p:sldId id="1223" r:id="rId8"/>
    <p:sldId id="1224" r:id="rId9"/>
    <p:sldId id="1225" r:id="rId10"/>
    <p:sldId id="1233" r:id="rId11"/>
    <p:sldId id="1234" r:id="rId12"/>
    <p:sldId id="12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2"/>
    <p:restoredTop sz="96327"/>
  </p:normalViewPr>
  <p:slideViewPr>
    <p:cSldViewPr snapToGrid="0" snapToObjects="1" showGuides="1">
      <p:cViewPr varScale="1">
        <p:scale>
          <a:sx n="68" d="100"/>
          <a:sy n="68" d="100"/>
        </p:scale>
        <p:origin x="510" y="72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92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37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46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3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1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19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3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Control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39151" y="2492753"/>
            <a:ext cx="899628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Introduction: network-layer control plane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Routing algorithms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Intra-ISP routing: OSPF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routing among ISPs: BGP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SDN control plane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Internet Control Message Protocol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management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8435391" y="792479"/>
            <a:ext cx="3385768" cy="5650523"/>
            <a:chOff x="7421880" y="792480"/>
            <a:chExt cx="4399280" cy="37771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pic>
          <p:nvPicPr>
            <p:cNvPr id="6" name="Picture 5" descr="Kurose_CVR_REV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3547" y="1315700"/>
              <a:ext cx="4028321" cy="3253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Routing Versus Forwarding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A5670-83F7-7C6A-CFC3-D3F1013C6B94}"/>
              </a:ext>
            </a:extLst>
          </p:cNvPr>
          <p:cNvSpPr txBox="1"/>
          <p:nvPr/>
        </p:nvSpPr>
        <p:spPr>
          <a:xfrm>
            <a:off x="559189" y="1197335"/>
            <a:ext cx="114686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55595C"/>
                </a:solidFill>
                <a:effectLst/>
                <a:latin typeface="Calibri (Body)"/>
              </a:rPr>
              <a:t>Which of the following statements correctly identify the differences between routing and forwarding. Select one or more statements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81D2F-D718-AECE-6D09-0A4383B6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89" y="2145143"/>
            <a:ext cx="11173266" cy="4593282"/>
          </a:xfrm>
        </p:spPr>
        <p:txBody>
          <a:bodyPr>
            <a:normAutofit fontScale="70000" lnSpcReduction="20000"/>
          </a:bodyPr>
          <a:lstStyle/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moving packets from a router’s input to appropriate router output, and is implemented in the control plane. </a:t>
            </a:r>
          </a:p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determining the route taken by packets from source to destination, and is implemented in the control plane</a:t>
            </a:r>
            <a:endParaRPr lang="en-US" dirty="0">
              <a:solidFill>
                <a:srgbClr val="55595C"/>
              </a:solidFill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Routing 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refers to moving packets from a router’s input to appropriate router output, and is implemented in the data plane.</a:t>
            </a:r>
          </a:p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Routing 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refers to moving packets from a router’s input to appropriate router output, and is implemented in the control plane.</a:t>
            </a:r>
          </a:p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determining the route taken by packets from source to destination, and is implemented in the data plane</a:t>
            </a:r>
          </a:p>
          <a:p>
            <a:r>
              <a:rPr lang="en-US" b="0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b="0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determining the route taken by packets from source to destination, and is implemented in the data plane. </a:t>
            </a:r>
          </a:p>
          <a:p>
            <a:r>
              <a:rPr lang="en-US" b="1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b="1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moving packets from a router’s input to appropriate router output, and is implemented in the data plane. </a:t>
            </a:r>
          </a:p>
          <a:p>
            <a:r>
              <a:rPr lang="en-US" b="1" i="1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lang="en-US" b="1" i="0" dirty="0">
                <a:solidFill>
                  <a:srgbClr val="55595C"/>
                </a:solidFill>
                <a:effectLst/>
                <a:latin typeface="Arial" panose="020B0604020202020204" pitchFamily="34" charset="0"/>
              </a:rPr>
              <a:t> refers to determining the route taken by packets from source to destination, and is implemented in the control plane.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2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Control Plan Implementation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A5670-83F7-7C6A-CFC3-D3F1013C6B94}"/>
              </a:ext>
            </a:extLst>
          </p:cNvPr>
          <p:cNvSpPr txBox="1"/>
          <p:nvPr/>
        </p:nvSpPr>
        <p:spPr>
          <a:xfrm>
            <a:off x="559189" y="1197335"/>
            <a:ext cx="11468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the name of the approach towards implementing a control plane considering the given  description that how the approach works.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81D2F-D718-AECE-6D09-0A4383B6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89" y="2145143"/>
            <a:ext cx="11173266" cy="4593282"/>
          </a:xfrm>
        </p:spPr>
        <p:txBody>
          <a:bodyPr>
            <a:normAutofit/>
          </a:bodyPr>
          <a:lstStyle/>
          <a:p>
            <a:pPr marL="644525" indent="-514350">
              <a:buFont typeface="+mj-lt"/>
              <a:buAutoNum type="alphaUcPeriod"/>
            </a:pPr>
            <a:r>
              <a:rPr lang="en-US" dirty="0"/>
              <a:t>A (typically) remote controller gathers information from routers, and then computes and installs the forwarding tables in routers.</a:t>
            </a:r>
          </a:p>
          <a:p>
            <a:pPr marL="987425" lvl="1" indent="-514350">
              <a:buFont typeface="Wingdings" panose="05000000000000000000" pitchFamily="2" charset="2"/>
              <a:buChar char="ü"/>
            </a:pPr>
            <a:r>
              <a:rPr lang="en-US" dirty="0"/>
              <a:t>Software-defined networking (SDN)</a:t>
            </a:r>
          </a:p>
          <a:p>
            <a:pPr marL="644525" indent="-514350">
              <a:buFont typeface="+mj-lt"/>
              <a:buAutoNum type="alphaUcPeriod"/>
            </a:pPr>
            <a:r>
              <a:rPr lang="en-US" dirty="0"/>
              <a:t>Individual routing algorithm components - with a component operating in each and every router - interact with each  other in the control plane.  The individual routing algorithm component executing in a given router computes the </a:t>
            </a:r>
            <a:r>
              <a:rPr lang="en-US"/>
              <a:t>local forwarding </a:t>
            </a:r>
            <a:r>
              <a:rPr lang="en-US" dirty="0"/>
              <a:t>table for that router.</a:t>
            </a:r>
          </a:p>
          <a:p>
            <a:pPr marL="987425" lvl="1" indent="-514350">
              <a:buFont typeface="Wingdings" panose="05000000000000000000" pitchFamily="2" charset="2"/>
              <a:buChar char="ü"/>
            </a:pPr>
            <a:r>
              <a:rPr lang="en-US" dirty="0"/>
              <a:t>Per-router control plane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SNMP, YANG/NETCONF</a:t>
            </a:r>
          </a:p>
        </p:txBody>
      </p:sp>
    </p:spTree>
    <p:extLst>
      <p:ext uri="{BB962C8B-B14F-4D97-AF65-F5344CB8AC3E}">
        <p14:creationId xmlns:p14="http://schemas.microsoft.com/office/powerpoint/2010/main" val="39078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</p:txBody>
      </p:sp>
    </p:spTree>
    <p:extLst>
      <p:ext uri="{BB962C8B-B14F-4D97-AF65-F5344CB8AC3E}">
        <p14:creationId xmlns:p14="http://schemas.microsoft.com/office/powerpoint/2010/main" val="39761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</p:txBody>
      </p:sp>
    </p:spTree>
    <p:extLst>
      <p:ext uri="{BB962C8B-B14F-4D97-AF65-F5344CB8AC3E}">
        <p14:creationId xmlns:p14="http://schemas.microsoft.com/office/powerpoint/2010/main" val="22233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57543" y="2872374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marR="0" lvl="0" indent="-33655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 packets from router’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s input to appropriate router output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plane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1029098" y="1818677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  <a:r>
                <a:rPr kumimoji="0" 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plane</a:t>
              </a:r>
              <a:endPara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7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routing: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determine route taken by packets from source to destination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0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90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17083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77459" y="2912289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182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BAECF-726E-DE42-B9B7-7C524E4E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" y="2398630"/>
            <a:ext cx="5397500" cy="35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DCFA0-BE2B-6C49-8F30-5E442F98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1" y="2296412"/>
            <a:ext cx="4742783" cy="351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98B5-7629-444A-853C-91C8BEBF09F7}"/>
              </a:ext>
            </a:extLst>
          </p:cNvPr>
          <p:cNvCxnSpPr>
            <a:cxnSpLocks/>
          </p:cNvCxnSpPr>
          <p:nvPr/>
        </p:nvCxnSpPr>
        <p:spPr>
          <a:xfrm flipH="1">
            <a:off x="5438273" y="2101516"/>
            <a:ext cx="1027160" cy="3769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82C28E6-AA94-9B4C-907F-A2DD9B79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3944"/>
            <a:ext cx="4343400" cy="894622"/>
          </a:xfrm>
        </p:spPr>
        <p:txBody>
          <a:bodyPr>
            <a:no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A83DF1-3350-D947-A496-D32331CC7508}"/>
              </a:ext>
            </a:extLst>
          </p:cNvPr>
          <p:cNvSpPr txBox="1">
            <a:spLocks/>
          </p:cNvSpPr>
          <p:nvPr/>
        </p:nvSpPr>
        <p:spPr>
          <a:xfrm>
            <a:off x="7102642" y="1057586"/>
            <a:ext cx="4511842" cy="1156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SDN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37507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604</Words>
  <Application>Microsoft Office PowerPoint</Application>
  <PresentationFormat>Widescreen</PresentationFormat>
  <Paragraphs>111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Gill Sans MT</vt:lpstr>
      <vt:lpstr>Wingdings</vt:lpstr>
      <vt:lpstr>1_Office Theme</vt:lpstr>
      <vt:lpstr>Office Theme</vt:lpstr>
      <vt:lpstr>Network Layer: Control Plane</vt:lpstr>
      <vt:lpstr>Network layer control plane: our goals</vt:lpstr>
      <vt:lpstr>Network layer control plane: our goals</vt:lpstr>
      <vt:lpstr>Network layer: “control plane” roadmap</vt:lpstr>
      <vt:lpstr>Network layer: “control plane” roadmap</vt:lpstr>
      <vt:lpstr>Network-layer functions</vt:lpstr>
      <vt:lpstr>Per-router control plane</vt:lpstr>
      <vt:lpstr>Software-Defined Networking (SDN) control plane</vt:lpstr>
      <vt:lpstr>Per-router control plane</vt:lpstr>
      <vt:lpstr>Routing Versus Forwarding</vt:lpstr>
      <vt:lpstr>Control Plan Implementation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62</cp:revision>
  <dcterms:created xsi:type="dcterms:W3CDTF">2020-04-18T15:23:50Z</dcterms:created>
  <dcterms:modified xsi:type="dcterms:W3CDTF">2023-11-15T06:08:55Z</dcterms:modified>
</cp:coreProperties>
</file>