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2"/>
  </p:notesMasterIdLst>
  <p:sldIdLst>
    <p:sldId id="1191" r:id="rId3"/>
    <p:sldId id="1233" r:id="rId4"/>
    <p:sldId id="1234" r:id="rId5"/>
    <p:sldId id="1047" r:id="rId6"/>
    <p:sldId id="1130" r:id="rId7"/>
    <p:sldId id="1131" r:id="rId8"/>
    <p:sldId id="1132" r:id="rId9"/>
    <p:sldId id="1133" r:id="rId10"/>
    <p:sldId id="11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4"/>
    <p:restoredTop sz="96327"/>
  </p:normalViewPr>
  <p:slideViewPr>
    <p:cSldViewPr snapToGrid="0" snapToObjects="1" showGuides="1">
      <p:cViewPr varScale="1">
        <p:scale>
          <a:sx n="68" d="100"/>
          <a:sy n="68" d="100"/>
        </p:scale>
        <p:origin x="444" y="72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09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4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10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48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5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2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25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4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The Link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4495" y="2100867"/>
            <a:ext cx="871692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Introduction to the Link Layer 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Retrospective: A Day in the Life of a Web Page Request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8693834" y="792480"/>
            <a:ext cx="3127326" cy="3777138"/>
            <a:chOff x="7421880" y="792480"/>
            <a:chExt cx="4399280" cy="37771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pic>
          <p:nvPicPr>
            <p:cNvPr id="6" name="Picture 5" descr="Kurose_CVR_REV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195" y="1828800"/>
              <a:ext cx="4161673" cy="2740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 and LANs: our goals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9705392" cy="4698465"/>
          </a:xfrm>
        </p:spPr>
        <p:txBody>
          <a:bodyPr>
            <a:normAutofit/>
          </a:bodyPr>
          <a:lstStyle/>
          <a:p>
            <a:pPr marL="342900" indent="-325438">
              <a:buFont typeface="Wingdings" charset="2"/>
              <a:buChar char="§"/>
              <a:defRPr/>
            </a:pPr>
            <a:r>
              <a:rPr lang="en-US" dirty="0"/>
              <a:t>understand </a:t>
            </a:r>
            <a:r>
              <a:rPr lang="en-US" dirty="0">
                <a:solidFill>
                  <a:srgbClr val="C00000"/>
                </a:solidFill>
              </a:rPr>
              <a:t>principles</a:t>
            </a:r>
            <a:r>
              <a:rPr lang="en-US" dirty="0"/>
              <a:t>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589" y="3665374"/>
            <a:ext cx="6664617" cy="2925926"/>
          </a:xfrm>
        </p:spPr>
        <p:txBody>
          <a:bodyPr>
            <a:normAutofit/>
          </a:bodyPr>
          <a:lstStyle/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practice: </a:t>
            </a:r>
            <a:r>
              <a:rPr lang="en-US" dirty="0"/>
              <a:t>instantiation, implementation of various link layer technologies</a:t>
            </a:r>
          </a:p>
          <a:p>
            <a:pPr marL="750888" lvl="1" indent="-277813"/>
            <a:r>
              <a:rPr lang="en-US" sz="2800" dirty="0"/>
              <a:t>Ethernet</a:t>
            </a:r>
          </a:p>
          <a:p>
            <a:pPr marL="750888" lvl="1" indent="-277813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VLANs</a:t>
            </a:r>
          </a:p>
          <a:p>
            <a:pPr marL="750888" lvl="1" indent="-277813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MPLS</a:t>
            </a:r>
          </a:p>
          <a:p>
            <a:pPr marL="750888" lvl="1" indent="-277813"/>
            <a:r>
              <a:rPr lang="en-US" sz="2800" dirty="0"/>
              <a:t>data center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layer, LANs: roadmap</a:t>
            </a:r>
            <a:endParaRPr lang="en-US" sz="5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35195" y="5074514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Chapter 1-6 synthesis: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day in the life of a web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42943" y="1294813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hosts, routers: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nodes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directly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physically adjacent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nodes: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links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, wireless 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A394CC-D70F-8E43-8065-B95B6A0A5E94}"/>
              </a:ext>
            </a:extLst>
          </p:cNvPr>
          <p:cNvGrpSpPr/>
          <p:nvPr/>
        </p:nvGrpSpPr>
        <p:grpSpPr>
          <a:xfrm>
            <a:off x="1104900" y="5189517"/>
            <a:ext cx="5226627" cy="1233055"/>
            <a:chOff x="1104900" y="5320145"/>
            <a:chExt cx="5226627" cy="1233055"/>
          </a:xfrm>
        </p:grpSpPr>
        <p:sp>
          <p:nvSpPr>
            <p:cNvPr id="683" name="Text Box 467">
              <a:extLst>
                <a:ext uri="{FF2B5EF4-FFF2-40B4-BE49-F238E27FC236}">
                  <a16:creationId xmlns:a16="http://schemas.microsoft.com/office/drawing/2014/main" id="{1E3B9681-8FF1-EC4D-B168-3EC992789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675" y="5424331"/>
              <a:ext cx="4933787" cy="1036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 layer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has responsibility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transferring datagram from one node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physically adjacent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node over a </a:t>
              </a:r>
              <a:r>
                <a: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  <a:endPara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D408BE-7166-1A47-AA93-D02ED37AA439}"/>
                </a:ext>
              </a:extLst>
            </p:cNvPr>
            <p:cNvSpPr/>
            <p:nvPr/>
          </p:nvSpPr>
          <p:spPr>
            <a:xfrm>
              <a:off x="1104900" y="5320145"/>
              <a:ext cx="5226627" cy="12330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7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16" y="40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context</a:t>
            </a:r>
            <a:endParaRPr lang="en-US" sz="5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2" y="1533958"/>
            <a:ext cx="5291937" cy="486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349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 transferred by different link protocols over different links: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first link, Ethernet on next link</a:t>
            </a:r>
          </a:p>
          <a:p>
            <a:pPr marR="0" lvl="0" indent="-3349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 link protocol provides different services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6718042" y="970384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tourist =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segment =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link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mode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link-layer protocol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 agent =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algorithm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34401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services</a:t>
            </a:r>
            <a:endParaRPr lang="en-US" sz="5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903304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framing, link access: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encapsulate datagram into frame, adding header, trailer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access if shared medium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“MAC” addresses in frame headers identify source, destination (different from IP address!)</a:t>
            </a:r>
          </a:p>
          <a:p>
            <a:pPr marL="352425" marR="0" lvl="0" indent="-284163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reliable delivery between adjacent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already know how to do this!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seldom used on low bit-error links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wireless links: high error rates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 link-level and end-end reliability?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809199-2E5E-0C47-AF05-8522B171420A}"/>
              </a:ext>
            </a:extLst>
          </p:cNvPr>
          <p:cNvGrpSpPr/>
          <p:nvPr/>
        </p:nvGrpSpPr>
        <p:grpSpPr>
          <a:xfrm>
            <a:off x="7840518" y="1242873"/>
            <a:ext cx="4208607" cy="5116362"/>
            <a:chOff x="7840518" y="1242873"/>
            <a:chExt cx="4208607" cy="5116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3D70D9-7861-1D4C-BBF3-3A5EAAD960EB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99" name="Oval 800">
                <a:extLst>
                  <a:ext uri="{FF2B5EF4-FFF2-40B4-BE49-F238E27FC236}">
                    <a16:creationId xmlns:a16="http://schemas.microsoft.com/office/drawing/2014/main" id="{F837CB36-493B-5745-B9FD-E82937992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01" name="Group 817">
                <a:extLst>
                  <a:ext uri="{FF2B5EF4-FFF2-40B4-BE49-F238E27FC236}">
                    <a16:creationId xmlns:a16="http://schemas.microsoft.com/office/drawing/2014/main" id="{CA1E1C7E-A9E4-CF45-9133-2CC43B860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102" name="Oval 818">
                  <a:extLst>
                    <a:ext uri="{FF2B5EF4-FFF2-40B4-BE49-F238E27FC236}">
                      <a16:creationId xmlns:a16="http://schemas.microsoft.com/office/drawing/2014/main" id="{CF63D940-213E-E04E-B278-9D3A7C64D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819">
                  <a:extLst>
                    <a:ext uri="{FF2B5EF4-FFF2-40B4-BE49-F238E27FC236}">
                      <a16:creationId xmlns:a16="http://schemas.microsoft.com/office/drawing/2014/main" id="{41FFEB08-147C-7842-AF61-E4B607AED1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105" name="Oval 820">
                    <a:extLst>
                      <a:ext uri="{FF2B5EF4-FFF2-40B4-BE49-F238E27FC236}">
                        <a16:creationId xmlns:a16="http://schemas.microsoft.com/office/drawing/2014/main" id="{35CFE63C-F843-B949-AE7D-6F9539B566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Oval 821">
                    <a:extLst>
                      <a:ext uri="{FF2B5EF4-FFF2-40B4-BE49-F238E27FC236}">
                        <a16:creationId xmlns:a16="http://schemas.microsoft.com/office/drawing/2014/main" id="{B892C53C-F2F4-CE4E-8F26-179F537FF2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Oval 822">
                    <a:extLst>
                      <a:ext uri="{FF2B5EF4-FFF2-40B4-BE49-F238E27FC236}">
                        <a16:creationId xmlns:a16="http://schemas.microsoft.com/office/drawing/2014/main" id="{93D8ED6E-5A62-7746-B2FE-26FB2D1244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823">
                    <a:extLst>
                      <a:ext uri="{FF2B5EF4-FFF2-40B4-BE49-F238E27FC236}">
                        <a16:creationId xmlns:a16="http://schemas.microsoft.com/office/drawing/2014/main" id="{8B0BD3C8-F5CA-2F4E-ACAC-306F926E7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824">
                    <a:extLst>
                      <a:ext uri="{FF2B5EF4-FFF2-40B4-BE49-F238E27FC236}">
                        <a16:creationId xmlns:a16="http://schemas.microsoft.com/office/drawing/2014/main" id="{FB8F1236-6E4E-714D-83A5-42A9D509C7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Freeform 825">
                  <a:extLst>
                    <a:ext uri="{FF2B5EF4-FFF2-40B4-BE49-F238E27FC236}">
                      <a16:creationId xmlns:a16="http://schemas.microsoft.com/office/drawing/2014/main" id="{C06E7111-B442-654D-93DE-DCB036DF81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783">
                <a:extLst>
                  <a:ext uri="{FF2B5EF4-FFF2-40B4-BE49-F238E27FC236}">
                    <a16:creationId xmlns:a16="http://schemas.microsoft.com/office/drawing/2014/main" id="{4E159764-D53A-B343-8E61-238FD6ACF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111" name="Line 270">
                  <a:extLst>
                    <a:ext uri="{FF2B5EF4-FFF2-40B4-BE49-F238E27FC236}">
                      <a16:creationId xmlns:a16="http://schemas.microsoft.com/office/drawing/2014/main" id="{EF393024-E96E-BC4A-AFC7-770CCF687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Line 271">
                  <a:extLst>
                    <a:ext uri="{FF2B5EF4-FFF2-40B4-BE49-F238E27FC236}">
                      <a16:creationId xmlns:a16="http://schemas.microsoft.com/office/drawing/2014/main" id="{97A332F8-64CC-E54E-89A8-3A66296F2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Line 272">
                  <a:extLst>
                    <a:ext uri="{FF2B5EF4-FFF2-40B4-BE49-F238E27FC236}">
                      <a16:creationId xmlns:a16="http://schemas.microsoft.com/office/drawing/2014/main" id="{B89CE5D8-6AD0-234A-A17D-F831C5189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Line 273">
                  <a:extLst>
                    <a:ext uri="{FF2B5EF4-FFF2-40B4-BE49-F238E27FC236}">
                      <a16:creationId xmlns:a16="http://schemas.microsoft.com/office/drawing/2014/main" id="{9B5C3397-523D-9644-BC85-607D66CD1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Line 274">
                  <a:extLst>
                    <a:ext uri="{FF2B5EF4-FFF2-40B4-BE49-F238E27FC236}">
                      <a16:creationId xmlns:a16="http://schemas.microsoft.com/office/drawing/2014/main" id="{12645991-B70B-2B48-998E-16E93B522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Line 275">
                  <a:extLst>
                    <a:ext uri="{FF2B5EF4-FFF2-40B4-BE49-F238E27FC236}">
                      <a16:creationId xmlns:a16="http://schemas.microsoft.com/office/drawing/2014/main" id="{7A8C4036-0BF2-9840-B003-74195473F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Line 276">
                  <a:extLst>
                    <a:ext uri="{FF2B5EF4-FFF2-40B4-BE49-F238E27FC236}">
                      <a16:creationId xmlns:a16="http://schemas.microsoft.com/office/drawing/2014/main" id="{7CDA1E43-304C-074F-9E06-E93B37E49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Line 277">
                  <a:extLst>
                    <a:ext uri="{FF2B5EF4-FFF2-40B4-BE49-F238E27FC236}">
                      <a16:creationId xmlns:a16="http://schemas.microsoft.com/office/drawing/2014/main" id="{C7C89A76-158C-7E4B-9295-D1DFF6E09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Line 278">
                  <a:extLst>
                    <a:ext uri="{FF2B5EF4-FFF2-40B4-BE49-F238E27FC236}">
                      <a16:creationId xmlns:a16="http://schemas.microsoft.com/office/drawing/2014/main" id="{2A9734CD-5DDC-B344-9909-F9F2B8896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Line 279">
                  <a:extLst>
                    <a:ext uri="{FF2B5EF4-FFF2-40B4-BE49-F238E27FC236}">
                      <a16:creationId xmlns:a16="http://schemas.microsoft.com/office/drawing/2014/main" id="{7977226D-E060-384A-8FB2-4D4BA87F4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Line 280">
                  <a:extLst>
                    <a:ext uri="{FF2B5EF4-FFF2-40B4-BE49-F238E27FC236}">
                      <a16:creationId xmlns:a16="http://schemas.microsoft.com/office/drawing/2014/main" id="{7BC5632D-E9C7-C34C-B3D8-2D5EDB4FD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Line 281">
                  <a:extLst>
                    <a:ext uri="{FF2B5EF4-FFF2-40B4-BE49-F238E27FC236}">
                      <a16:creationId xmlns:a16="http://schemas.microsoft.com/office/drawing/2014/main" id="{784FC5BE-6C9B-1641-8647-96A953320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Line 282">
                  <a:extLst>
                    <a:ext uri="{FF2B5EF4-FFF2-40B4-BE49-F238E27FC236}">
                      <a16:creationId xmlns:a16="http://schemas.microsoft.com/office/drawing/2014/main" id="{112A8FA7-D02F-1C4E-928A-458AE095C8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Line 283">
                  <a:extLst>
                    <a:ext uri="{FF2B5EF4-FFF2-40B4-BE49-F238E27FC236}">
                      <a16:creationId xmlns:a16="http://schemas.microsoft.com/office/drawing/2014/main" id="{62B98988-D94E-9445-99A1-BDC64235B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Line 284">
                  <a:extLst>
                    <a:ext uri="{FF2B5EF4-FFF2-40B4-BE49-F238E27FC236}">
                      <a16:creationId xmlns:a16="http://schemas.microsoft.com/office/drawing/2014/main" id="{A9D2D73A-3D78-1145-AB93-BA57A4EAE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6838F16-4A3C-DD46-9087-E9BB27216267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154" name="Picture 653" descr="iphone_stylized_small">
                <a:extLst>
                  <a:ext uri="{FF2B5EF4-FFF2-40B4-BE49-F238E27FC236}">
                    <a16:creationId xmlns:a16="http://schemas.microsoft.com/office/drawing/2014/main" id="{FA77DB9E-F75E-434C-9D9B-6786CCA70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3" name="Group 850">
                <a:extLst>
                  <a:ext uri="{FF2B5EF4-FFF2-40B4-BE49-F238E27FC236}">
                    <a16:creationId xmlns:a16="http://schemas.microsoft.com/office/drawing/2014/main" id="{0DD913BC-2375-CA41-B393-8196AC67C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164" name="Freeform 851">
                  <a:extLst>
                    <a:ext uri="{FF2B5EF4-FFF2-40B4-BE49-F238E27FC236}">
                      <a16:creationId xmlns:a16="http://schemas.microsoft.com/office/drawing/2014/main" id="{0A3B2890-63C0-1440-A3F8-44AC4E0DB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852">
                  <a:extLst>
                    <a:ext uri="{FF2B5EF4-FFF2-40B4-BE49-F238E27FC236}">
                      <a16:creationId xmlns:a16="http://schemas.microsoft.com/office/drawing/2014/main" id="{A936340B-6216-054B-ABBB-931445925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853">
                  <a:extLst>
                    <a:ext uri="{FF2B5EF4-FFF2-40B4-BE49-F238E27FC236}">
                      <a16:creationId xmlns:a16="http://schemas.microsoft.com/office/drawing/2014/main" id="{BC6D110B-6A56-E645-8A6E-0EAE48C6F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854">
                  <a:extLst>
                    <a:ext uri="{FF2B5EF4-FFF2-40B4-BE49-F238E27FC236}">
                      <a16:creationId xmlns:a16="http://schemas.microsoft.com/office/drawing/2014/main" id="{87BB582F-47C4-C14A-97F4-E44CFD9AD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 855">
                  <a:extLst>
                    <a:ext uri="{FF2B5EF4-FFF2-40B4-BE49-F238E27FC236}">
                      <a16:creationId xmlns:a16="http://schemas.microsoft.com/office/drawing/2014/main" id="{9C57A89C-CE02-E746-A809-CF43F9221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 856">
                  <a:extLst>
                    <a:ext uri="{FF2B5EF4-FFF2-40B4-BE49-F238E27FC236}">
                      <a16:creationId xmlns:a16="http://schemas.microsoft.com/office/drawing/2014/main" id="{FDBAE25A-BB84-9244-B180-D26AB9237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9AA7F5F4-C3F0-DE47-B448-A0D5329BF8F8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151" name="Picture 603" descr="car_icon_small">
                <a:extLst>
                  <a:ext uri="{FF2B5EF4-FFF2-40B4-BE49-F238E27FC236}">
                    <a16:creationId xmlns:a16="http://schemas.microsoft.com/office/drawing/2014/main" id="{33C39A1D-A80E-064C-8859-82219AD6D5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0" name="Group 850">
                <a:extLst>
                  <a:ext uri="{FF2B5EF4-FFF2-40B4-BE49-F238E27FC236}">
                    <a16:creationId xmlns:a16="http://schemas.microsoft.com/office/drawing/2014/main" id="{A59911D2-E46E-9348-A949-1DF1D38ED5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171" name="Freeform 851">
                  <a:extLst>
                    <a:ext uri="{FF2B5EF4-FFF2-40B4-BE49-F238E27FC236}">
                      <a16:creationId xmlns:a16="http://schemas.microsoft.com/office/drawing/2014/main" id="{0C14BB78-0294-D54F-9DD1-C6F2EDA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852">
                  <a:extLst>
                    <a:ext uri="{FF2B5EF4-FFF2-40B4-BE49-F238E27FC236}">
                      <a16:creationId xmlns:a16="http://schemas.microsoft.com/office/drawing/2014/main" id="{55BB298B-A15C-B24A-B157-0358B8660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853">
                  <a:extLst>
                    <a:ext uri="{FF2B5EF4-FFF2-40B4-BE49-F238E27FC236}">
                      <a16:creationId xmlns:a16="http://schemas.microsoft.com/office/drawing/2014/main" id="{141EB67B-0F7A-374E-96B4-A369EE448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854">
                  <a:extLst>
                    <a:ext uri="{FF2B5EF4-FFF2-40B4-BE49-F238E27FC236}">
                      <a16:creationId xmlns:a16="http://schemas.microsoft.com/office/drawing/2014/main" id="{ACA4D0C6-74D9-FD45-A60A-768D96892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855">
                  <a:extLst>
                    <a:ext uri="{FF2B5EF4-FFF2-40B4-BE49-F238E27FC236}">
                      <a16:creationId xmlns:a16="http://schemas.microsoft.com/office/drawing/2014/main" id="{2C29AE09-F70C-834E-81F1-8458E86CF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856">
                  <a:extLst>
                    <a:ext uri="{FF2B5EF4-FFF2-40B4-BE49-F238E27FC236}">
                      <a16:creationId xmlns:a16="http://schemas.microsoft.com/office/drawing/2014/main" id="{7DF8543E-A029-FF4D-8570-1F1561369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D836A7FE-71EF-AE45-913D-6B411C646596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EC62089-4CCC-E141-AC3C-36C166B8E09C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D901445-2578-E74A-AB6E-D336861DE9B9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128" name="Picture 1018" descr="laptop_keyboard">
                  <a:extLst>
                    <a:ext uri="{FF2B5EF4-FFF2-40B4-BE49-F238E27FC236}">
                      <a16:creationId xmlns:a16="http://schemas.microsoft.com/office/drawing/2014/main" id="{27AA9BC0-B9AF-FC45-AEDF-D414C68DE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9" name="Freeform 1019">
                  <a:extLst>
                    <a:ext uri="{FF2B5EF4-FFF2-40B4-BE49-F238E27FC236}">
                      <a16:creationId xmlns:a16="http://schemas.microsoft.com/office/drawing/2014/main" id="{7176C226-BF44-6649-950B-948E66759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30" name="Picture 1020" descr="screen">
                  <a:extLst>
                    <a:ext uri="{FF2B5EF4-FFF2-40B4-BE49-F238E27FC236}">
                      <a16:creationId xmlns:a16="http://schemas.microsoft.com/office/drawing/2014/main" id="{A1384515-5D36-E044-BC1F-52436C5BCA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1" name="Freeform 1021">
                  <a:extLst>
                    <a:ext uri="{FF2B5EF4-FFF2-40B4-BE49-F238E27FC236}">
                      <a16:creationId xmlns:a16="http://schemas.microsoft.com/office/drawing/2014/main" id="{3598EC29-E280-F746-B36D-588439E6D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022">
                  <a:extLst>
                    <a:ext uri="{FF2B5EF4-FFF2-40B4-BE49-F238E27FC236}">
                      <a16:creationId xmlns:a16="http://schemas.microsoft.com/office/drawing/2014/main" id="{F9DCA515-22F0-1E48-9019-A84C0C1F8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1023">
                  <a:extLst>
                    <a:ext uri="{FF2B5EF4-FFF2-40B4-BE49-F238E27FC236}">
                      <a16:creationId xmlns:a16="http://schemas.microsoft.com/office/drawing/2014/main" id="{8E442298-4994-1142-A6C6-3903018E7A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1024">
                  <a:extLst>
                    <a:ext uri="{FF2B5EF4-FFF2-40B4-BE49-F238E27FC236}">
                      <a16:creationId xmlns:a16="http://schemas.microsoft.com/office/drawing/2014/main" id="{8CC776D6-5663-BF46-A106-69B421106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1025">
                  <a:extLst>
                    <a:ext uri="{FF2B5EF4-FFF2-40B4-BE49-F238E27FC236}">
                      <a16:creationId xmlns:a16="http://schemas.microsoft.com/office/drawing/2014/main" id="{D55E08AE-23F1-214A-8BD5-F87052809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1026">
                  <a:extLst>
                    <a:ext uri="{FF2B5EF4-FFF2-40B4-BE49-F238E27FC236}">
                      <a16:creationId xmlns:a16="http://schemas.microsoft.com/office/drawing/2014/main" id="{8CB649A3-8BDF-E747-A414-CDEA46401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7" name="Group 1027">
                  <a:extLst>
                    <a:ext uri="{FF2B5EF4-FFF2-40B4-BE49-F238E27FC236}">
                      <a16:creationId xmlns:a16="http://schemas.microsoft.com/office/drawing/2014/main" id="{8424DCB7-60B5-7949-BF2B-46C1177C8D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44" name="Freeform 1028">
                    <a:extLst>
                      <a:ext uri="{FF2B5EF4-FFF2-40B4-BE49-F238E27FC236}">
                        <a16:creationId xmlns:a16="http://schemas.microsoft.com/office/drawing/2014/main" id="{2FE98928-41C9-8D41-A287-45BCF42D09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Freeform 1029">
                    <a:extLst>
                      <a:ext uri="{FF2B5EF4-FFF2-40B4-BE49-F238E27FC236}">
                        <a16:creationId xmlns:a16="http://schemas.microsoft.com/office/drawing/2014/main" id="{838D3DA7-E057-3346-864B-5082E4403A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Freeform 1030">
                    <a:extLst>
                      <a:ext uri="{FF2B5EF4-FFF2-40B4-BE49-F238E27FC236}">
                        <a16:creationId xmlns:a16="http://schemas.microsoft.com/office/drawing/2014/main" id="{61E88B83-952F-C24F-8123-5FF21D78D0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 1031">
                    <a:extLst>
                      <a:ext uri="{FF2B5EF4-FFF2-40B4-BE49-F238E27FC236}">
                        <a16:creationId xmlns:a16="http://schemas.microsoft.com/office/drawing/2014/main" id="{12CA5741-2D5F-B242-8E25-CA7F3C179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Freeform 1032">
                    <a:extLst>
                      <a:ext uri="{FF2B5EF4-FFF2-40B4-BE49-F238E27FC236}">
                        <a16:creationId xmlns:a16="http://schemas.microsoft.com/office/drawing/2014/main" id="{6D94FDC2-2CEC-124C-9643-9FBD7AD07B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Freeform 1033">
                    <a:extLst>
                      <a:ext uri="{FF2B5EF4-FFF2-40B4-BE49-F238E27FC236}">
                        <a16:creationId xmlns:a16="http://schemas.microsoft.com/office/drawing/2014/main" id="{D7942E49-B3B0-2945-94EE-E8F1B6FCB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Freeform 1034">
                  <a:extLst>
                    <a:ext uri="{FF2B5EF4-FFF2-40B4-BE49-F238E27FC236}">
                      <a16:creationId xmlns:a16="http://schemas.microsoft.com/office/drawing/2014/main" id="{FD3D4085-DD0A-D547-ABF1-A7510D1A4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5">
                  <a:extLst>
                    <a:ext uri="{FF2B5EF4-FFF2-40B4-BE49-F238E27FC236}">
                      <a16:creationId xmlns:a16="http://schemas.microsoft.com/office/drawing/2014/main" id="{0BFDF49B-A9BF-934A-910F-F26A5134B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6">
                  <a:extLst>
                    <a:ext uri="{FF2B5EF4-FFF2-40B4-BE49-F238E27FC236}">
                      <a16:creationId xmlns:a16="http://schemas.microsoft.com/office/drawing/2014/main" id="{21F4B59D-5D85-964E-BDDE-E5E86FF69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7">
                  <a:extLst>
                    <a:ext uri="{FF2B5EF4-FFF2-40B4-BE49-F238E27FC236}">
                      <a16:creationId xmlns:a16="http://schemas.microsoft.com/office/drawing/2014/main" id="{298DF50A-C343-D34F-9CBE-3627C25C7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038">
                  <a:extLst>
                    <a:ext uri="{FF2B5EF4-FFF2-40B4-BE49-F238E27FC236}">
                      <a16:creationId xmlns:a16="http://schemas.microsoft.com/office/drawing/2014/main" id="{CB753F3D-F63E-E249-8C26-0B99126FF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039">
                  <a:extLst>
                    <a:ext uri="{FF2B5EF4-FFF2-40B4-BE49-F238E27FC236}">
                      <a16:creationId xmlns:a16="http://schemas.microsoft.com/office/drawing/2014/main" id="{6E91FD67-A892-364A-97CA-C6EE03DEF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6" name="Group 850">
                <a:extLst>
                  <a:ext uri="{FF2B5EF4-FFF2-40B4-BE49-F238E27FC236}">
                    <a16:creationId xmlns:a16="http://schemas.microsoft.com/office/drawing/2014/main" id="{02A8867F-D007-AE4F-B03F-660C78A12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57" name="Freeform 851">
                  <a:extLst>
                    <a:ext uri="{FF2B5EF4-FFF2-40B4-BE49-F238E27FC236}">
                      <a16:creationId xmlns:a16="http://schemas.microsoft.com/office/drawing/2014/main" id="{4460B147-19FD-ED40-A3B7-0F7EE0A57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852">
                  <a:extLst>
                    <a:ext uri="{FF2B5EF4-FFF2-40B4-BE49-F238E27FC236}">
                      <a16:creationId xmlns:a16="http://schemas.microsoft.com/office/drawing/2014/main" id="{13E6A2E8-520D-9749-9BFE-80F719C4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853">
                  <a:extLst>
                    <a:ext uri="{FF2B5EF4-FFF2-40B4-BE49-F238E27FC236}">
                      <a16:creationId xmlns:a16="http://schemas.microsoft.com/office/drawing/2014/main" id="{EE3C2BDD-616C-AB4F-B41E-A0418E345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854">
                  <a:extLst>
                    <a:ext uri="{FF2B5EF4-FFF2-40B4-BE49-F238E27FC236}">
                      <a16:creationId xmlns:a16="http://schemas.microsoft.com/office/drawing/2014/main" id="{F4D786B4-49B0-364F-BC7F-0D534B21E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855">
                  <a:extLst>
                    <a:ext uri="{FF2B5EF4-FFF2-40B4-BE49-F238E27FC236}">
                      <a16:creationId xmlns:a16="http://schemas.microsoft.com/office/drawing/2014/main" id="{DA18CE26-E66F-7A43-901C-8DB0512D7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856">
                  <a:extLst>
                    <a:ext uri="{FF2B5EF4-FFF2-40B4-BE49-F238E27FC236}">
                      <a16:creationId xmlns:a16="http://schemas.microsoft.com/office/drawing/2014/main" id="{258D91CA-3C65-0945-B397-447D80E3D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0D64F1E-CB1A-A646-B422-FB171B402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837365-7D27-2B4C-8382-E851F65D2180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7" name="Line 435">
                <a:extLst>
                  <a:ext uri="{FF2B5EF4-FFF2-40B4-BE49-F238E27FC236}">
                    <a16:creationId xmlns:a16="http://schemas.microsoft.com/office/drawing/2014/main" id="{BDE1E373-F1A0-C247-A16F-51FD5086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Line 436">
                <a:extLst>
                  <a:ext uri="{FF2B5EF4-FFF2-40B4-BE49-F238E27FC236}">
                    <a16:creationId xmlns:a16="http://schemas.microsoft.com/office/drawing/2014/main" id="{016BF512-7EEE-8E45-A51E-2C57B5976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Line 439">
                <a:extLst>
                  <a:ext uri="{FF2B5EF4-FFF2-40B4-BE49-F238E27FC236}">
                    <a16:creationId xmlns:a16="http://schemas.microsoft.com/office/drawing/2014/main" id="{3EB85E7D-B15D-694B-9BA3-E67818C2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4292F10-EFDE-C646-BCE0-43E3D3F0B73B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072EAAC-2851-D649-B728-FC09C1749859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13513B34-6DF2-0042-82EF-D16C2B12A3A9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C14FCDE-EE37-724B-91B1-B35B8FBFB9DE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9D758CB1-341F-F142-A3E4-0C5D7F4A133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E96245B3-01A7-014E-9BA1-7FF4781468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61DDD58F-B6AD-AD4C-B3E4-BAFA003044B7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30F6942C-3B5A-C543-85D8-24BF9990A9C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590">
                <a:extLst>
                  <a:ext uri="{FF2B5EF4-FFF2-40B4-BE49-F238E27FC236}">
                    <a16:creationId xmlns:a16="http://schemas.microsoft.com/office/drawing/2014/main" id="{303C6DB6-B1E2-884C-BBB8-EC1A99AC6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20" name="Picture 591" descr="desktop_computer_stylized_medium">
                  <a:extLst>
                    <a:ext uri="{FF2B5EF4-FFF2-40B4-BE49-F238E27FC236}">
                      <a16:creationId xmlns:a16="http://schemas.microsoft.com/office/drawing/2014/main" id="{63D2D7F9-5192-C24A-82A4-B0EA6FAD6C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Freeform 592">
                  <a:extLst>
                    <a:ext uri="{FF2B5EF4-FFF2-40B4-BE49-F238E27FC236}">
                      <a16:creationId xmlns:a16="http://schemas.microsoft.com/office/drawing/2014/main" id="{CE876DBC-21CF-AE4B-919D-7AE28D5D0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590">
                <a:extLst>
                  <a:ext uri="{FF2B5EF4-FFF2-40B4-BE49-F238E27FC236}">
                    <a16:creationId xmlns:a16="http://schemas.microsoft.com/office/drawing/2014/main" id="{91392431-0A58-5644-AA3F-947CE467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23" name="Picture 591" descr="desktop_computer_stylized_medium">
                  <a:extLst>
                    <a:ext uri="{FF2B5EF4-FFF2-40B4-BE49-F238E27FC236}">
                      <a16:creationId xmlns:a16="http://schemas.microsoft.com/office/drawing/2014/main" id="{46FA0F11-EBA2-284F-8B1D-14AF391458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Freeform 592">
                  <a:extLst>
                    <a:ext uri="{FF2B5EF4-FFF2-40B4-BE49-F238E27FC236}">
                      <a16:creationId xmlns:a16="http://schemas.microsoft.com/office/drawing/2014/main" id="{52EF559D-DFC5-8447-AEA4-BC6B16E3F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590">
                <a:extLst>
                  <a:ext uri="{FF2B5EF4-FFF2-40B4-BE49-F238E27FC236}">
                    <a16:creationId xmlns:a16="http://schemas.microsoft.com/office/drawing/2014/main" id="{F7641AD9-87D9-A44B-A42D-CB95A343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187" name="Picture 591" descr="desktop_computer_stylized_medium">
                  <a:extLst>
                    <a:ext uri="{FF2B5EF4-FFF2-40B4-BE49-F238E27FC236}">
                      <a16:creationId xmlns:a16="http://schemas.microsoft.com/office/drawing/2014/main" id="{30678A54-3E22-8B42-A81E-5CF5B995FA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592">
                  <a:extLst>
                    <a:ext uri="{FF2B5EF4-FFF2-40B4-BE49-F238E27FC236}">
                      <a16:creationId xmlns:a16="http://schemas.microsoft.com/office/drawing/2014/main" id="{6D9A530E-D982-6948-B078-2A03FF1F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BCEAC609-53A3-DC4E-B9E6-B5176894A3B7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26" name="Picture 781" descr="antenna_radiation_stylized">
                <a:extLst>
                  <a:ext uri="{FF2B5EF4-FFF2-40B4-BE49-F238E27FC236}">
                    <a16:creationId xmlns:a16="http://schemas.microsoft.com/office/drawing/2014/main" id="{DB627E11-E099-EC41-BC25-0FB10F3B6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780" descr="access_point_stylized_small">
                <a:extLst>
                  <a:ext uri="{FF2B5EF4-FFF2-40B4-BE49-F238E27FC236}">
                    <a16:creationId xmlns:a16="http://schemas.microsoft.com/office/drawing/2014/main" id="{A02A91D2-3E70-F042-A5F5-5B2635BF0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6" name="Group 850">
                <a:extLst>
                  <a:ext uri="{FF2B5EF4-FFF2-40B4-BE49-F238E27FC236}">
                    <a16:creationId xmlns:a16="http://schemas.microsoft.com/office/drawing/2014/main" id="{57E97886-C05F-6048-B731-37159BF97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77" name="Freeform 851">
                  <a:extLst>
                    <a:ext uri="{FF2B5EF4-FFF2-40B4-BE49-F238E27FC236}">
                      <a16:creationId xmlns:a16="http://schemas.microsoft.com/office/drawing/2014/main" id="{B3924299-6BE1-3843-A764-2F95D9F82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852">
                  <a:extLst>
                    <a:ext uri="{FF2B5EF4-FFF2-40B4-BE49-F238E27FC236}">
                      <a16:creationId xmlns:a16="http://schemas.microsoft.com/office/drawing/2014/main" id="{603A533B-82A1-6445-B323-DBB29F6A3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53">
                  <a:extLst>
                    <a:ext uri="{FF2B5EF4-FFF2-40B4-BE49-F238E27FC236}">
                      <a16:creationId xmlns:a16="http://schemas.microsoft.com/office/drawing/2014/main" id="{51E5D983-ADB0-114C-9834-F8276FDAF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854">
                  <a:extLst>
                    <a:ext uri="{FF2B5EF4-FFF2-40B4-BE49-F238E27FC236}">
                      <a16:creationId xmlns:a16="http://schemas.microsoft.com/office/drawing/2014/main" id="{AD9CC5C5-8A1B-F443-B43A-D696211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55">
                  <a:extLst>
                    <a:ext uri="{FF2B5EF4-FFF2-40B4-BE49-F238E27FC236}">
                      <a16:creationId xmlns:a16="http://schemas.microsoft.com/office/drawing/2014/main" id="{82118053-8C1C-C841-A495-DCB0EF345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56">
                  <a:extLst>
                    <a:ext uri="{FF2B5EF4-FFF2-40B4-BE49-F238E27FC236}">
                      <a16:creationId xmlns:a16="http://schemas.microsoft.com/office/drawing/2014/main" id="{DFA74633-0451-F848-A038-52B85B120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4A1B945-82CF-B24C-927F-7FD13A0C24C4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14BD4F1A-F69B-CC4E-9ADB-754A3C888DDB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200" name="Picture 1018" descr="laptop_keyboard">
                    <a:extLst>
                      <a:ext uri="{FF2B5EF4-FFF2-40B4-BE49-F238E27FC236}">
                        <a16:creationId xmlns:a16="http://schemas.microsoft.com/office/drawing/2014/main" id="{43A4C956-16BA-2749-B63E-A0735579E8E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1" name="Freeform 1019">
                    <a:extLst>
                      <a:ext uri="{FF2B5EF4-FFF2-40B4-BE49-F238E27FC236}">
                        <a16:creationId xmlns:a16="http://schemas.microsoft.com/office/drawing/2014/main" id="{FB9CB46A-3962-FA48-A49E-FC5678B710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02" name="Picture 1020" descr="screen">
                    <a:extLst>
                      <a:ext uri="{FF2B5EF4-FFF2-40B4-BE49-F238E27FC236}">
                        <a16:creationId xmlns:a16="http://schemas.microsoft.com/office/drawing/2014/main" id="{546620B1-B43D-D44B-BDBF-CB7163856C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03" name="Freeform 1021">
                    <a:extLst>
                      <a:ext uri="{FF2B5EF4-FFF2-40B4-BE49-F238E27FC236}">
                        <a16:creationId xmlns:a16="http://schemas.microsoft.com/office/drawing/2014/main" id="{3609018E-54F0-C545-8881-2F666AE77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1022">
                    <a:extLst>
                      <a:ext uri="{FF2B5EF4-FFF2-40B4-BE49-F238E27FC236}">
                        <a16:creationId xmlns:a16="http://schemas.microsoft.com/office/drawing/2014/main" id="{25B49A33-C4F2-BD48-B970-1F34E2623C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1023">
                    <a:extLst>
                      <a:ext uri="{FF2B5EF4-FFF2-40B4-BE49-F238E27FC236}">
                        <a16:creationId xmlns:a16="http://schemas.microsoft.com/office/drawing/2014/main" id="{7A3CD4B0-7D22-AA45-8A15-E073D6195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1024">
                    <a:extLst>
                      <a:ext uri="{FF2B5EF4-FFF2-40B4-BE49-F238E27FC236}">
                        <a16:creationId xmlns:a16="http://schemas.microsoft.com/office/drawing/2014/main" id="{6A3B0A44-ABEE-F642-9AA1-40BC4C0AD4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Freeform 1025">
                    <a:extLst>
                      <a:ext uri="{FF2B5EF4-FFF2-40B4-BE49-F238E27FC236}">
                        <a16:creationId xmlns:a16="http://schemas.microsoft.com/office/drawing/2014/main" id="{8E276300-85ED-F14E-BCE2-C7D4D59B3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Freeform 1026">
                    <a:extLst>
                      <a:ext uri="{FF2B5EF4-FFF2-40B4-BE49-F238E27FC236}">
                        <a16:creationId xmlns:a16="http://schemas.microsoft.com/office/drawing/2014/main" id="{C5ADDBAC-F8C7-5846-8484-7E2ACCC042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9" name="Group 1027">
                    <a:extLst>
                      <a:ext uri="{FF2B5EF4-FFF2-40B4-BE49-F238E27FC236}">
                        <a16:creationId xmlns:a16="http://schemas.microsoft.com/office/drawing/2014/main" id="{6244016C-85DB-4D44-A0FC-F42A9A7D3A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216" name="Freeform 1028">
                      <a:extLst>
                        <a:ext uri="{FF2B5EF4-FFF2-40B4-BE49-F238E27FC236}">
                          <a16:creationId xmlns:a16="http://schemas.microsoft.com/office/drawing/2014/main" id="{5AA16397-7098-9946-8BE9-C4651BB16E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Freeform 1029">
                      <a:extLst>
                        <a:ext uri="{FF2B5EF4-FFF2-40B4-BE49-F238E27FC236}">
                          <a16:creationId xmlns:a16="http://schemas.microsoft.com/office/drawing/2014/main" id="{384C7126-22CD-204D-ADC8-D47C758957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Freeform 1030">
                      <a:extLst>
                        <a:ext uri="{FF2B5EF4-FFF2-40B4-BE49-F238E27FC236}">
                          <a16:creationId xmlns:a16="http://schemas.microsoft.com/office/drawing/2014/main" id="{988ADBF6-5CE8-D54F-9B1A-0CDD671EFC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" name="Freeform 1031">
                      <a:extLst>
                        <a:ext uri="{FF2B5EF4-FFF2-40B4-BE49-F238E27FC236}">
                          <a16:creationId xmlns:a16="http://schemas.microsoft.com/office/drawing/2014/main" id="{143CE67A-75D1-0648-A3F8-C441C79AD8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" name="Freeform 1032">
                      <a:extLst>
                        <a:ext uri="{FF2B5EF4-FFF2-40B4-BE49-F238E27FC236}">
                          <a16:creationId xmlns:a16="http://schemas.microsoft.com/office/drawing/2014/main" id="{D7D5A372-4E31-6F4C-AAB1-9DE01C704B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" name="Freeform 1033">
                      <a:extLst>
                        <a:ext uri="{FF2B5EF4-FFF2-40B4-BE49-F238E27FC236}">
                          <a16:creationId xmlns:a16="http://schemas.microsoft.com/office/drawing/2014/main" id="{0AF2083D-846C-A943-9458-9EF7685D4D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0" name="Freeform 1034">
                    <a:extLst>
                      <a:ext uri="{FF2B5EF4-FFF2-40B4-BE49-F238E27FC236}">
                        <a16:creationId xmlns:a16="http://schemas.microsoft.com/office/drawing/2014/main" id="{3B1CD3A9-2A99-D943-AB31-0016D9DD74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1035">
                    <a:extLst>
                      <a:ext uri="{FF2B5EF4-FFF2-40B4-BE49-F238E27FC236}">
                        <a16:creationId xmlns:a16="http://schemas.microsoft.com/office/drawing/2014/main" id="{9DA1D7A0-F967-E74D-960A-4B56F22DD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1036">
                    <a:extLst>
                      <a:ext uri="{FF2B5EF4-FFF2-40B4-BE49-F238E27FC236}">
                        <a16:creationId xmlns:a16="http://schemas.microsoft.com/office/drawing/2014/main" id="{950CCC8A-F414-9A41-9782-93A28378F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1037">
                    <a:extLst>
                      <a:ext uri="{FF2B5EF4-FFF2-40B4-BE49-F238E27FC236}">
                        <a16:creationId xmlns:a16="http://schemas.microsoft.com/office/drawing/2014/main" id="{096C7422-F2A4-C441-8ACD-BCE2E662D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Freeform 1038">
                    <a:extLst>
                      <a:ext uri="{FF2B5EF4-FFF2-40B4-BE49-F238E27FC236}">
                        <a16:creationId xmlns:a16="http://schemas.microsoft.com/office/drawing/2014/main" id="{62886C74-4755-1F49-916C-0FB17C421A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" name="Freeform 1039">
                    <a:extLst>
                      <a:ext uri="{FF2B5EF4-FFF2-40B4-BE49-F238E27FC236}">
                        <a16:creationId xmlns:a16="http://schemas.microsoft.com/office/drawing/2014/main" id="{83286882-3B59-2E4B-8F6B-0A559AFADE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2" name="Group 850">
                  <a:extLst>
                    <a:ext uri="{FF2B5EF4-FFF2-40B4-BE49-F238E27FC236}">
                      <a16:creationId xmlns:a16="http://schemas.microsoft.com/office/drawing/2014/main" id="{19F8753D-AAD8-4949-A49B-6EC93DC27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94" name="Freeform 851">
                    <a:extLst>
                      <a:ext uri="{FF2B5EF4-FFF2-40B4-BE49-F238E27FC236}">
                        <a16:creationId xmlns:a16="http://schemas.microsoft.com/office/drawing/2014/main" id="{40AEBF74-7D40-DE48-B7FB-0E8992CB5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Freeform 852">
                    <a:extLst>
                      <a:ext uri="{FF2B5EF4-FFF2-40B4-BE49-F238E27FC236}">
                        <a16:creationId xmlns:a16="http://schemas.microsoft.com/office/drawing/2014/main" id="{CD6F1594-3FE4-F94F-ACC7-0D901861F3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Freeform 853">
                    <a:extLst>
                      <a:ext uri="{FF2B5EF4-FFF2-40B4-BE49-F238E27FC236}">
                        <a16:creationId xmlns:a16="http://schemas.microsoft.com/office/drawing/2014/main" id="{D17F9977-9E37-8741-B482-D64778F671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 854">
                    <a:extLst>
                      <a:ext uri="{FF2B5EF4-FFF2-40B4-BE49-F238E27FC236}">
                        <a16:creationId xmlns:a16="http://schemas.microsoft.com/office/drawing/2014/main" id="{9CA9F277-24FA-3940-B16C-D12B7BB4F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Freeform 855">
                    <a:extLst>
                      <a:ext uri="{FF2B5EF4-FFF2-40B4-BE49-F238E27FC236}">
                        <a16:creationId xmlns:a16="http://schemas.microsoft.com/office/drawing/2014/main" id="{42D0BD36-F52A-EA4F-8E56-673822F593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Freeform 856">
                    <a:extLst>
                      <a:ext uri="{FF2B5EF4-FFF2-40B4-BE49-F238E27FC236}">
                        <a16:creationId xmlns:a16="http://schemas.microsoft.com/office/drawing/2014/main" id="{DE032556-7636-804E-906F-97BBD0B9C9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327019D-1905-154A-8E85-6EC04E775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25857B5F-442D-6547-97DC-F5378BA1C438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76DB35A4-9E1B-4E44-8D0F-D270CF67063A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232" name="Picture 1018" descr="laptop_keyboard">
                    <a:extLst>
                      <a:ext uri="{FF2B5EF4-FFF2-40B4-BE49-F238E27FC236}">
                        <a16:creationId xmlns:a16="http://schemas.microsoft.com/office/drawing/2014/main" id="{4F4F48BB-0250-D44A-9BC4-81D3641D24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3" name="Freeform 1019">
                    <a:extLst>
                      <a:ext uri="{FF2B5EF4-FFF2-40B4-BE49-F238E27FC236}">
                        <a16:creationId xmlns:a16="http://schemas.microsoft.com/office/drawing/2014/main" id="{2AF3E33D-CD8C-2F48-81D3-778B4B41A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34" name="Picture 1020" descr="screen">
                    <a:extLst>
                      <a:ext uri="{FF2B5EF4-FFF2-40B4-BE49-F238E27FC236}">
                        <a16:creationId xmlns:a16="http://schemas.microsoft.com/office/drawing/2014/main" id="{8DF7014D-CFBA-C245-B0BD-DE0B172F72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5" name="Freeform 1021">
                    <a:extLst>
                      <a:ext uri="{FF2B5EF4-FFF2-40B4-BE49-F238E27FC236}">
                        <a16:creationId xmlns:a16="http://schemas.microsoft.com/office/drawing/2014/main" id="{511E93A6-2D52-5346-8CB6-B5B1DF37F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 1022">
                    <a:extLst>
                      <a:ext uri="{FF2B5EF4-FFF2-40B4-BE49-F238E27FC236}">
                        <a16:creationId xmlns:a16="http://schemas.microsoft.com/office/drawing/2014/main" id="{1D625A85-B0E0-4145-AF39-6DB0D9E0C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Freeform 1023">
                    <a:extLst>
                      <a:ext uri="{FF2B5EF4-FFF2-40B4-BE49-F238E27FC236}">
                        <a16:creationId xmlns:a16="http://schemas.microsoft.com/office/drawing/2014/main" id="{ABD8107C-127C-8B4C-956D-D2038C947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Freeform 1024">
                    <a:extLst>
                      <a:ext uri="{FF2B5EF4-FFF2-40B4-BE49-F238E27FC236}">
                        <a16:creationId xmlns:a16="http://schemas.microsoft.com/office/drawing/2014/main" id="{523BA87F-7AE2-F34A-B701-BE0CF79FE0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Freeform 1025">
                    <a:extLst>
                      <a:ext uri="{FF2B5EF4-FFF2-40B4-BE49-F238E27FC236}">
                        <a16:creationId xmlns:a16="http://schemas.microsoft.com/office/drawing/2014/main" id="{F6F11968-F7C7-7148-A094-57D4B6F7A6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Freeform 1026">
                    <a:extLst>
                      <a:ext uri="{FF2B5EF4-FFF2-40B4-BE49-F238E27FC236}">
                        <a16:creationId xmlns:a16="http://schemas.microsoft.com/office/drawing/2014/main" id="{9CE419CC-6653-D64F-826C-2A3B663DD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1" name="Group 1027">
                    <a:extLst>
                      <a:ext uri="{FF2B5EF4-FFF2-40B4-BE49-F238E27FC236}">
                        <a16:creationId xmlns:a16="http://schemas.microsoft.com/office/drawing/2014/main" id="{B79A86C8-03B9-3742-B3E1-C3C4870A9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248" name="Freeform 1028">
                      <a:extLst>
                        <a:ext uri="{FF2B5EF4-FFF2-40B4-BE49-F238E27FC236}">
                          <a16:creationId xmlns:a16="http://schemas.microsoft.com/office/drawing/2014/main" id="{294DD880-2083-8645-945D-9844B40608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9" name="Freeform 1029">
                      <a:extLst>
                        <a:ext uri="{FF2B5EF4-FFF2-40B4-BE49-F238E27FC236}">
                          <a16:creationId xmlns:a16="http://schemas.microsoft.com/office/drawing/2014/main" id="{AE3490FA-748F-B64C-A3DB-5C327A8281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0" name="Freeform 1030">
                      <a:extLst>
                        <a:ext uri="{FF2B5EF4-FFF2-40B4-BE49-F238E27FC236}">
                          <a16:creationId xmlns:a16="http://schemas.microsoft.com/office/drawing/2014/main" id="{2A46627B-BBEF-1943-8288-EC0F71CA7D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1" name="Freeform 1031">
                      <a:extLst>
                        <a:ext uri="{FF2B5EF4-FFF2-40B4-BE49-F238E27FC236}">
                          <a16:creationId xmlns:a16="http://schemas.microsoft.com/office/drawing/2014/main" id="{6DF5FBDA-FAE1-B241-90C6-B93B7090DB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2" name="Freeform 1032">
                      <a:extLst>
                        <a:ext uri="{FF2B5EF4-FFF2-40B4-BE49-F238E27FC236}">
                          <a16:creationId xmlns:a16="http://schemas.microsoft.com/office/drawing/2014/main" id="{7FA684E5-78AC-0C46-8D3D-012C1F7450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3" name="Freeform 1033">
                      <a:extLst>
                        <a:ext uri="{FF2B5EF4-FFF2-40B4-BE49-F238E27FC236}">
                          <a16:creationId xmlns:a16="http://schemas.microsoft.com/office/drawing/2014/main" id="{B3FCEF67-D6F1-984D-8779-21AC52CA9C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2" name="Freeform 1034">
                    <a:extLst>
                      <a:ext uri="{FF2B5EF4-FFF2-40B4-BE49-F238E27FC236}">
                        <a16:creationId xmlns:a16="http://schemas.microsoft.com/office/drawing/2014/main" id="{236DF0FE-8B0C-254C-9AE3-B73153B83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Freeform 1035">
                    <a:extLst>
                      <a:ext uri="{FF2B5EF4-FFF2-40B4-BE49-F238E27FC236}">
                        <a16:creationId xmlns:a16="http://schemas.microsoft.com/office/drawing/2014/main" id="{CD69B965-4D92-7C44-AB07-D51C40C35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Freeform 1036">
                    <a:extLst>
                      <a:ext uri="{FF2B5EF4-FFF2-40B4-BE49-F238E27FC236}">
                        <a16:creationId xmlns:a16="http://schemas.microsoft.com/office/drawing/2014/main" id="{7F88CD3B-8D3F-944F-93A0-3272A6EC0F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Freeform 1037">
                    <a:extLst>
                      <a:ext uri="{FF2B5EF4-FFF2-40B4-BE49-F238E27FC236}">
                        <a16:creationId xmlns:a16="http://schemas.microsoft.com/office/drawing/2014/main" id="{96F1BC2D-3CA4-2C4F-9D40-5E252F8EF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Freeform 1038">
                    <a:extLst>
                      <a:ext uri="{FF2B5EF4-FFF2-40B4-BE49-F238E27FC236}">
                        <a16:creationId xmlns:a16="http://schemas.microsoft.com/office/drawing/2014/main" id="{0907C174-E6C0-5642-A505-58A08DD18A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Freeform 1039">
                    <a:extLst>
                      <a:ext uri="{FF2B5EF4-FFF2-40B4-BE49-F238E27FC236}">
                        <a16:creationId xmlns:a16="http://schemas.microsoft.com/office/drawing/2014/main" id="{1CDC6E2D-A772-3B49-8439-D3D8915183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4" name="Group 850">
                  <a:extLst>
                    <a:ext uri="{FF2B5EF4-FFF2-40B4-BE49-F238E27FC236}">
                      <a16:creationId xmlns:a16="http://schemas.microsoft.com/office/drawing/2014/main" id="{C7FC9F56-C4B9-CB4F-871F-27598301F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226" name="Freeform 851">
                    <a:extLst>
                      <a:ext uri="{FF2B5EF4-FFF2-40B4-BE49-F238E27FC236}">
                        <a16:creationId xmlns:a16="http://schemas.microsoft.com/office/drawing/2014/main" id="{C78362AD-12BA-544F-9449-4E99CFE45F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Freeform 852">
                    <a:extLst>
                      <a:ext uri="{FF2B5EF4-FFF2-40B4-BE49-F238E27FC236}">
                        <a16:creationId xmlns:a16="http://schemas.microsoft.com/office/drawing/2014/main" id="{D7D5F371-6CB2-754F-B423-4A735A9DB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Freeform 853">
                    <a:extLst>
                      <a:ext uri="{FF2B5EF4-FFF2-40B4-BE49-F238E27FC236}">
                        <a16:creationId xmlns:a16="http://schemas.microsoft.com/office/drawing/2014/main" id="{8BA4DE9D-2F75-6549-9A25-7FB763FE55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Freeform 854">
                    <a:extLst>
                      <a:ext uri="{FF2B5EF4-FFF2-40B4-BE49-F238E27FC236}">
                        <a16:creationId xmlns:a16="http://schemas.microsoft.com/office/drawing/2014/main" id="{9C6E88C6-1471-3640-9C83-836DB2672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 855">
                    <a:extLst>
                      <a:ext uri="{FF2B5EF4-FFF2-40B4-BE49-F238E27FC236}">
                        <a16:creationId xmlns:a16="http://schemas.microsoft.com/office/drawing/2014/main" id="{CDF7241E-AB35-CB4E-AC37-D40F82656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 856">
                    <a:extLst>
                      <a:ext uri="{FF2B5EF4-FFF2-40B4-BE49-F238E27FC236}">
                        <a16:creationId xmlns:a16="http://schemas.microsoft.com/office/drawing/2014/main" id="{1F147BC7-3E05-0248-B4B8-53FE858D23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BA573AA-F2AE-334C-B328-9F37A8FF4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B503E439-945A-A344-AB60-2A65A7023FC4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273" name="Group 117">
                <a:extLst>
                  <a:ext uri="{FF2B5EF4-FFF2-40B4-BE49-F238E27FC236}">
                    <a16:creationId xmlns:a16="http://schemas.microsoft.com/office/drawing/2014/main" id="{D45AA40C-B22D-9946-9473-ECEF602BD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274" name="AutoShape 111">
                  <a:extLst>
                    <a:ext uri="{FF2B5EF4-FFF2-40B4-BE49-F238E27FC236}">
                      <a16:creationId xmlns:a16="http://schemas.microsoft.com/office/drawing/2014/main" id="{19FECEC5-DE0E-784A-9583-2B6FFC9B7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75" name="Group 116">
                  <a:extLst>
                    <a:ext uri="{FF2B5EF4-FFF2-40B4-BE49-F238E27FC236}">
                      <a16:creationId xmlns:a16="http://schemas.microsoft.com/office/drawing/2014/main" id="{CB83F8A1-1FC2-3B4D-8C09-DF5C801835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76" name="Rectangle 99">
                    <a:extLst>
                      <a:ext uri="{FF2B5EF4-FFF2-40B4-BE49-F238E27FC236}">
                        <a16:creationId xmlns:a16="http://schemas.microsoft.com/office/drawing/2014/main" id="{A2734C67-F9AC-2F44-B35F-38E877473C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77" name="Line 7">
                    <a:extLst>
                      <a:ext uri="{FF2B5EF4-FFF2-40B4-BE49-F238E27FC236}">
                        <a16:creationId xmlns:a16="http://schemas.microsoft.com/office/drawing/2014/main" id="{C66E4941-F9C5-1E4F-8B84-AFF95C6698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8" name="Group 103">
                    <a:extLst>
                      <a:ext uri="{FF2B5EF4-FFF2-40B4-BE49-F238E27FC236}">
                        <a16:creationId xmlns:a16="http://schemas.microsoft.com/office/drawing/2014/main" id="{7CB4606E-327A-1A44-A907-2660A5637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84" name="Rectangle 104">
                      <a:extLst>
                        <a:ext uri="{FF2B5EF4-FFF2-40B4-BE49-F238E27FC236}">
                          <a16:creationId xmlns:a16="http://schemas.microsoft.com/office/drawing/2014/main" id="{A99A3752-5DF1-1C4E-BD45-602755ADFA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5" name="Rectangle 105">
                      <a:extLst>
                        <a:ext uri="{FF2B5EF4-FFF2-40B4-BE49-F238E27FC236}">
                          <a16:creationId xmlns:a16="http://schemas.microsoft.com/office/drawing/2014/main" id="{AC49E6EB-2EDA-8B47-AE75-BB9901D4F9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6" name="Rectangle 106">
                      <a:extLst>
                        <a:ext uri="{FF2B5EF4-FFF2-40B4-BE49-F238E27FC236}">
                          <a16:creationId xmlns:a16="http://schemas.microsoft.com/office/drawing/2014/main" id="{651CC5C2-CB72-6C43-B103-BE4D703728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7" name="Rectangle 107">
                      <a:extLst>
                        <a:ext uri="{FF2B5EF4-FFF2-40B4-BE49-F238E27FC236}">
                          <a16:creationId xmlns:a16="http://schemas.microsoft.com/office/drawing/2014/main" id="{1DE97946-179C-8D42-A61A-D83CE59461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8" name="Rectangle 108">
                      <a:extLst>
                        <a:ext uri="{FF2B5EF4-FFF2-40B4-BE49-F238E27FC236}">
                          <a16:creationId xmlns:a16="http://schemas.microsoft.com/office/drawing/2014/main" id="{04A1C1EF-E526-1F41-A47F-D1260D32E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9" name="AutoShape 109">
                      <a:extLst>
                        <a:ext uri="{FF2B5EF4-FFF2-40B4-BE49-F238E27FC236}">
                          <a16:creationId xmlns:a16="http://schemas.microsoft.com/office/drawing/2014/main" id="{DAE4B7E4-EF46-4D47-BE30-6BDF7FC9D9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7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DDDBC1EE-FFD8-AA47-90A3-58C691D12C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0" name="Rectangle 112">
                    <a:extLst>
                      <a:ext uri="{FF2B5EF4-FFF2-40B4-BE49-F238E27FC236}">
                        <a16:creationId xmlns:a16="http://schemas.microsoft.com/office/drawing/2014/main" id="{1ABA220B-E12D-014F-A57E-FF99A7E82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1" name="Freeform 113">
                    <a:extLst>
                      <a:ext uri="{FF2B5EF4-FFF2-40B4-BE49-F238E27FC236}">
                        <a16:creationId xmlns:a16="http://schemas.microsoft.com/office/drawing/2014/main" id="{D421ED9C-7EE2-4245-A767-1000693F38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83" name="Picture 115" descr="tv">
                    <a:extLst>
                      <a:ext uri="{FF2B5EF4-FFF2-40B4-BE49-F238E27FC236}">
                        <a16:creationId xmlns:a16="http://schemas.microsoft.com/office/drawing/2014/main" id="{DA3CD424-6F2B-A64F-BB99-BFCEFC77DB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41" name="Line 169">
                <a:extLst>
                  <a:ext uri="{FF2B5EF4-FFF2-40B4-BE49-F238E27FC236}">
                    <a16:creationId xmlns:a16="http://schemas.microsoft.com/office/drawing/2014/main" id="{0ED8CDDF-16E6-9949-AE23-AEA42EA9F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Text Box 204">
                <a:extLst>
                  <a:ext uri="{FF2B5EF4-FFF2-40B4-BE49-F238E27FC236}">
                    <a16:creationId xmlns:a16="http://schemas.microsoft.com/office/drawing/2014/main" id="{9EB94DD9-4B0C-9F40-A9C8-055FEE1AE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4702E13-DA68-4543-AB4F-AD4BC76B53EB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07" name="Group 135">
                  <a:extLst>
                    <a:ext uri="{FF2B5EF4-FFF2-40B4-BE49-F238E27FC236}">
                      <a16:creationId xmlns:a16="http://schemas.microsoft.com/office/drawing/2014/main" id="{18C2718F-6489-3842-866B-C6083D9124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08" name="AutoShape 136">
                    <a:extLst>
                      <a:ext uri="{FF2B5EF4-FFF2-40B4-BE49-F238E27FC236}">
                        <a16:creationId xmlns:a16="http://schemas.microsoft.com/office/drawing/2014/main" id="{06A4920B-716F-6440-A4A4-D28120C164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09" name="Group 137">
                    <a:extLst>
                      <a:ext uri="{FF2B5EF4-FFF2-40B4-BE49-F238E27FC236}">
                        <a16:creationId xmlns:a16="http://schemas.microsoft.com/office/drawing/2014/main" id="{D5BBEB23-7774-4344-9031-57B565E628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10" name="Rectangle 138">
                      <a:extLst>
                        <a:ext uri="{FF2B5EF4-FFF2-40B4-BE49-F238E27FC236}">
                          <a16:creationId xmlns:a16="http://schemas.microsoft.com/office/drawing/2014/main" id="{8FC71A6F-1303-3A46-848F-ED88E09D46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1" name="Line 7">
                      <a:extLst>
                        <a:ext uri="{FF2B5EF4-FFF2-40B4-BE49-F238E27FC236}">
                          <a16:creationId xmlns:a16="http://schemas.microsoft.com/office/drawing/2014/main" id="{74A21E63-C3A9-BE46-B55D-249D7B73AC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2" name="Group 140">
                      <a:extLst>
                        <a:ext uri="{FF2B5EF4-FFF2-40B4-BE49-F238E27FC236}">
                          <a16:creationId xmlns:a16="http://schemas.microsoft.com/office/drawing/2014/main" id="{F6600432-E3DE-234E-9D32-F244445547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18" name="Rectangle 141">
                        <a:extLst>
                          <a:ext uri="{FF2B5EF4-FFF2-40B4-BE49-F238E27FC236}">
                            <a16:creationId xmlns:a16="http://schemas.microsoft.com/office/drawing/2014/main" id="{0AC9502F-C0FF-034A-B159-81DCA48F81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Rectangle 142">
                        <a:extLst>
                          <a:ext uri="{FF2B5EF4-FFF2-40B4-BE49-F238E27FC236}">
                            <a16:creationId xmlns:a16="http://schemas.microsoft.com/office/drawing/2014/main" id="{1836D0E5-A637-3645-ADFC-9E3F1C7344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Rectangle 143">
                        <a:extLst>
                          <a:ext uri="{FF2B5EF4-FFF2-40B4-BE49-F238E27FC236}">
                            <a16:creationId xmlns:a16="http://schemas.microsoft.com/office/drawing/2014/main" id="{033C6F2A-0F65-6040-8A3C-BAD90C628B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1" name="Rectangle 144">
                        <a:extLst>
                          <a:ext uri="{FF2B5EF4-FFF2-40B4-BE49-F238E27FC236}">
                            <a16:creationId xmlns:a16="http://schemas.microsoft.com/office/drawing/2014/main" id="{513E5FB6-D7F9-9343-82C8-9BB80CB7FF9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2" name="Rectangle 145">
                        <a:extLst>
                          <a:ext uri="{FF2B5EF4-FFF2-40B4-BE49-F238E27FC236}">
                            <a16:creationId xmlns:a16="http://schemas.microsoft.com/office/drawing/2014/main" id="{700456BA-BDB8-784C-999D-644E2C79FCD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23" name="AutoShape 146">
                        <a:extLst>
                          <a:ext uri="{FF2B5EF4-FFF2-40B4-BE49-F238E27FC236}">
                            <a16:creationId xmlns:a16="http://schemas.microsoft.com/office/drawing/2014/main" id="{902212FC-7256-754F-AFD4-8BD64D83D2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1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6749D4B2-638E-3247-895E-C38F81C6A1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14" name="Rectangle 148">
                      <a:extLst>
                        <a:ext uri="{FF2B5EF4-FFF2-40B4-BE49-F238E27FC236}">
                          <a16:creationId xmlns:a16="http://schemas.microsoft.com/office/drawing/2014/main" id="{11D92BD6-CE36-634D-9F1B-6CBED16DB8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5" name="Freeform 149">
                      <a:extLst>
                        <a:ext uri="{FF2B5EF4-FFF2-40B4-BE49-F238E27FC236}">
                          <a16:creationId xmlns:a16="http://schemas.microsoft.com/office/drawing/2014/main" id="{FA61DEAA-1D6D-3A4B-9DD2-2633E3EF32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17" name="Picture 151" descr="tv">
                      <a:extLst>
                        <a:ext uri="{FF2B5EF4-FFF2-40B4-BE49-F238E27FC236}">
                          <a16:creationId xmlns:a16="http://schemas.microsoft.com/office/drawing/2014/main" id="{94763A90-FA83-6D43-A436-F13917DEDD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64" name="Freeform 209">
                  <a:extLst>
                    <a:ext uri="{FF2B5EF4-FFF2-40B4-BE49-F238E27FC236}">
                      <a16:creationId xmlns:a16="http://schemas.microsoft.com/office/drawing/2014/main" id="{EFB2345E-45BF-0345-9876-16ED4A0CB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5" name="Rectangle 44">
                <a:extLst>
                  <a:ext uri="{FF2B5EF4-FFF2-40B4-BE49-F238E27FC236}">
                    <a16:creationId xmlns:a16="http://schemas.microsoft.com/office/drawing/2014/main" id="{7ABEC7AC-0CF9-7740-88E7-0E43CF017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7" name="Freeform 216">
                <a:extLst>
                  <a:ext uri="{FF2B5EF4-FFF2-40B4-BE49-F238E27FC236}">
                    <a16:creationId xmlns:a16="http://schemas.microsoft.com/office/drawing/2014/main" id="{D74A0656-120C-2348-A152-8E46A643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217">
                <a:extLst>
                  <a:ext uri="{FF2B5EF4-FFF2-40B4-BE49-F238E27FC236}">
                    <a16:creationId xmlns:a16="http://schemas.microsoft.com/office/drawing/2014/main" id="{B21EE085-803A-FB4A-83BD-700B68E7F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Line 218">
                <a:extLst>
                  <a:ext uri="{FF2B5EF4-FFF2-40B4-BE49-F238E27FC236}">
                    <a16:creationId xmlns:a16="http://schemas.microsoft.com/office/drawing/2014/main" id="{662CF9DC-48CB-3C4D-B5DD-565FE580B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Line 219">
                <a:extLst>
                  <a:ext uri="{FF2B5EF4-FFF2-40B4-BE49-F238E27FC236}">
                    <a16:creationId xmlns:a16="http://schemas.microsoft.com/office/drawing/2014/main" id="{7C5780A1-D001-8344-837A-3397C457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220">
                <a:extLst>
                  <a:ext uri="{FF2B5EF4-FFF2-40B4-BE49-F238E27FC236}">
                    <a16:creationId xmlns:a16="http://schemas.microsoft.com/office/drawing/2014/main" id="{6C59CA65-50C3-0443-8B37-EE986EE2D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221">
                <a:extLst>
                  <a:ext uri="{FF2B5EF4-FFF2-40B4-BE49-F238E27FC236}">
                    <a16:creationId xmlns:a16="http://schemas.microsoft.com/office/drawing/2014/main" id="{7556E69F-3BCD-2B4F-A17A-81BBDE0EEFC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AutoShape 225">
                <a:extLst>
                  <a:ext uri="{FF2B5EF4-FFF2-40B4-BE49-F238E27FC236}">
                    <a16:creationId xmlns:a16="http://schemas.microsoft.com/office/drawing/2014/main" id="{9DD28501-C345-2745-849B-87EB7597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83BDABC-49F0-F642-9544-FC51657A2E15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393" name="Group 117">
                  <a:extLst>
                    <a:ext uri="{FF2B5EF4-FFF2-40B4-BE49-F238E27FC236}">
                      <a16:creationId xmlns:a16="http://schemas.microsoft.com/office/drawing/2014/main" id="{D54CFC43-9C44-9741-8C04-D80CE47569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94" name="AutoShape 111">
                    <a:extLst>
                      <a:ext uri="{FF2B5EF4-FFF2-40B4-BE49-F238E27FC236}">
                        <a16:creationId xmlns:a16="http://schemas.microsoft.com/office/drawing/2014/main" id="{97DF7804-CC88-1F42-B8F9-051351FE8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95" name="Group 116">
                    <a:extLst>
                      <a:ext uri="{FF2B5EF4-FFF2-40B4-BE49-F238E27FC236}">
                        <a16:creationId xmlns:a16="http://schemas.microsoft.com/office/drawing/2014/main" id="{62D463CD-C41B-EB42-B714-BE7DEB8C5A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96" name="Rectangle 99">
                      <a:extLst>
                        <a:ext uri="{FF2B5EF4-FFF2-40B4-BE49-F238E27FC236}">
                          <a16:creationId xmlns:a16="http://schemas.microsoft.com/office/drawing/2014/main" id="{C882ED75-ED21-974A-90AC-D2ADE1E07E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7" name="Line 7">
                      <a:extLst>
                        <a:ext uri="{FF2B5EF4-FFF2-40B4-BE49-F238E27FC236}">
                          <a16:creationId xmlns:a16="http://schemas.microsoft.com/office/drawing/2014/main" id="{1BB2D968-610B-184F-A2CF-14B33B3A95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98" name="Group 103">
                      <a:extLst>
                        <a:ext uri="{FF2B5EF4-FFF2-40B4-BE49-F238E27FC236}">
                          <a16:creationId xmlns:a16="http://schemas.microsoft.com/office/drawing/2014/main" id="{4D4CE61C-8983-B647-864F-F470C03A07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403" name="Rectangle 104">
                        <a:extLst>
                          <a:ext uri="{FF2B5EF4-FFF2-40B4-BE49-F238E27FC236}">
                            <a16:creationId xmlns:a16="http://schemas.microsoft.com/office/drawing/2014/main" id="{F0C7BF96-DC9B-8F46-A1CD-DF23ED3B11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4" name="Rectangle 105">
                        <a:extLst>
                          <a:ext uri="{FF2B5EF4-FFF2-40B4-BE49-F238E27FC236}">
                            <a16:creationId xmlns:a16="http://schemas.microsoft.com/office/drawing/2014/main" id="{31A36EA8-D658-AB47-BE82-801AA588F5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Rectangle 106">
                        <a:extLst>
                          <a:ext uri="{FF2B5EF4-FFF2-40B4-BE49-F238E27FC236}">
                            <a16:creationId xmlns:a16="http://schemas.microsoft.com/office/drawing/2014/main" id="{5DDEAC47-056C-384C-B89F-5A42C8379A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Rectangle 107">
                        <a:extLst>
                          <a:ext uri="{FF2B5EF4-FFF2-40B4-BE49-F238E27FC236}">
                            <a16:creationId xmlns:a16="http://schemas.microsoft.com/office/drawing/2014/main" id="{5FAEA790-B08D-2741-A24E-F6C8966DFA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Rectangle 108">
                        <a:extLst>
                          <a:ext uri="{FF2B5EF4-FFF2-40B4-BE49-F238E27FC236}">
                            <a16:creationId xmlns:a16="http://schemas.microsoft.com/office/drawing/2014/main" id="{C8681A97-C9D1-FE48-BB82-818A99CB0B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AutoShape 109">
                        <a:extLst>
                          <a:ext uri="{FF2B5EF4-FFF2-40B4-BE49-F238E27FC236}">
                            <a16:creationId xmlns:a16="http://schemas.microsoft.com/office/drawing/2014/main" id="{CFB36D93-5244-FD4C-BD34-FB641007F5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99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9B404C1F-048E-7044-BE69-14D8C09F81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00" name="Rectangle 112">
                      <a:extLst>
                        <a:ext uri="{FF2B5EF4-FFF2-40B4-BE49-F238E27FC236}">
                          <a16:creationId xmlns:a16="http://schemas.microsoft.com/office/drawing/2014/main" id="{93620211-30D2-A74F-85D8-3CCB3BB54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1" name="Freeform 113">
                      <a:extLst>
                        <a:ext uri="{FF2B5EF4-FFF2-40B4-BE49-F238E27FC236}">
                          <a16:creationId xmlns:a16="http://schemas.microsoft.com/office/drawing/2014/main" id="{EAB132C2-BF16-0F4B-B306-8B5A4C1C07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402" name="Picture 115" descr="tv">
                      <a:extLst>
                        <a:ext uri="{FF2B5EF4-FFF2-40B4-BE49-F238E27FC236}">
                          <a16:creationId xmlns:a16="http://schemas.microsoft.com/office/drawing/2014/main" id="{E56F1C09-456F-6945-AACA-76354A8314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CEADDDE2-F07E-2048-90F3-56476774EC97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E6A914D-56E6-6144-8A5D-B26042233D49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EA667DB5-3322-4A46-B5FA-A070FD5DC154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416" name="Group 135">
                  <a:extLst>
                    <a:ext uri="{FF2B5EF4-FFF2-40B4-BE49-F238E27FC236}">
                      <a16:creationId xmlns:a16="http://schemas.microsoft.com/office/drawing/2014/main" id="{85DFD946-B194-774B-88CB-2C0D2F0CAA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418" name="AutoShape 136">
                    <a:extLst>
                      <a:ext uri="{FF2B5EF4-FFF2-40B4-BE49-F238E27FC236}">
                        <a16:creationId xmlns:a16="http://schemas.microsoft.com/office/drawing/2014/main" id="{F297B945-74B3-CB4B-878C-7C02A4889F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419" name="Group 137">
                    <a:extLst>
                      <a:ext uri="{FF2B5EF4-FFF2-40B4-BE49-F238E27FC236}">
                        <a16:creationId xmlns:a16="http://schemas.microsoft.com/office/drawing/2014/main" id="{E4CF7180-96A2-CD40-B8A0-45AE98BA1F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420" name="Rectangle 138">
                      <a:extLst>
                        <a:ext uri="{FF2B5EF4-FFF2-40B4-BE49-F238E27FC236}">
                          <a16:creationId xmlns:a16="http://schemas.microsoft.com/office/drawing/2014/main" id="{E728FEDA-C496-A141-8FEA-14AAB825DF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1" name="Line 7">
                      <a:extLst>
                        <a:ext uri="{FF2B5EF4-FFF2-40B4-BE49-F238E27FC236}">
                          <a16:creationId xmlns:a16="http://schemas.microsoft.com/office/drawing/2014/main" id="{94947D33-1E0B-FE40-8CAB-CBBDC0D6E2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2" name="Group 140">
                      <a:extLst>
                        <a:ext uri="{FF2B5EF4-FFF2-40B4-BE49-F238E27FC236}">
                          <a16:creationId xmlns:a16="http://schemas.microsoft.com/office/drawing/2014/main" id="{394E883E-EC3D-5D4A-AEA2-4725F7F2DBF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427" name="Rectangle 141">
                        <a:extLst>
                          <a:ext uri="{FF2B5EF4-FFF2-40B4-BE49-F238E27FC236}">
                            <a16:creationId xmlns:a16="http://schemas.microsoft.com/office/drawing/2014/main" id="{448655B1-0992-6F4B-815F-913E06606C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Rectangle 142">
                        <a:extLst>
                          <a:ext uri="{FF2B5EF4-FFF2-40B4-BE49-F238E27FC236}">
                            <a16:creationId xmlns:a16="http://schemas.microsoft.com/office/drawing/2014/main" id="{968409F2-F7DA-2446-B315-0CF4D05EAD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Rectangle 143">
                        <a:extLst>
                          <a:ext uri="{FF2B5EF4-FFF2-40B4-BE49-F238E27FC236}">
                            <a16:creationId xmlns:a16="http://schemas.microsoft.com/office/drawing/2014/main" id="{0362FF3B-ADD9-5744-8ACA-3EFADB8322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0" name="Rectangle 144">
                        <a:extLst>
                          <a:ext uri="{FF2B5EF4-FFF2-40B4-BE49-F238E27FC236}">
                            <a16:creationId xmlns:a16="http://schemas.microsoft.com/office/drawing/2014/main" id="{C40AA11A-DFD4-8F42-897F-82FED599B22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1" name="Rectangle 145">
                        <a:extLst>
                          <a:ext uri="{FF2B5EF4-FFF2-40B4-BE49-F238E27FC236}">
                            <a16:creationId xmlns:a16="http://schemas.microsoft.com/office/drawing/2014/main" id="{8A810F1B-6E62-5742-8139-F7E89D3E1C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32" name="AutoShape 146">
                        <a:extLst>
                          <a:ext uri="{FF2B5EF4-FFF2-40B4-BE49-F238E27FC236}">
                            <a16:creationId xmlns:a16="http://schemas.microsoft.com/office/drawing/2014/main" id="{F9E0BEC6-A98D-274B-80FC-89A0443392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42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0A91A55F-2043-9E4B-99F9-AFA78F5A814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24" name="Rectangle 148">
                      <a:extLst>
                        <a:ext uri="{FF2B5EF4-FFF2-40B4-BE49-F238E27FC236}">
                          <a16:creationId xmlns:a16="http://schemas.microsoft.com/office/drawing/2014/main" id="{F8AF0B05-119A-0146-852E-B3BD3225EC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5" name="Freeform 149">
                      <a:extLst>
                        <a:ext uri="{FF2B5EF4-FFF2-40B4-BE49-F238E27FC236}">
                          <a16:creationId xmlns:a16="http://schemas.microsoft.com/office/drawing/2014/main" id="{AB1B2319-3B1A-4844-AE46-5CB41DCFDC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426" name="Picture 151" descr="tv">
                      <a:extLst>
                        <a:ext uri="{FF2B5EF4-FFF2-40B4-BE49-F238E27FC236}">
                          <a16:creationId xmlns:a16="http://schemas.microsoft.com/office/drawing/2014/main" id="{FBF03B14-5AED-7E49-8E18-C9D52DD066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17" name="Freeform 209">
                  <a:extLst>
                    <a:ext uri="{FF2B5EF4-FFF2-40B4-BE49-F238E27FC236}">
                      <a16:creationId xmlns:a16="http://schemas.microsoft.com/office/drawing/2014/main" id="{0B7484A0-57B4-9D4F-88D9-C1C31B000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3" name="Text Box 204">
                <a:extLst>
                  <a:ext uri="{FF2B5EF4-FFF2-40B4-BE49-F238E27FC236}">
                    <a16:creationId xmlns:a16="http://schemas.microsoft.com/office/drawing/2014/main" id="{3C38ADF6-8694-1144-9C3F-327CA8736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F01AC7-2E5B-D84F-AB90-A83570071E30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Cable access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59E104B-0656-AD45-8B15-E06794D0179B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cellular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3043AC6-1FBA-CA4A-90DB-571BBB799190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WiFi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6AA65EC-3CE2-F045-85D4-2A946CC3BFE5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Ethernet 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88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Link layer: services (more)</a:t>
            </a:r>
            <a:endParaRPr lang="en-US" sz="5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007706" y="1476885"/>
            <a:ext cx="6591653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pacing between adjacent sending and receiving nodes</a:t>
            </a:r>
          </a:p>
          <a:p>
            <a:pPr marL="344488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 caused by signal attenuation, noise.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detects errors, signals retransmission, or drops frame 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correction: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identifies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corrects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error(s) without retransmission</a:t>
            </a:r>
          </a:p>
          <a:p>
            <a:pPr marL="344488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half-duplex and full-duplex: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half duplex, nodes at both ends of link can transmit, but not at same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18DD465-5678-7F46-88CD-A9C8241C43A8}"/>
              </a:ext>
            </a:extLst>
          </p:cNvPr>
          <p:cNvGrpSpPr/>
          <p:nvPr/>
        </p:nvGrpSpPr>
        <p:grpSpPr>
          <a:xfrm>
            <a:off x="7840518" y="1242873"/>
            <a:ext cx="4208607" cy="5116362"/>
            <a:chOff x="7840518" y="1242873"/>
            <a:chExt cx="4208607" cy="51163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25656D4-B7A0-C048-90DD-116180563E05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583" name="Oval 800">
                <a:extLst>
                  <a:ext uri="{FF2B5EF4-FFF2-40B4-BE49-F238E27FC236}">
                    <a16:creationId xmlns:a16="http://schemas.microsoft.com/office/drawing/2014/main" id="{F687B44D-8D4B-A74D-8F58-0F188DCC6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584" name="Group 817">
                <a:extLst>
                  <a:ext uri="{FF2B5EF4-FFF2-40B4-BE49-F238E27FC236}">
                    <a16:creationId xmlns:a16="http://schemas.microsoft.com/office/drawing/2014/main" id="{D6E2B641-9D17-2347-9494-752FEC79FE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601" name="Oval 818">
                  <a:extLst>
                    <a:ext uri="{FF2B5EF4-FFF2-40B4-BE49-F238E27FC236}">
                      <a16:creationId xmlns:a16="http://schemas.microsoft.com/office/drawing/2014/main" id="{D7B3FADD-EEE2-3743-8F0A-E01E2C3F4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2" name="Group 819">
                  <a:extLst>
                    <a:ext uri="{FF2B5EF4-FFF2-40B4-BE49-F238E27FC236}">
                      <a16:creationId xmlns:a16="http://schemas.microsoft.com/office/drawing/2014/main" id="{8B3464A8-E853-A64B-9712-FC16795F77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604" name="Oval 820">
                    <a:extLst>
                      <a:ext uri="{FF2B5EF4-FFF2-40B4-BE49-F238E27FC236}">
                        <a16:creationId xmlns:a16="http://schemas.microsoft.com/office/drawing/2014/main" id="{F6774F0C-90C9-204B-B18E-4E9469E21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Oval 821">
                    <a:extLst>
                      <a:ext uri="{FF2B5EF4-FFF2-40B4-BE49-F238E27FC236}">
                        <a16:creationId xmlns:a16="http://schemas.microsoft.com/office/drawing/2014/main" id="{075DBCC1-6C56-F64C-AC66-773FFA666E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6" name="Oval 822">
                    <a:extLst>
                      <a:ext uri="{FF2B5EF4-FFF2-40B4-BE49-F238E27FC236}">
                        <a16:creationId xmlns:a16="http://schemas.microsoft.com/office/drawing/2014/main" id="{2688E6EC-A9AC-8542-9ABA-5D70150C8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" name="Oval 823">
                    <a:extLst>
                      <a:ext uri="{FF2B5EF4-FFF2-40B4-BE49-F238E27FC236}">
                        <a16:creationId xmlns:a16="http://schemas.microsoft.com/office/drawing/2014/main" id="{C2CA4C50-60D7-1242-AF37-D86F543CE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8" name="Freeform 824">
                    <a:extLst>
                      <a:ext uri="{FF2B5EF4-FFF2-40B4-BE49-F238E27FC236}">
                        <a16:creationId xmlns:a16="http://schemas.microsoft.com/office/drawing/2014/main" id="{A8DDFFF3-CE51-9B42-9E5F-D541D5414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3" name="Freeform 825">
                  <a:extLst>
                    <a:ext uri="{FF2B5EF4-FFF2-40B4-BE49-F238E27FC236}">
                      <a16:creationId xmlns:a16="http://schemas.microsoft.com/office/drawing/2014/main" id="{1259158D-5FC5-2E48-AA91-E37CD0405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5" name="Group 783">
                <a:extLst>
                  <a:ext uri="{FF2B5EF4-FFF2-40B4-BE49-F238E27FC236}">
                    <a16:creationId xmlns:a16="http://schemas.microsoft.com/office/drawing/2014/main" id="{A5401281-C010-FA40-ACD7-EDAB7C810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586" name="Line 270">
                  <a:extLst>
                    <a:ext uri="{FF2B5EF4-FFF2-40B4-BE49-F238E27FC236}">
                      <a16:creationId xmlns:a16="http://schemas.microsoft.com/office/drawing/2014/main" id="{0CF128C2-09AA-7048-BF4A-CAD7299FD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Line 271">
                  <a:extLst>
                    <a:ext uri="{FF2B5EF4-FFF2-40B4-BE49-F238E27FC236}">
                      <a16:creationId xmlns:a16="http://schemas.microsoft.com/office/drawing/2014/main" id="{353BD8ED-04F8-604B-9852-A4031B864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Line 272">
                  <a:extLst>
                    <a:ext uri="{FF2B5EF4-FFF2-40B4-BE49-F238E27FC236}">
                      <a16:creationId xmlns:a16="http://schemas.microsoft.com/office/drawing/2014/main" id="{9BE7E3A0-CCBA-0B4D-8E2B-0A951A511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Line 273">
                  <a:extLst>
                    <a:ext uri="{FF2B5EF4-FFF2-40B4-BE49-F238E27FC236}">
                      <a16:creationId xmlns:a16="http://schemas.microsoft.com/office/drawing/2014/main" id="{86C9D0F3-E069-8A49-A72E-CF4AF5BB1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Line 274">
                  <a:extLst>
                    <a:ext uri="{FF2B5EF4-FFF2-40B4-BE49-F238E27FC236}">
                      <a16:creationId xmlns:a16="http://schemas.microsoft.com/office/drawing/2014/main" id="{D649354C-9195-7F49-BB05-EE2A053B5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Line 275">
                  <a:extLst>
                    <a:ext uri="{FF2B5EF4-FFF2-40B4-BE49-F238E27FC236}">
                      <a16:creationId xmlns:a16="http://schemas.microsoft.com/office/drawing/2014/main" id="{7EBCC3C8-43FB-D746-AC83-38FDE50FF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Line 276">
                  <a:extLst>
                    <a:ext uri="{FF2B5EF4-FFF2-40B4-BE49-F238E27FC236}">
                      <a16:creationId xmlns:a16="http://schemas.microsoft.com/office/drawing/2014/main" id="{72689539-26BE-064E-9437-B9456BEE7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Line 277">
                  <a:extLst>
                    <a:ext uri="{FF2B5EF4-FFF2-40B4-BE49-F238E27FC236}">
                      <a16:creationId xmlns:a16="http://schemas.microsoft.com/office/drawing/2014/main" id="{EA7F379A-F606-D84A-B561-3DA5257E3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Line 278">
                  <a:extLst>
                    <a:ext uri="{FF2B5EF4-FFF2-40B4-BE49-F238E27FC236}">
                      <a16:creationId xmlns:a16="http://schemas.microsoft.com/office/drawing/2014/main" id="{AD0E3F60-40A4-E249-9B7A-3F4C5CB08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Line 279">
                  <a:extLst>
                    <a:ext uri="{FF2B5EF4-FFF2-40B4-BE49-F238E27FC236}">
                      <a16:creationId xmlns:a16="http://schemas.microsoft.com/office/drawing/2014/main" id="{3A20EB55-5F53-8D4A-B15F-D4BDF5B957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Line 280">
                  <a:extLst>
                    <a:ext uri="{FF2B5EF4-FFF2-40B4-BE49-F238E27FC236}">
                      <a16:creationId xmlns:a16="http://schemas.microsoft.com/office/drawing/2014/main" id="{09B1AE77-ABC6-A543-9BD3-1B79AEE54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Line 281">
                  <a:extLst>
                    <a:ext uri="{FF2B5EF4-FFF2-40B4-BE49-F238E27FC236}">
                      <a16:creationId xmlns:a16="http://schemas.microsoft.com/office/drawing/2014/main" id="{C9E2F43C-BF37-C043-9B9F-9B871CC21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8" name="Line 282">
                  <a:extLst>
                    <a:ext uri="{FF2B5EF4-FFF2-40B4-BE49-F238E27FC236}">
                      <a16:creationId xmlns:a16="http://schemas.microsoft.com/office/drawing/2014/main" id="{5E154FF5-2885-3B45-AA84-B8A439A04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Line 283">
                  <a:extLst>
                    <a:ext uri="{FF2B5EF4-FFF2-40B4-BE49-F238E27FC236}">
                      <a16:creationId xmlns:a16="http://schemas.microsoft.com/office/drawing/2014/main" id="{F5561895-586A-9C4D-B794-5F38CF92B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Line 284">
                  <a:extLst>
                    <a:ext uri="{FF2B5EF4-FFF2-40B4-BE49-F238E27FC236}">
                      <a16:creationId xmlns:a16="http://schemas.microsoft.com/office/drawing/2014/main" id="{530EB7CE-EDFC-7A4B-8A20-743CB2980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75D495D-C255-814F-AC70-A857D9CADE9E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575" name="Picture 653" descr="iphone_stylized_small">
                <a:extLst>
                  <a:ext uri="{FF2B5EF4-FFF2-40B4-BE49-F238E27FC236}">
                    <a16:creationId xmlns:a16="http://schemas.microsoft.com/office/drawing/2014/main" id="{26EE1846-03D3-3F42-8334-610B30AB2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6" name="Group 850">
                <a:extLst>
                  <a:ext uri="{FF2B5EF4-FFF2-40B4-BE49-F238E27FC236}">
                    <a16:creationId xmlns:a16="http://schemas.microsoft.com/office/drawing/2014/main" id="{866E8245-505E-3D4A-BEA8-C37EF27B3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577" name="Freeform 851">
                  <a:extLst>
                    <a:ext uri="{FF2B5EF4-FFF2-40B4-BE49-F238E27FC236}">
                      <a16:creationId xmlns:a16="http://schemas.microsoft.com/office/drawing/2014/main" id="{43658B60-BEC0-2940-B4D2-1C6DF40A2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Freeform 852">
                  <a:extLst>
                    <a:ext uri="{FF2B5EF4-FFF2-40B4-BE49-F238E27FC236}">
                      <a16:creationId xmlns:a16="http://schemas.microsoft.com/office/drawing/2014/main" id="{57F7CCE4-09AA-0F4A-97AC-1F0005571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Freeform 853">
                  <a:extLst>
                    <a:ext uri="{FF2B5EF4-FFF2-40B4-BE49-F238E27FC236}">
                      <a16:creationId xmlns:a16="http://schemas.microsoft.com/office/drawing/2014/main" id="{08300E6E-FB45-764B-92BB-C176A3322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Freeform 854">
                  <a:extLst>
                    <a:ext uri="{FF2B5EF4-FFF2-40B4-BE49-F238E27FC236}">
                      <a16:creationId xmlns:a16="http://schemas.microsoft.com/office/drawing/2014/main" id="{48F0C5EB-B463-1941-A973-B8AF6D57B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Freeform 855">
                  <a:extLst>
                    <a:ext uri="{FF2B5EF4-FFF2-40B4-BE49-F238E27FC236}">
                      <a16:creationId xmlns:a16="http://schemas.microsoft.com/office/drawing/2014/main" id="{D46B24E5-B89E-144F-BA23-B0F528821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Freeform 856">
                  <a:extLst>
                    <a:ext uri="{FF2B5EF4-FFF2-40B4-BE49-F238E27FC236}">
                      <a16:creationId xmlns:a16="http://schemas.microsoft.com/office/drawing/2014/main" id="{4E35544A-3DDA-974E-9C4C-694B4E35F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32C545ED-43BF-7B4E-8160-E564ACA96044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566" name="Picture 603" descr="car_icon_small">
                <a:extLst>
                  <a:ext uri="{FF2B5EF4-FFF2-40B4-BE49-F238E27FC236}">
                    <a16:creationId xmlns:a16="http://schemas.microsoft.com/office/drawing/2014/main" id="{9069160E-81B3-814E-BC7A-543EA448AC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67" name="Group 850">
                <a:extLst>
                  <a:ext uri="{FF2B5EF4-FFF2-40B4-BE49-F238E27FC236}">
                    <a16:creationId xmlns:a16="http://schemas.microsoft.com/office/drawing/2014/main" id="{FDD85375-764E-1A4D-AAC3-B4572E6A4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569" name="Freeform 851">
                  <a:extLst>
                    <a:ext uri="{FF2B5EF4-FFF2-40B4-BE49-F238E27FC236}">
                      <a16:creationId xmlns:a16="http://schemas.microsoft.com/office/drawing/2014/main" id="{A627EE87-50B4-EA4B-9EAF-9300F6093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0" name="Freeform 852">
                  <a:extLst>
                    <a:ext uri="{FF2B5EF4-FFF2-40B4-BE49-F238E27FC236}">
                      <a16:creationId xmlns:a16="http://schemas.microsoft.com/office/drawing/2014/main" id="{E110E52C-6DC7-D449-86DF-2909C9282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1" name="Freeform 853">
                  <a:extLst>
                    <a:ext uri="{FF2B5EF4-FFF2-40B4-BE49-F238E27FC236}">
                      <a16:creationId xmlns:a16="http://schemas.microsoft.com/office/drawing/2014/main" id="{1CBD7BA2-89D1-8D42-9BFD-5738BAD3A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2" name="Freeform 854">
                  <a:extLst>
                    <a:ext uri="{FF2B5EF4-FFF2-40B4-BE49-F238E27FC236}">
                      <a16:creationId xmlns:a16="http://schemas.microsoft.com/office/drawing/2014/main" id="{73CEC12A-17BA-9F45-B7BF-12FFD0853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3" name="Freeform 855">
                  <a:extLst>
                    <a:ext uri="{FF2B5EF4-FFF2-40B4-BE49-F238E27FC236}">
                      <a16:creationId xmlns:a16="http://schemas.microsoft.com/office/drawing/2014/main" id="{DCD2F1BD-FE5C-AA4E-9F72-36A5532E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Freeform 856">
                  <a:extLst>
                    <a:ext uri="{FF2B5EF4-FFF2-40B4-BE49-F238E27FC236}">
                      <a16:creationId xmlns:a16="http://schemas.microsoft.com/office/drawing/2014/main" id="{447254F4-B1F8-FF42-A10D-AD0109927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A5FA3456-E7C2-5346-90DA-566DF6B7CE52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E6D2425-80FB-B94E-B01C-00CDE34C0ABE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62E2EB96-BBDF-1B42-BD81-8F2EA9EEB029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544" name="Picture 1018" descr="laptop_keyboard">
                  <a:extLst>
                    <a:ext uri="{FF2B5EF4-FFF2-40B4-BE49-F238E27FC236}">
                      <a16:creationId xmlns:a16="http://schemas.microsoft.com/office/drawing/2014/main" id="{B26BC03B-36B5-C240-9509-5FC2687DAF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5" name="Freeform 1019">
                  <a:extLst>
                    <a:ext uri="{FF2B5EF4-FFF2-40B4-BE49-F238E27FC236}">
                      <a16:creationId xmlns:a16="http://schemas.microsoft.com/office/drawing/2014/main" id="{7184219E-4513-AD47-A6B5-6C820B45E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546" name="Picture 1020" descr="screen">
                  <a:extLst>
                    <a:ext uri="{FF2B5EF4-FFF2-40B4-BE49-F238E27FC236}">
                      <a16:creationId xmlns:a16="http://schemas.microsoft.com/office/drawing/2014/main" id="{7C9A828A-3FA8-DA44-B0BB-660CED5B6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7" name="Freeform 1021">
                  <a:extLst>
                    <a:ext uri="{FF2B5EF4-FFF2-40B4-BE49-F238E27FC236}">
                      <a16:creationId xmlns:a16="http://schemas.microsoft.com/office/drawing/2014/main" id="{360E1912-E990-EF4A-A168-97D62A042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Freeform 1022">
                  <a:extLst>
                    <a:ext uri="{FF2B5EF4-FFF2-40B4-BE49-F238E27FC236}">
                      <a16:creationId xmlns:a16="http://schemas.microsoft.com/office/drawing/2014/main" id="{AB2F9DCB-7D0E-CF4F-B534-CD48B0FF5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Freeform 1023">
                  <a:extLst>
                    <a:ext uri="{FF2B5EF4-FFF2-40B4-BE49-F238E27FC236}">
                      <a16:creationId xmlns:a16="http://schemas.microsoft.com/office/drawing/2014/main" id="{D2275662-6913-B342-8D4F-B54B1FD73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Freeform 1024">
                  <a:extLst>
                    <a:ext uri="{FF2B5EF4-FFF2-40B4-BE49-F238E27FC236}">
                      <a16:creationId xmlns:a16="http://schemas.microsoft.com/office/drawing/2014/main" id="{624D1F43-BEC1-0B42-B4B4-9C8B31E78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1" name="Freeform 1025">
                  <a:extLst>
                    <a:ext uri="{FF2B5EF4-FFF2-40B4-BE49-F238E27FC236}">
                      <a16:creationId xmlns:a16="http://schemas.microsoft.com/office/drawing/2014/main" id="{4D03BFA9-5625-7048-80AD-E11761123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Freeform 1026">
                  <a:extLst>
                    <a:ext uri="{FF2B5EF4-FFF2-40B4-BE49-F238E27FC236}">
                      <a16:creationId xmlns:a16="http://schemas.microsoft.com/office/drawing/2014/main" id="{CBA0000F-3C26-4F47-ADF0-3A42BEB73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3" name="Group 1027">
                  <a:extLst>
                    <a:ext uri="{FF2B5EF4-FFF2-40B4-BE49-F238E27FC236}">
                      <a16:creationId xmlns:a16="http://schemas.microsoft.com/office/drawing/2014/main" id="{B7A6EF01-4E6C-7747-9568-00D99B7B7E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60" name="Freeform 1028">
                    <a:extLst>
                      <a:ext uri="{FF2B5EF4-FFF2-40B4-BE49-F238E27FC236}">
                        <a16:creationId xmlns:a16="http://schemas.microsoft.com/office/drawing/2014/main" id="{3B534C3F-FFD2-AF49-A1B8-E3812FAAA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Freeform 1029">
                    <a:extLst>
                      <a:ext uri="{FF2B5EF4-FFF2-40B4-BE49-F238E27FC236}">
                        <a16:creationId xmlns:a16="http://schemas.microsoft.com/office/drawing/2014/main" id="{9E7AA977-F639-2A46-8045-57318488DC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Freeform 1030">
                    <a:extLst>
                      <a:ext uri="{FF2B5EF4-FFF2-40B4-BE49-F238E27FC236}">
                        <a16:creationId xmlns:a16="http://schemas.microsoft.com/office/drawing/2014/main" id="{31170FBC-FBB9-9247-A3E8-2C725CFE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 1031">
                    <a:extLst>
                      <a:ext uri="{FF2B5EF4-FFF2-40B4-BE49-F238E27FC236}">
                        <a16:creationId xmlns:a16="http://schemas.microsoft.com/office/drawing/2014/main" id="{F2F08FC2-75AB-2044-AF2A-8DBF41C89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 1032">
                    <a:extLst>
                      <a:ext uri="{FF2B5EF4-FFF2-40B4-BE49-F238E27FC236}">
                        <a16:creationId xmlns:a16="http://schemas.microsoft.com/office/drawing/2014/main" id="{8A6DE604-E047-5745-BA1E-D445993F7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 1033">
                    <a:extLst>
                      <a:ext uri="{FF2B5EF4-FFF2-40B4-BE49-F238E27FC236}">
                        <a16:creationId xmlns:a16="http://schemas.microsoft.com/office/drawing/2014/main" id="{9EC5A2BD-8AB7-CD4E-A1C6-691DC9E0B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4" name="Freeform 1034">
                  <a:extLst>
                    <a:ext uri="{FF2B5EF4-FFF2-40B4-BE49-F238E27FC236}">
                      <a16:creationId xmlns:a16="http://schemas.microsoft.com/office/drawing/2014/main" id="{EDD0CD04-14F2-E64D-ADFB-1F9D962A8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Freeform 1035">
                  <a:extLst>
                    <a:ext uri="{FF2B5EF4-FFF2-40B4-BE49-F238E27FC236}">
                      <a16:creationId xmlns:a16="http://schemas.microsoft.com/office/drawing/2014/main" id="{344BEA7E-1D99-474C-BA43-D36AFF077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Freeform 1036">
                  <a:extLst>
                    <a:ext uri="{FF2B5EF4-FFF2-40B4-BE49-F238E27FC236}">
                      <a16:creationId xmlns:a16="http://schemas.microsoft.com/office/drawing/2014/main" id="{7D014298-3FAC-E74C-A3C6-FEF113FAB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Freeform 1037">
                  <a:extLst>
                    <a:ext uri="{FF2B5EF4-FFF2-40B4-BE49-F238E27FC236}">
                      <a16:creationId xmlns:a16="http://schemas.microsoft.com/office/drawing/2014/main" id="{AA24228A-3940-C047-9862-E4276C8F8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Freeform 1038">
                  <a:extLst>
                    <a:ext uri="{FF2B5EF4-FFF2-40B4-BE49-F238E27FC236}">
                      <a16:creationId xmlns:a16="http://schemas.microsoft.com/office/drawing/2014/main" id="{AC5F707D-F324-E146-9AAE-13C53B2E5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Freeform 1039">
                  <a:extLst>
                    <a:ext uri="{FF2B5EF4-FFF2-40B4-BE49-F238E27FC236}">
                      <a16:creationId xmlns:a16="http://schemas.microsoft.com/office/drawing/2014/main" id="{DFBBB30B-9ADB-4B44-ACEE-D908F7C4B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6" name="Group 850">
                <a:extLst>
                  <a:ext uri="{FF2B5EF4-FFF2-40B4-BE49-F238E27FC236}">
                    <a16:creationId xmlns:a16="http://schemas.microsoft.com/office/drawing/2014/main" id="{A1F9CDC2-7601-9A40-82D3-151D8B939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538" name="Freeform 851">
                  <a:extLst>
                    <a:ext uri="{FF2B5EF4-FFF2-40B4-BE49-F238E27FC236}">
                      <a16:creationId xmlns:a16="http://schemas.microsoft.com/office/drawing/2014/main" id="{E3901ADE-3D2F-0F40-83EC-1E343D4A4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Freeform 852">
                  <a:extLst>
                    <a:ext uri="{FF2B5EF4-FFF2-40B4-BE49-F238E27FC236}">
                      <a16:creationId xmlns:a16="http://schemas.microsoft.com/office/drawing/2014/main" id="{1133C005-DAE0-2547-A349-A2A7FF6C1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Freeform 853">
                  <a:extLst>
                    <a:ext uri="{FF2B5EF4-FFF2-40B4-BE49-F238E27FC236}">
                      <a16:creationId xmlns:a16="http://schemas.microsoft.com/office/drawing/2014/main" id="{2AD9129D-0B75-2846-BD83-FE4B88FD3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Freeform 854">
                  <a:extLst>
                    <a:ext uri="{FF2B5EF4-FFF2-40B4-BE49-F238E27FC236}">
                      <a16:creationId xmlns:a16="http://schemas.microsoft.com/office/drawing/2014/main" id="{89EE6BAC-FF86-2E45-A4A6-6F964118A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Freeform 855">
                  <a:extLst>
                    <a:ext uri="{FF2B5EF4-FFF2-40B4-BE49-F238E27FC236}">
                      <a16:creationId xmlns:a16="http://schemas.microsoft.com/office/drawing/2014/main" id="{49C009EA-4F9B-6947-B5F3-9089B1E11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Freeform 856">
                  <a:extLst>
                    <a:ext uri="{FF2B5EF4-FFF2-40B4-BE49-F238E27FC236}">
                      <a16:creationId xmlns:a16="http://schemas.microsoft.com/office/drawing/2014/main" id="{D470AE7F-9904-7444-8C91-6124A0D96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2CA645B-4B20-E445-A3FB-1A5DFFB64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20CA967-C6FF-AF49-B120-4A1B63029159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506" name="Line 435">
                <a:extLst>
                  <a:ext uri="{FF2B5EF4-FFF2-40B4-BE49-F238E27FC236}">
                    <a16:creationId xmlns:a16="http://schemas.microsoft.com/office/drawing/2014/main" id="{45BD382F-8E79-AF42-8D83-102728C2D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Line 436">
                <a:extLst>
                  <a:ext uri="{FF2B5EF4-FFF2-40B4-BE49-F238E27FC236}">
                    <a16:creationId xmlns:a16="http://schemas.microsoft.com/office/drawing/2014/main" id="{36B815AF-C2C5-F142-8D82-327977AB2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Line 439">
                <a:extLst>
                  <a:ext uri="{FF2B5EF4-FFF2-40B4-BE49-F238E27FC236}">
                    <a16:creationId xmlns:a16="http://schemas.microsoft.com/office/drawing/2014/main" id="{8CF8E9E2-D971-6849-8B2D-5DDA78B1E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1D2F9153-D8C3-0C4A-81B7-9BB2A5A7EECD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9107DBC8-859E-8D40-B5B6-C4AA2C8FB9B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9" name="Freeform 528">
                  <a:extLst>
                    <a:ext uri="{FF2B5EF4-FFF2-40B4-BE49-F238E27FC236}">
                      <a16:creationId xmlns:a16="http://schemas.microsoft.com/office/drawing/2014/main" id="{202521BE-D707-0F40-92B9-1CF932599427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386B2BB7-4B70-9E41-90D4-D3BA3A243DE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D068C3A0-7999-2F4F-AD40-DCE41D95256F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Freeform 531">
                    <a:extLst>
                      <a:ext uri="{FF2B5EF4-FFF2-40B4-BE49-F238E27FC236}">
                        <a16:creationId xmlns:a16="http://schemas.microsoft.com/office/drawing/2014/main" id="{5639C0F5-5081-3B41-B9D2-1EEDEA67E903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Freeform 532">
                    <a:extLst>
                      <a:ext uri="{FF2B5EF4-FFF2-40B4-BE49-F238E27FC236}">
                        <a16:creationId xmlns:a16="http://schemas.microsoft.com/office/drawing/2014/main" id="{58E7AD86-18B1-D04C-A608-C2C2C32D3025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5F37FABE-0C5E-BE4B-816C-434CDEF518C7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0" name="Group 590">
                <a:extLst>
                  <a:ext uri="{FF2B5EF4-FFF2-40B4-BE49-F238E27FC236}">
                    <a16:creationId xmlns:a16="http://schemas.microsoft.com/office/drawing/2014/main" id="{D433E483-6A63-3749-A0B5-CDE5F0937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519" name="Picture 591" descr="desktop_computer_stylized_medium">
                  <a:extLst>
                    <a:ext uri="{FF2B5EF4-FFF2-40B4-BE49-F238E27FC236}">
                      <a16:creationId xmlns:a16="http://schemas.microsoft.com/office/drawing/2014/main" id="{872C8DF8-FDD2-1F45-920A-9065DA104B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1" name="Freeform 592">
                  <a:extLst>
                    <a:ext uri="{FF2B5EF4-FFF2-40B4-BE49-F238E27FC236}">
                      <a16:creationId xmlns:a16="http://schemas.microsoft.com/office/drawing/2014/main" id="{B68FB3B0-1F09-9B49-ACA9-BE55166AF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1" name="Group 590">
                <a:extLst>
                  <a:ext uri="{FF2B5EF4-FFF2-40B4-BE49-F238E27FC236}">
                    <a16:creationId xmlns:a16="http://schemas.microsoft.com/office/drawing/2014/main" id="{E3C29E7E-5870-D04F-802F-276AABC35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516" name="Picture 591" descr="desktop_computer_stylized_medium">
                  <a:extLst>
                    <a:ext uri="{FF2B5EF4-FFF2-40B4-BE49-F238E27FC236}">
                      <a16:creationId xmlns:a16="http://schemas.microsoft.com/office/drawing/2014/main" id="{4E2E3CDB-8AAD-1C43-BC56-671064978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" name="Freeform 592">
                  <a:extLst>
                    <a:ext uri="{FF2B5EF4-FFF2-40B4-BE49-F238E27FC236}">
                      <a16:creationId xmlns:a16="http://schemas.microsoft.com/office/drawing/2014/main" id="{CED3A19C-2D17-F345-AF9E-396B480DA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2" name="Group 590">
                <a:extLst>
                  <a:ext uri="{FF2B5EF4-FFF2-40B4-BE49-F238E27FC236}">
                    <a16:creationId xmlns:a16="http://schemas.microsoft.com/office/drawing/2014/main" id="{6F4F6FB6-D521-2547-A64E-23DBD821A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513" name="Picture 591" descr="desktop_computer_stylized_medium">
                  <a:extLst>
                    <a:ext uri="{FF2B5EF4-FFF2-40B4-BE49-F238E27FC236}">
                      <a16:creationId xmlns:a16="http://schemas.microsoft.com/office/drawing/2014/main" id="{259939A2-EF0D-0849-87E5-C30B512AB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" name="Freeform 592">
                  <a:extLst>
                    <a:ext uri="{FF2B5EF4-FFF2-40B4-BE49-F238E27FC236}">
                      <a16:creationId xmlns:a16="http://schemas.microsoft.com/office/drawing/2014/main" id="{969549B6-E8D9-F346-B4D3-531B6A248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ED303F0-222E-5244-A993-7309936A6DDE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414" name="Picture 781" descr="antenna_radiation_stylized">
                <a:extLst>
                  <a:ext uri="{FF2B5EF4-FFF2-40B4-BE49-F238E27FC236}">
                    <a16:creationId xmlns:a16="http://schemas.microsoft.com/office/drawing/2014/main" id="{A7825C18-3A75-0543-A6DF-CD0EBCC84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4" name="Picture 780" descr="access_point_stylized_small">
                <a:extLst>
                  <a:ext uri="{FF2B5EF4-FFF2-40B4-BE49-F238E27FC236}">
                    <a16:creationId xmlns:a16="http://schemas.microsoft.com/office/drawing/2014/main" id="{00B2B9D6-136E-8F44-9D1F-73D9678EE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5" name="Group 850">
                <a:extLst>
                  <a:ext uri="{FF2B5EF4-FFF2-40B4-BE49-F238E27FC236}">
                    <a16:creationId xmlns:a16="http://schemas.microsoft.com/office/drawing/2014/main" id="{55D7AFE3-491A-0F41-845E-73BE57A57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500" name="Freeform 851">
                  <a:extLst>
                    <a:ext uri="{FF2B5EF4-FFF2-40B4-BE49-F238E27FC236}">
                      <a16:creationId xmlns:a16="http://schemas.microsoft.com/office/drawing/2014/main" id="{F966C65E-4602-0C4E-BE21-449A027F5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Freeform 852">
                  <a:extLst>
                    <a:ext uri="{FF2B5EF4-FFF2-40B4-BE49-F238E27FC236}">
                      <a16:creationId xmlns:a16="http://schemas.microsoft.com/office/drawing/2014/main" id="{F970640B-3A9E-5441-BC12-EE66BC848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Freeform 853">
                  <a:extLst>
                    <a:ext uri="{FF2B5EF4-FFF2-40B4-BE49-F238E27FC236}">
                      <a16:creationId xmlns:a16="http://schemas.microsoft.com/office/drawing/2014/main" id="{4D1F8A5D-B984-3941-8162-CBC784976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Freeform 854">
                  <a:extLst>
                    <a:ext uri="{FF2B5EF4-FFF2-40B4-BE49-F238E27FC236}">
                      <a16:creationId xmlns:a16="http://schemas.microsoft.com/office/drawing/2014/main" id="{81F815F2-BBBE-F048-946C-E2F160ACF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855">
                  <a:extLst>
                    <a:ext uri="{FF2B5EF4-FFF2-40B4-BE49-F238E27FC236}">
                      <a16:creationId xmlns:a16="http://schemas.microsoft.com/office/drawing/2014/main" id="{401DE888-B65E-C948-AFD1-FE211E0E5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Freeform 856">
                  <a:extLst>
                    <a:ext uri="{FF2B5EF4-FFF2-40B4-BE49-F238E27FC236}">
                      <a16:creationId xmlns:a16="http://schemas.microsoft.com/office/drawing/2014/main" id="{0BF51E83-E31D-B44F-B45E-8F5E16572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5751695-2861-FD47-8A0E-1F97388A9181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3E4EB07F-3B58-EF40-B44B-DA38BC38CDFE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478" name="Picture 1018" descr="laptop_keyboard">
                    <a:extLst>
                      <a:ext uri="{FF2B5EF4-FFF2-40B4-BE49-F238E27FC236}">
                        <a16:creationId xmlns:a16="http://schemas.microsoft.com/office/drawing/2014/main" id="{032DC61A-E49E-4941-A6AB-575FC7F2D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79" name="Freeform 1019">
                    <a:extLst>
                      <a:ext uri="{FF2B5EF4-FFF2-40B4-BE49-F238E27FC236}">
                        <a16:creationId xmlns:a16="http://schemas.microsoft.com/office/drawing/2014/main" id="{741AEBEB-99B3-BB43-8D71-9C2929E135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80" name="Picture 1020" descr="screen">
                    <a:extLst>
                      <a:ext uri="{FF2B5EF4-FFF2-40B4-BE49-F238E27FC236}">
                        <a16:creationId xmlns:a16="http://schemas.microsoft.com/office/drawing/2014/main" id="{1B4123BB-C943-744C-8B67-89E2668182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1" name="Freeform 1021">
                    <a:extLst>
                      <a:ext uri="{FF2B5EF4-FFF2-40B4-BE49-F238E27FC236}">
                        <a16:creationId xmlns:a16="http://schemas.microsoft.com/office/drawing/2014/main" id="{FF6D3575-1FD0-4546-8B92-CA8E531182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Freeform 1022">
                    <a:extLst>
                      <a:ext uri="{FF2B5EF4-FFF2-40B4-BE49-F238E27FC236}">
                        <a16:creationId xmlns:a16="http://schemas.microsoft.com/office/drawing/2014/main" id="{B870A336-D5A4-2A40-9246-48263F116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Freeform 1023">
                    <a:extLst>
                      <a:ext uri="{FF2B5EF4-FFF2-40B4-BE49-F238E27FC236}">
                        <a16:creationId xmlns:a16="http://schemas.microsoft.com/office/drawing/2014/main" id="{1422FA6F-B293-CC47-8035-BFAEE20361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Freeform 1024">
                    <a:extLst>
                      <a:ext uri="{FF2B5EF4-FFF2-40B4-BE49-F238E27FC236}">
                        <a16:creationId xmlns:a16="http://schemas.microsoft.com/office/drawing/2014/main" id="{977DE91F-7E9A-CD4C-BBFE-1E362481F5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Freeform 1025">
                    <a:extLst>
                      <a:ext uri="{FF2B5EF4-FFF2-40B4-BE49-F238E27FC236}">
                        <a16:creationId xmlns:a16="http://schemas.microsoft.com/office/drawing/2014/main" id="{46DCAA87-03AE-994A-92BC-C124AFA10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Freeform 1026">
                    <a:extLst>
                      <a:ext uri="{FF2B5EF4-FFF2-40B4-BE49-F238E27FC236}">
                        <a16:creationId xmlns:a16="http://schemas.microsoft.com/office/drawing/2014/main" id="{DC0CE329-95EE-8144-9875-DA4FBB32A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7" name="Group 1027">
                    <a:extLst>
                      <a:ext uri="{FF2B5EF4-FFF2-40B4-BE49-F238E27FC236}">
                        <a16:creationId xmlns:a16="http://schemas.microsoft.com/office/drawing/2014/main" id="{06F6AD5D-84F9-3648-9E54-96448E76BA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494" name="Freeform 1028">
                      <a:extLst>
                        <a:ext uri="{FF2B5EF4-FFF2-40B4-BE49-F238E27FC236}">
                          <a16:creationId xmlns:a16="http://schemas.microsoft.com/office/drawing/2014/main" id="{0CBABEAE-3A8F-1E43-8427-3CE7367D0A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5" name="Freeform 1029">
                      <a:extLst>
                        <a:ext uri="{FF2B5EF4-FFF2-40B4-BE49-F238E27FC236}">
                          <a16:creationId xmlns:a16="http://schemas.microsoft.com/office/drawing/2014/main" id="{530EEDCA-EC9D-9E43-B7E2-EACE522D53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6" name="Freeform 1030">
                      <a:extLst>
                        <a:ext uri="{FF2B5EF4-FFF2-40B4-BE49-F238E27FC236}">
                          <a16:creationId xmlns:a16="http://schemas.microsoft.com/office/drawing/2014/main" id="{F8981A58-6D1F-0A4D-8713-5E3C5AC2A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7" name="Freeform 1031">
                      <a:extLst>
                        <a:ext uri="{FF2B5EF4-FFF2-40B4-BE49-F238E27FC236}">
                          <a16:creationId xmlns:a16="http://schemas.microsoft.com/office/drawing/2014/main" id="{DD0C1F2E-4615-CF43-A943-A9418DAC9F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Freeform 1032">
                      <a:extLst>
                        <a:ext uri="{FF2B5EF4-FFF2-40B4-BE49-F238E27FC236}">
                          <a16:creationId xmlns:a16="http://schemas.microsoft.com/office/drawing/2014/main" id="{808B9297-AFFC-984F-B0AC-13FB540AF5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9" name="Freeform 1033">
                      <a:extLst>
                        <a:ext uri="{FF2B5EF4-FFF2-40B4-BE49-F238E27FC236}">
                          <a16:creationId xmlns:a16="http://schemas.microsoft.com/office/drawing/2014/main" id="{6C71B69D-A351-8643-B6E6-F4536269D8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8" name="Freeform 1034">
                    <a:extLst>
                      <a:ext uri="{FF2B5EF4-FFF2-40B4-BE49-F238E27FC236}">
                        <a16:creationId xmlns:a16="http://schemas.microsoft.com/office/drawing/2014/main" id="{EE840DC1-0BE8-6646-8DEB-5C4EA94966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9" name="Freeform 1035">
                    <a:extLst>
                      <a:ext uri="{FF2B5EF4-FFF2-40B4-BE49-F238E27FC236}">
                        <a16:creationId xmlns:a16="http://schemas.microsoft.com/office/drawing/2014/main" id="{BABA7F00-DA52-2E49-BB76-B5A5F5595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0" name="Freeform 1036">
                    <a:extLst>
                      <a:ext uri="{FF2B5EF4-FFF2-40B4-BE49-F238E27FC236}">
                        <a16:creationId xmlns:a16="http://schemas.microsoft.com/office/drawing/2014/main" id="{A21E46CA-0E1F-2E4E-8894-6A9675A749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1" name="Freeform 1037">
                    <a:extLst>
                      <a:ext uri="{FF2B5EF4-FFF2-40B4-BE49-F238E27FC236}">
                        <a16:creationId xmlns:a16="http://schemas.microsoft.com/office/drawing/2014/main" id="{F41B4260-C5B0-DC41-92A3-C9AABDF866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2" name="Freeform 1038">
                    <a:extLst>
                      <a:ext uri="{FF2B5EF4-FFF2-40B4-BE49-F238E27FC236}">
                        <a16:creationId xmlns:a16="http://schemas.microsoft.com/office/drawing/2014/main" id="{7BD35E16-08BD-5744-8C23-DC1C1F54C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3" name="Freeform 1039">
                    <a:extLst>
                      <a:ext uri="{FF2B5EF4-FFF2-40B4-BE49-F238E27FC236}">
                        <a16:creationId xmlns:a16="http://schemas.microsoft.com/office/drawing/2014/main" id="{BE751657-56F1-4448-866D-BF6DD8070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0" name="Group 850">
                  <a:extLst>
                    <a:ext uri="{FF2B5EF4-FFF2-40B4-BE49-F238E27FC236}">
                      <a16:creationId xmlns:a16="http://schemas.microsoft.com/office/drawing/2014/main" id="{41FF5206-8939-DB4A-AFCB-28FE4AFEC2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472" name="Freeform 851">
                    <a:extLst>
                      <a:ext uri="{FF2B5EF4-FFF2-40B4-BE49-F238E27FC236}">
                        <a16:creationId xmlns:a16="http://schemas.microsoft.com/office/drawing/2014/main" id="{5806E134-9C32-BD43-BDEE-5A50AA482E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3" name="Freeform 852">
                    <a:extLst>
                      <a:ext uri="{FF2B5EF4-FFF2-40B4-BE49-F238E27FC236}">
                        <a16:creationId xmlns:a16="http://schemas.microsoft.com/office/drawing/2014/main" id="{E2541107-0F31-9F40-BEA1-F0066A9987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4" name="Freeform 853">
                    <a:extLst>
                      <a:ext uri="{FF2B5EF4-FFF2-40B4-BE49-F238E27FC236}">
                        <a16:creationId xmlns:a16="http://schemas.microsoft.com/office/drawing/2014/main" id="{1D6522D4-EE2C-4A4A-93B4-B2C4D1FCD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Freeform 854">
                    <a:extLst>
                      <a:ext uri="{FF2B5EF4-FFF2-40B4-BE49-F238E27FC236}">
                        <a16:creationId xmlns:a16="http://schemas.microsoft.com/office/drawing/2014/main" id="{367EDD77-F978-3741-A187-EE6953F51E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Freeform 855">
                    <a:extLst>
                      <a:ext uri="{FF2B5EF4-FFF2-40B4-BE49-F238E27FC236}">
                        <a16:creationId xmlns:a16="http://schemas.microsoft.com/office/drawing/2014/main" id="{2846515E-1CE9-AC41-8FE7-268F5CECE4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Freeform 856">
                    <a:extLst>
                      <a:ext uri="{FF2B5EF4-FFF2-40B4-BE49-F238E27FC236}">
                        <a16:creationId xmlns:a16="http://schemas.microsoft.com/office/drawing/2014/main" id="{33E043C0-9EF6-BE46-9846-4D601F5ADA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CB69F864-8FB5-E041-9129-AC195EDCC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C2AA1ADC-DA20-0446-A617-23E1618DB1E1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76BCDA8E-D15E-A74A-8ADE-A687CEE3E3C8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447" name="Picture 1018" descr="laptop_keyboard">
                    <a:extLst>
                      <a:ext uri="{FF2B5EF4-FFF2-40B4-BE49-F238E27FC236}">
                        <a16:creationId xmlns:a16="http://schemas.microsoft.com/office/drawing/2014/main" id="{8164BC6B-27AC-F543-BC9A-5144C3FE81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8" name="Freeform 1019">
                    <a:extLst>
                      <a:ext uri="{FF2B5EF4-FFF2-40B4-BE49-F238E27FC236}">
                        <a16:creationId xmlns:a16="http://schemas.microsoft.com/office/drawing/2014/main" id="{8CCC328C-1513-4C4F-BA81-A677864367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49" name="Picture 1020" descr="screen">
                    <a:extLst>
                      <a:ext uri="{FF2B5EF4-FFF2-40B4-BE49-F238E27FC236}">
                        <a16:creationId xmlns:a16="http://schemas.microsoft.com/office/drawing/2014/main" id="{DDA06ED4-53B0-1B48-9119-46F36D48C8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50" name="Freeform 1021">
                    <a:extLst>
                      <a:ext uri="{FF2B5EF4-FFF2-40B4-BE49-F238E27FC236}">
                        <a16:creationId xmlns:a16="http://schemas.microsoft.com/office/drawing/2014/main" id="{BA9F220B-5659-2A42-847E-A563796C3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Freeform 1022">
                    <a:extLst>
                      <a:ext uri="{FF2B5EF4-FFF2-40B4-BE49-F238E27FC236}">
                        <a16:creationId xmlns:a16="http://schemas.microsoft.com/office/drawing/2014/main" id="{7A53E173-94E0-9A45-A5EB-06BAE70B45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1023">
                    <a:extLst>
                      <a:ext uri="{FF2B5EF4-FFF2-40B4-BE49-F238E27FC236}">
                        <a16:creationId xmlns:a16="http://schemas.microsoft.com/office/drawing/2014/main" id="{1AE4308B-5274-7E4E-8319-3DCEAF641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1024">
                    <a:extLst>
                      <a:ext uri="{FF2B5EF4-FFF2-40B4-BE49-F238E27FC236}">
                        <a16:creationId xmlns:a16="http://schemas.microsoft.com/office/drawing/2014/main" id="{0AFBA2BB-6C86-F343-AEFA-24E9DAA9DA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1025">
                    <a:extLst>
                      <a:ext uri="{FF2B5EF4-FFF2-40B4-BE49-F238E27FC236}">
                        <a16:creationId xmlns:a16="http://schemas.microsoft.com/office/drawing/2014/main" id="{30D94257-9C5E-3E45-9F36-5D972F3CA4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1026">
                    <a:extLst>
                      <a:ext uri="{FF2B5EF4-FFF2-40B4-BE49-F238E27FC236}">
                        <a16:creationId xmlns:a16="http://schemas.microsoft.com/office/drawing/2014/main" id="{E9457D97-2948-DB40-A085-56B4906D1E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56" name="Group 1027">
                    <a:extLst>
                      <a:ext uri="{FF2B5EF4-FFF2-40B4-BE49-F238E27FC236}">
                        <a16:creationId xmlns:a16="http://schemas.microsoft.com/office/drawing/2014/main" id="{3D852EFB-5B6C-2344-BBE3-31D62F7A86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463" name="Freeform 1028">
                      <a:extLst>
                        <a:ext uri="{FF2B5EF4-FFF2-40B4-BE49-F238E27FC236}">
                          <a16:creationId xmlns:a16="http://schemas.microsoft.com/office/drawing/2014/main" id="{B9B98FA7-C99E-C74B-A8AB-A9637F89C8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4" name="Freeform 1029">
                      <a:extLst>
                        <a:ext uri="{FF2B5EF4-FFF2-40B4-BE49-F238E27FC236}">
                          <a16:creationId xmlns:a16="http://schemas.microsoft.com/office/drawing/2014/main" id="{F702DC6C-29FF-CF47-9F8F-0E01864268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5" name="Freeform 1030">
                      <a:extLst>
                        <a:ext uri="{FF2B5EF4-FFF2-40B4-BE49-F238E27FC236}">
                          <a16:creationId xmlns:a16="http://schemas.microsoft.com/office/drawing/2014/main" id="{CBC32426-3508-7746-B721-84A333EF29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6" name="Freeform 1031">
                      <a:extLst>
                        <a:ext uri="{FF2B5EF4-FFF2-40B4-BE49-F238E27FC236}">
                          <a16:creationId xmlns:a16="http://schemas.microsoft.com/office/drawing/2014/main" id="{A502E851-76CC-D944-B6BF-AEA62F4B7F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7" name="Freeform 1032">
                      <a:extLst>
                        <a:ext uri="{FF2B5EF4-FFF2-40B4-BE49-F238E27FC236}">
                          <a16:creationId xmlns:a16="http://schemas.microsoft.com/office/drawing/2014/main" id="{9EF53E4B-1A3E-B340-981B-10DCC78ED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8" name="Freeform 1033">
                      <a:extLst>
                        <a:ext uri="{FF2B5EF4-FFF2-40B4-BE49-F238E27FC236}">
                          <a16:creationId xmlns:a16="http://schemas.microsoft.com/office/drawing/2014/main" id="{7AD8F7A7-416B-4E4B-B3E9-7BAB69D2CD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57" name="Freeform 1034">
                    <a:extLst>
                      <a:ext uri="{FF2B5EF4-FFF2-40B4-BE49-F238E27FC236}">
                        <a16:creationId xmlns:a16="http://schemas.microsoft.com/office/drawing/2014/main" id="{AFB20872-AFCC-4D45-AFDB-876C97DAF0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Freeform 1035">
                    <a:extLst>
                      <a:ext uri="{FF2B5EF4-FFF2-40B4-BE49-F238E27FC236}">
                        <a16:creationId xmlns:a16="http://schemas.microsoft.com/office/drawing/2014/main" id="{884A6080-45F5-1D41-97E8-A1E4D9BD5A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9" name="Freeform 1036">
                    <a:extLst>
                      <a:ext uri="{FF2B5EF4-FFF2-40B4-BE49-F238E27FC236}">
                        <a16:creationId xmlns:a16="http://schemas.microsoft.com/office/drawing/2014/main" id="{D9AB2866-286A-324B-A617-3FD7D7A508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0" name="Freeform 1037">
                    <a:extLst>
                      <a:ext uri="{FF2B5EF4-FFF2-40B4-BE49-F238E27FC236}">
                        <a16:creationId xmlns:a16="http://schemas.microsoft.com/office/drawing/2014/main" id="{4F862B12-01C2-394B-BD64-EF5B294C92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1" name="Freeform 1038">
                    <a:extLst>
                      <a:ext uri="{FF2B5EF4-FFF2-40B4-BE49-F238E27FC236}">
                        <a16:creationId xmlns:a16="http://schemas.microsoft.com/office/drawing/2014/main" id="{9F56D63D-1051-4947-BFE8-AC99905DB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2" name="Freeform 1039">
                    <a:extLst>
                      <a:ext uri="{FF2B5EF4-FFF2-40B4-BE49-F238E27FC236}">
                        <a16:creationId xmlns:a16="http://schemas.microsoft.com/office/drawing/2014/main" id="{F5A7C9DF-5755-EF45-8744-FDD1C5EEB8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9" name="Group 850">
                  <a:extLst>
                    <a:ext uri="{FF2B5EF4-FFF2-40B4-BE49-F238E27FC236}">
                      <a16:creationId xmlns:a16="http://schemas.microsoft.com/office/drawing/2014/main" id="{0E19DCC2-5C17-114A-AA3B-AB1F761F3E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441" name="Freeform 851">
                    <a:extLst>
                      <a:ext uri="{FF2B5EF4-FFF2-40B4-BE49-F238E27FC236}">
                        <a16:creationId xmlns:a16="http://schemas.microsoft.com/office/drawing/2014/main" id="{BBA6444B-A512-F544-B52F-56EFEF8735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2" name="Freeform 852">
                    <a:extLst>
                      <a:ext uri="{FF2B5EF4-FFF2-40B4-BE49-F238E27FC236}">
                        <a16:creationId xmlns:a16="http://schemas.microsoft.com/office/drawing/2014/main" id="{3C1ADE30-986F-D446-A0E8-E55FDC5C3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3" name="Freeform 853">
                    <a:extLst>
                      <a:ext uri="{FF2B5EF4-FFF2-40B4-BE49-F238E27FC236}">
                        <a16:creationId xmlns:a16="http://schemas.microsoft.com/office/drawing/2014/main" id="{5421D839-7A32-BE47-B2AE-97D6E019C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4" name="Freeform 854">
                    <a:extLst>
                      <a:ext uri="{FF2B5EF4-FFF2-40B4-BE49-F238E27FC236}">
                        <a16:creationId xmlns:a16="http://schemas.microsoft.com/office/drawing/2014/main" id="{6265BB06-F570-694B-835C-CBFAFCDB73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Freeform 855">
                    <a:extLst>
                      <a:ext uri="{FF2B5EF4-FFF2-40B4-BE49-F238E27FC236}">
                        <a16:creationId xmlns:a16="http://schemas.microsoft.com/office/drawing/2014/main" id="{80300F44-8884-9342-8458-52213EFA1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6" name="Freeform 856">
                    <a:extLst>
                      <a:ext uri="{FF2B5EF4-FFF2-40B4-BE49-F238E27FC236}">
                        <a16:creationId xmlns:a16="http://schemas.microsoft.com/office/drawing/2014/main" id="{C20B7147-F177-2244-A300-85310EEFD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BC94D261-B269-5947-A948-0F102BE96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1065D64-FFA0-D845-B229-AD586B66C3BA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272" name="Group 117">
                <a:extLst>
                  <a:ext uri="{FF2B5EF4-FFF2-40B4-BE49-F238E27FC236}">
                    <a16:creationId xmlns:a16="http://schemas.microsoft.com/office/drawing/2014/main" id="{DA8F2ABF-024D-5644-A618-D1554772AA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382" name="AutoShape 111">
                  <a:extLst>
                    <a:ext uri="{FF2B5EF4-FFF2-40B4-BE49-F238E27FC236}">
                      <a16:creationId xmlns:a16="http://schemas.microsoft.com/office/drawing/2014/main" id="{4F7D0D8B-AE92-DF48-837E-38F90CA89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83" name="Group 116">
                  <a:extLst>
                    <a:ext uri="{FF2B5EF4-FFF2-40B4-BE49-F238E27FC236}">
                      <a16:creationId xmlns:a16="http://schemas.microsoft.com/office/drawing/2014/main" id="{4A654723-8B5D-FE4C-BF2B-514CD235A1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84" name="Rectangle 99">
                    <a:extLst>
                      <a:ext uri="{FF2B5EF4-FFF2-40B4-BE49-F238E27FC236}">
                        <a16:creationId xmlns:a16="http://schemas.microsoft.com/office/drawing/2014/main" id="{A4AFDABA-F0DD-F64F-8D40-C82C98855D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5" name="Line 7">
                    <a:extLst>
                      <a:ext uri="{FF2B5EF4-FFF2-40B4-BE49-F238E27FC236}">
                        <a16:creationId xmlns:a16="http://schemas.microsoft.com/office/drawing/2014/main" id="{68D767C0-B1CD-734F-8B29-6BF22590B0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6" name="Group 103">
                    <a:extLst>
                      <a:ext uri="{FF2B5EF4-FFF2-40B4-BE49-F238E27FC236}">
                        <a16:creationId xmlns:a16="http://schemas.microsoft.com/office/drawing/2014/main" id="{97E7E30C-8EEE-5042-A3E2-1D8BBB9A55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91" name="Rectangle 104">
                      <a:extLst>
                        <a:ext uri="{FF2B5EF4-FFF2-40B4-BE49-F238E27FC236}">
                          <a16:creationId xmlns:a16="http://schemas.microsoft.com/office/drawing/2014/main" id="{843E43FE-69ED-704E-A9F4-273EFC499F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105">
                      <a:extLst>
                        <a:ext uri="{FF2B5EF4-FFF2-40B4-BE49-F238E27FC236}">
                          <a16:creationId xmlns:a16="http://schemas.microsoft.com/office/drawing/2014/main" id="{670D1F7B-0520-4C41-B14C-44928D44A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9" name="Rectangle 106">
                      <a:extLst>
                        <a:ext uri="{FF2B5EF4-FFF2-40B4-BE49-F238E27FC236}">
                          <a16:creationId xmlns:a16="http://schemas.microsoft.com/office/drawing/2014/main" id="{6930B14E-463C-3148-9063-193BCF9C1D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0" name="Rectangle 107">
                      <a:extLst>
                        <a:ext uri="{FF2B5EF4-FFF2-40B4-BE49-F238E27FC236}">
                          <a16:creationId xmlns:a16="http://schemas.microsoft.com/office/drawing/2014/main" id="{E611E401-F46E-7546-90FD-D90E19B2D6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1" name="Rectangle 108">
                      <a:extLst>
                        <a:ext uri="{FF2B5EF4-FFF2-40B4-BE49-F238E27FC236}">
                          <a16:creationId xmlns:a16="http://schemas.microsoft.com/office/drawing/2014/main" id="{0AC6AB71-4D2D-914E-8DE4-E34FB6CE72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3" name="AutoShape 109">
                      <a:extLst>
                        <a:ext uri="{FF2B5EF4-FFF2-40B4-BE49-F238E27FC236}">
                          <a16:creationId xmlns:a16="http://schemas.microsoft.com/office/drawing/2014/main" id="{C5E21FF9-2515-9749-8D1B-9918E78C45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7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04301F2-7241-4647-A30F-B93D8AE8E0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8" name="Rectangle 112">
                    <a:extLst>
                      <a:ext uri="{FF2B5EF4-FFF2-40B4-BE49-F238E27FC236}">
                        <a16:creationId xmlns:a16="http://schemas.microsoft.com/office/drawing/2014/main" id="{E4B6BA92-C28D-DC47-9D36-BABDA3F6B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9" name="Freeform 113">
                    <a:extLst>
                      <a:ext uri="{FF2B5EF4-FFF2-40B4-BE49-F238E27FC236}">
                        <a16:creationId xmlns:a16="http://schemas.microsoft.com/office/drawing/2014/main" id="{B4A54A71-C2C4-FD44-A968-22FCFF1C2C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90" name="Picture 115" descr="tv">
                    <a:extLst>
                      <a:ext uri="{FF2B5EF4-FFF2-40B4-BE49-F238E27FC236}">
                        <a16:creationId xmlns:a16="http://schemas.microsoft.com/office/drawing/2014/main" id="{CB5F76B1-AA8E-F243-ACB3-EE63F5787A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82" name="Line 169">
                <a:extLst>
                  <a:ext uri="{FF2B5EF4-FFF2-40B4-BE49-F238E27FC236}">
                    <a16:creationId xmlns:a16="http://schemas.microsoft.com/office/drawing/2014/main" id="{683925C6-A420-AC4A-98EC-BC48D9B42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Text Box 204">
                <a:extLst>
                  <a:ext uri="{FF2B5EF4-FFF2-40B4-BE49-F238E27FC236}">
                    <a16:creationId xmlns:a16="http://schemas.microsoft.com/office/drawing/2014/main" id="{606A13BF-006E-E64F-B419-78E6F90CC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4823287-6077-6446-AF55-57CFE46FE077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55" name="Group 135">
                  <a:extLst>
                    <a:ext uri="{FF2B5EF4-FFF2-40B4-BE49-F238E27FC236}">
                      <a16:creationId xmlns:a16="http://schemas.microsoft.com/office/drawing/2014/main" id="{8ADD54EE-7A0D-674F-A2BD-E5C03262C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57" name="AutoShape 136">
                    <a:extLst>
                      <a:ext uri="{FF2B5EF4-FFF2-40B4-BE49-F238E27FC236}">
                        <a16:creationId xmlns:a16="http://schemas.microsoft.com/office/drawing/2014/main" id="{0118FE48-1B9C-3C4A-9E1A-9DDFA75F5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58" name="Group 137">
                    <a:extLst>
                      <a:ext uri="{FF2B5EF4-FFF2-40B4-BE49-F238E27FC236}">
                        <a16:creationId xmlns:a16="http://schemas.microsoft.com/office/drawing/2014/main" id="{6B86DF99-CBED-144A-94EC-2756704E1A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60" name="Rectangle 138">
                      <a:extLst>
                        <a:ext uri="{FF2B5EF4-FFF2-40B4-BE49-F238E27FC236}">
                          <a16:creationId xmlns:a16="http://schemas.microsoft.com/office/drawing/2014/main" id="{E2F83C1F-2DCD-404E-AE4F-63E99CDF36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Line 7">
                      <a:extLst>
                        <a:ext uri="{FF2B5EF4-FFF2-40B4-BE49-F238E27FC236}">
                          <a16:creationId xmlns:a16="http://schemas.microsoft.com/office/drawing/2014/main" id="{C055AFF3-0D0C-BC48-A997-2C34FB897E2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2" name="Group 140">
                      <a:extLst>
                        <a:ext uri="{FF2B5EF4-FFF2-40B4-BE49-F238E27FC236}">
                          <a16:creationId xmlns:a16="http://schemas.microsoft.com/office/drawing/2014/main" id="{7854FAEA-62F7-A14F-97B1-D2E9BCDE4C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76" name="Rectangle 141">
                        <a:extLst>
                          <a:ext uri="{FF2B5EF4-FFF2-40B4-BE49-F238E27FC236}">
                            <a16:creationId xmlns:a16="http://schemas.microsoft.com/office/drawing/2014/main" id="{8D61C38E-17AA-8B46-82C3-68045A533E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7" name="Rectangle 142">
                        <a:extLst>
                          <a:ext uri="{FF2B5EF4-FFF2-40B4-BE49-F238E27FC236}">
                            <a16:creationId xmlns:a16="http://schemas.microsoft.com/office/drawing/2014/main" id="{34E63E9C-CE7A-5740-9F5A-EBBD524BEC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8" name="Rectangle 143">
                        <a:extLst>
                          <a:ext uri="{FF2B5EF4-FFF2-40B4-BE49-F238E27FC236}">
                            <a16:creationId xmlns:a16="http://schemas.microsoft.com/office/drawing/2014/main" id="{BF6F6A45-7BFD-4A43-A1FE-C35037B8B8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Rectangle 144">
                        <a:extLst>
                          <a:ext uri="{FF2B5EF4-FFF2-40B4-BE49-F238E27FC236}">
                            <a16:creationId xmlns:a16="http://schemas.microsoft.com/office/drawing/2014/main" id="{90500725-1B45-9C46-BC6F-F7ECDE38FA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Rectangle 145">
                        <a:extLst>
                          <a:ext uri="{FF2B5EF4-FFF2-40B4-BE49-F238E27FC236}">
                            <a16:creationId xmlns:a16="http://schemas.microsoft.com/office/drawing/2014/main" id="{0AACC607-A52B-6045-BF20-AB80915FCA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AutoShape 146">
                        <a:extLst>
                          <a:ext uri="{FF2B5EF4-FFF2-40B4-BE49-F238E27FC236}">
                            <a16:creationId xmlns:a16="http://schemas.microsoft.com/office/drawing/2014/main" id="{4C6EB161-0B24-DB45-ABCC-5C6B6893FAC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63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F585443D-9525-E14B-8AA4-E5AE4121EC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66" name="Rectangle 148">
                      <a:extLst>
                        <a:ext uri="{FF2B5EF4-FFF2-40B4-BE49-F238E27FC236}">
                          <a16:creationId xmlns:a16="http://schemas.microsoft.com/office/drawing/2014/main" id="{CAA6C040-9D81-E941-9947-DDE3881D43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4" name="Freeform 149">
                      <a:extLst>
                        <a:ext uri="{FF2B5EF4-FFF2-40B4-BE49-F238E27FC236}">
                          <a16:creationId xmlns:a16="http://schemas.microsoft.com/office/drawing/2014/main" id="{1402F0C5-D459-E247-A664-0B7AB05001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75" name="Picture 151" descr="tv">
                      <a:extLst>
                        <a:ext uri="{FF2B5EF4-FFF2-40B4-BE49-F238E27FC236}">
                          <a16:creationId xmlns:a16="http://schemas.microsoft.com/office/drawing/2014/main" id="{C4452B7F-EFA4-E84E-842E-D50C26DBB4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56" name="Freeform 209">
                  <a:extLst>
                    <a:ext uri="{FF2B5EF4-FFF2-40B4-BE49-F238E27FC236}">
                      <a16:creationId xmlns:a16="http://schemas.microsoft.com/office/drawing/2014/main" id="{11B3A7AD-BBDA-7044-AF36-AB803F847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2" name="Rectangle 44">
                <a:extLst>
                  <a:ext uri="{FF2B5EF4-FFF2-40B4-BE49-F238E27FC236}">
                    <a16:creationId xmlns:a16="http://schemas.microsoft.com/office/drawing/2014/main" id="{EDF3CEBF-6311-104C-B1C2-DDE49663E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Freeform 216">
                <a:extLst>
                  <a:ext uri="{FF2B5EF4-FFF2-40B4-BE49-F238E27FC236}">
                    <a16:creationId xmlns:a16="http://schemas.microsoft.com/office/drawing/2014/main" id="{568B9560-555E-104B-962D-8C1735FCC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17">
                <a:extLst>
                  <a:ext uri="{FF2B5EF4-FFF2-40B4-BE49-F238E27FC236}">
                    <a16:creationId xmlns:a16="http://schemas.microsoft.com/office/drawing/2014/main" id="{DA2971D4-FEBA-E244-9839-37C7EE346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Line 218">
                <a:extLst>
                  <a:ext uri="{FF2B5EF4-FFF2-40B4-BE49-F238E27FC236}">
                    <a16:creationId xmlns:a16="http://schemas.microsoft.com/office/drawing/2014/main" id="{1BD09D89-8D3D-0A4A-892A-15FDA5DB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Line 219">
                <a:extLst>
                  <a:ext uri="{FF2B5EF4-FFF2-40B4-BE49-F238E27FC236}">
                    <a16:creationId xmlns:a16="http://schemas.microsoft.com/office/drawing/2014/main" id="{135D1CBC-9B94-1746-A89B-2A44F9EF2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Freeform 220">
                <a:extLst>
                  <a:ext uri="{FF2B5EF4-FFF2-40B4-BE49-F238E27FC236}">
                    <a16:creationId xmlns:a16="http://schemas.microsoft.com/office/drawing/2014/main" id="{68BA57F7-BBEA-274C-9D12-9DD3172C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21">
                <a:extLst>
                  <a:ext uri="{FF2B5EF4-FFF2-40B4-BE49-F238E27FC236}">
                    <a16:creationId xmlns:a16="http://schemas.microsoft.com/office/drawing/2014/main" id="{F332205B-8DCF-B445-AB10-02D71F7374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AutoShape 225">
                <a:extLst>
                  <a:ext uri="{FF2B5EF4-FFF2-40B4-BE49-F238E27FC236}">
                    <a16:creationId xmlns:a16="http://schemas.microsoft.com/office/drawing/2014/main" id="{CEA8A387-526F-5044-B9B1-E20B9634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7752F08-A19A-8444-9EA8-BB81552EC212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337" name="Group 117">
                  <a:extLst>
                    <a:ext uri="{FF2B5EF4-FFF2-40B4-BE49-F238E27FC236}">
                      <a16:creationId xmlns:a16="http://schemas.microsoft.com/office/drawing/2014/main" id="{D5D8D43D-BB3B-1E46-A705-D0683F8779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39" name="AutoShape 111">
                    <a:extLst>
                      <a:ext uri="{FF2B5EF4-FFF2-40B4-BE49-F238E27FC236}">
                        <a16:creationId xmlns:a16="http://schemas.microsoft.com/office/drawing/2014/main" id="{4E171CC9-165E-404A-82A8-88DB35A3FC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40" name="Group 116">
                    <a:extLst>
                      <a:ext uri="{FF2B5EF4-FFF2-40B4-BE49-F238E27FC236}">
                        <a16:creationId xmlns:a16="http://schemas.microsoft.com/office/drawing/2014/main" id="{4731C3F0-ADAE-4F46-8E65-7A67411D05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42" name="Rectangle 99">
                      <a:extLst>
                        <a:ext uri="{FF2B5EF4-FFF2-40B4-BE49-F238E27FC236}">
                          <a16:creationId xmlns:a16="http://schemas.microsoft.com/office/drawing/2014/main" id="{6A738239-04CC-EA45-B43F-0D611B5F6B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3" name="Line 7">
                      <a:extLst>
                        <a:ext uri="{FF2B5EF4-FFF2-40B4-BE49-F238E27FC236}">
                          <a16:creationId xmlns:a16="http://schemas.microsoft.com/office/drawing/2014/main" id="{12D690B9-43E5-984D-AB1A-C277E3A922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4" name="Group 103">
                      <a:extLst>
                        <a:ext uri="{FF2B5EF4-FFF2-40B4-BE49-F238E27FC236}">
                          <a16:creationId xmlns:a16="http://schemas.microsoft.com/office/drawing/2014/main" id="{76729020-C881-2043-AA09-0BACB55C063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49" name="Rectangle 104">
                        <a:extLst>
                          <a:ext uri="{FF2B5EF4-FFF2-40B4-BE49-F238E27FC236}">
                            <a16:creationId xmlns:a16="http://schemas.microsoft.com/office/drawing/2014/main" id="{948BF2D7-6F8B-D840-B1F5-D2DDF65175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Rectangle 105">
                        <a:extLst>
                          <a:ext uri="{FF2B5EF4-FFF2-40B4-BE49-F238E27FC236}">
                            <a16:creationId xmlns:a16="http://schemas.microsoft.com/office/drawing/2014/main" id="{3A905019-5DD9-F745-A36A-1D482CD071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Rectangle 106">
                        <a:extLst>
                          <a:ext uri="{FF2B5EF4-FFF2-40B4-BE49-F238E27FC236}">
                            <a16:creationId xmlns:a16="http://schemas.microsoft.com/office/drawing/2014/main" id="{4C645A2A-31FB-1246-B39B-7B7919FC73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Rectangle 107">
                        <a:extLst>
                          <a:ext uri="{FF2B5EF4-FFF2-40B4-BE49-F238E27FC236}">
                            <a16:creationId xmlns:a16="http://schemas.microsoft.com/office/drawing/2014/main" id="{1BA77B0A-5598-544E-B486-65012F7DAB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3" name="Rectangle 108">
                        <a:extLst>
                          <a:ext uri="{FF2B5EF4-FFF2-40B4-BE49-F238E27FC236}">
                            <a16:creationId xmlns:a16="http://schemas.microsoft.com/office/drawing/2014/main" id="{195D0D72-2864-3B4F-AD0C-8D2AA5145D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54" name="AutoShape 109">
                        <a:extLst>
                          <a:ext uri="{FF2B5EF4-FFF2-40B4-BE49-F238E27FC236}">
                            <a16:creationId xmlns:a16="http://schemas.microsoft.com/office/drawing/2014/main" id="{E55B99DE-0597-3145-81BC-98E1EC4B3FD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45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5FB8C145-7ACE-E648-BBB7-20201870A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46" name="Rectangle 112">
                      <a:extLst>
                        <a:ext uri="{FF2B5EF4-FFF2-40B4-BE49-F238E27FC236}">
                          <a16:creationId xmlns:a16="http://schemas.microsoft.com/office/drawing/2014/main" id="{F2003DEA-0401-1F4E-AD90-AC69AA3E7E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7" name="Freeform 113">
                      <a:extLst>
                        <a:ext uri="{FF2B5EF4-FFF2-40B4-BE49-F238E27FC236}">
                          <a16:creationId xmlns:a16="http://schemas.microsoft.com/office/drawing/2014/main" id="{F3EA5308-B706-C143-97C3-FEBF11F1F8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48" name="Picture 115" descr="tv">
                      <a:extLst>
                        <a:ext uri="{FF2B5EF4-FFF2-40B4-BE49-F238E27FC236}">
                          <a16:creationId xmlns:a16="http://schemas.microsoft.com/office/drawing/2014/main" id="{EABA3C7B-C202-794D-A3FB-3B29837291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74AF2BF7-B943-A746-B252-2B443091B823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38AA63-EC11-9F42-9745-2278EB109853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F319704F-B982-7B4D-9960-D57CBFDB553F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304" name="Group 135">
                  <a:extLst>
                    <a:ext uri="{FF2B5EF4-FFF2-40B4-BE49-F238E27FC236}">
                      <a16:creationId xmlns:a16="http://schemas.microsoft.com/office/drawing/2014/main" id="{25279E9E-A15B-1F48-A106-9A2AB09A1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306" name="AutoShape 136">
                    <a:extLst>
                      <a:ext uri="{FF2B5EF4-FFF2-40B4-BE49-F238E27FC236}">
                        <a16:creationId xmlns:a16="http://schemas.microsoft.com/office/drawing/2014/main" id="{31F27311-5038-7743-9C67-00780D22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316" name="Group 137">
                    <a:extLst>
                      <a:ext uri="{FF2B5EF4-FFF2-40B4-BE49-F238E27FC236}">
                        <a16:creationId xmlns:a16="http://schemas.microsoft.com/office/drawing/2014/main" id="{0DC431F1-4E78-FF44-A0B3-E4CCCE9F61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324" name="Rectangle 138">
                      <a:extLst>
                        <a:ext uri="{FF2B5EF4-FFF2-40B4-BE49-F238E27FC236}">
                          <a16:creationId xmlns:a16="http://schemas.microsoft.com/office/drawing/2014/main" id="{B31BF9B4-3AD6-DB46-BEA2-A277446CE8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5" name="Line 7">
                      <a:extLst>
                        <a:ext uri="{FF2B5EF4-FFF2-40B4-BE49-F238E27FC236}">
                          <a16:creationId xmlns:a16="http://schemas.microsoft.com/office/drawing/2014/main" id="{ED6DCD2B-F4B4-3346-9C82-FF6E1841BA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140">
                      <a:extLst>
                        <a:ext uri="{FF2B5EF4-FFF2-40B4-BE49-F238E27FC236}">
                          <a16:creationId xmlns:a16="http://schemas.microsoft.com/office/drawing/2014/main" id="{FE6AB543-1E1A-3F4E-BF6C-AB32B91A3E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331" name="Rectangle 141">
                        <a:extLst>
                          <a:ext uri="{FF2B5EF4-FFF2-40B4-BE49-F238E27FC236}">
                            <a16:creationId xmlns:a16="http://schemas.microsoft.com/office/drawing/2014/main" id="{43F7A185-841B-254E-88BA-634FCF0533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2" name="Rectangle 142">
                        <a:extLst>
                          <a:ext uri="{FF2B5EF4-FFF2-40B4-BE49-F238E27FC236}">
                            <a16:creationId xmlns:a16="http://schemas.microsoft.com/office/drawing/2014/main" id="{8A58443C-B792-E24E-AA24-833037BC1B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3" name="Rectangle 143">
                        <a:extLst>
                          <a:ext uri="{FF2B5EF4-FFF2-40B4-BE49-F238E27FC236}">
                            <a16:creationId xmlns:a16="http://schemas.microsoft.com/office/drawing/2014/main" id="{67841AAD-A67A-984C-890C-27238DC611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4" name="Rectangle 144">
                        <a:extLst>
                          <a:ext uri="{FF2B5EF4-FFF2-40B4-BE49-F238E27FC236}">
                            <a16:creationId xmlns:a16="http://schemas.microsoft.com/office/drawing/2014/main" id="{99B12CCF-6A8E-4C42-8428-5EC80E492D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Rectangle 145">
                        <a:extLst>
                          <a:ext uri="{FF2B5EF4-FFF2-40B4-BE49-F238E27FC236}">
                            <a16:creationId xmlns:a16="http://schemas.microsoft.com/office/drawing/2014/main" id="{F9E3231A-CC81-7547-98A2-FE89100B475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AutoShape 146">
                        <a:extLst>
                          <a:ext uri="{FF2B5EF4-FFF2-40B4-BE49-F238E27FC236}">
                            <a16:creationId xmlns:a16="http://schemas.microsoft.com/office/drawing/2014/main" id="{5B95490B-2DF2-6741-B079-E04BA01E8E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327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16BF7DB0-B14B-734E-9E1E-81765A3EE2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8" name="Rectangle 148">
                      <a:extLst>
                        <a:ext uri="{FF2B5EF4-FFF2-40B4-BE49-F238E27FC236}">
                          <a16:creationId xmlns:a16="http://schemas.microsoft.com/office/drawing/2014/main" id="{1D40FD0F-29C0-E047-B7D4-F8FE1FD0DD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9" name="Freeform 149">
                      <a:extLst>
                        <a:ext uri="{FF2B5EF4-FFF2-40B4-BE49-F238E27FC236}">
                          <a16:creationId xmlns:a16="http://schemas.microsoft.com/office/drawing/2014/main" id="{76837186-3492-A340-AA78-C880936144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30" name="Picture 151" descr="tv">
                      <a:extLst>
                        <a:ext uri="{FF2B5EF4-FFF2-40B4-BE49-F238E27FC236}">
                          <a16:creationId xmlns:a16="http://schemas.microsoft.com/office/drawing/2014/main" id="{188B66AB-AF8D-EE40-89A6-279EED0305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305" name="Freeform 209">
                  <a:extLst>
                    <a:ext uri="{FF2B5EF4-FFF2-40B4-BE49-F238E27FC236}">
                      <a16:creationId xmlns:a16="http://schemas.microsoft.com/office/drawing/2014/main" id="{0379BC1E-CE8C-9E41-9C56-6EEF0F79B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" name="Text Box 204">
                <a:extLst>
                  <a:ext uri="{FF2B5EF4-FFF2-40B4-BE49-F238E27FC236}">
                    <a16:creationId xmlns:a16="http://schemas.microsoft.com/office/drawing/2014/main" id="{8B2B579D-D385-BD4B-A1C0-247155B70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090757EC-D70E-864B-8D4F-700F97AB7D0B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Cable access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8093FE-FD2F-B44E-8C52-4793A76CE340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cellular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E8BF0FE3-AED7-624C-818A-35B66237BBB1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WiFi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76A483E-074E-EF4A-8E9D-CA190F5929FE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Ethernet 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cs typeface="Calibri" panose="020F0502020204030204" pitchFamily="34" charset="0"/>
              </a:rPr>
              <a:t>Host link-layer implementation</a:t>
            </a:r>
            <a:endParaRPr lang="en-US" sz="48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43030" y="1692296"/>
            <a:ext cx="6185557" cy="465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each-and-every host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implemented on-chip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interface card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(NIC)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implements link, physical layer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attaches into host’s system buses</a:t>
            </a:r>
          </a:p>
          <a:p>
            <a:pPr marL="352425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combination of hardware, software, firmware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physical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bus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0365" y="4408487"/>
            <a:ext cx="3944" cy="340991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625" y="4012536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86" y="1396579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pic>
        <p:nvPicPr>
          <p:cNvPr id="1026" name="Picture 2" descr="Broadcom chip image">
            <a:extLst>
              <a:ext uri="{FF2B5EF4-FFF2-40B4-BE49-F238E27FC236}">
                <a16:creationId xmlns:a16="http://schemas.microsoft.com/office/drawing/2014/main" id="{33C0D5A2-E836-0E42-91D7-80B5B9B5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04" y="1556656"/>
            <a:ext cx="921139" cy="9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physical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5400" dirty="0">
                <a:cs typeface="Calibri" panose="020F0502020204030204" pitchFamily="34" charset="0"/>
              </a:rPr>
              <a:t>Interfaces communicating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physical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sending side: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encapsulates datagram in frame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receiving side: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looks for errors, reliable data transfer, flow control, etc.</a:t>
            </a: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5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618</Words>
  <Application>Microsoft Office PowerPoint</Application>
  <PresentationFormat>Widescreen</PresentationFormat>
  <Paragraphs>185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Wingdings</vt:lpstr>
      <vt:lpstr>1_Office Theme</vt:lpstr>
      <vt:lpstr>2_Office Theme</vt:lpstr>
      <vt:lpstr>The Link Layer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Host link-layer implementation</vt:lpstr>
      <vt:lpstr>Interfaces communicating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50</cp:revision>
  <dcterms:created xsi:type="dcterms:W3CDTF">2020-04-18T15:23:50Z</dcterms:created>
  <dcterms:modified xsi:type="dcterms:W3CDTF">2023-11-23T12:28:26Z</dcterms:modified>
</cp:coreProperties>
</file>