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26"/>
  </p:notesMasterIdLst>
  <p:sldIdLst>
    <p:sldId id="1191" r:id="rId3"/>
    <p:sldId id="1173" r:id="rId4"/>
    <p:sldId id="1174" r:id="rId5"/>
    <p:sldId id="1175" r:id="rId6"/>
    <p:sldId id="1176" r:id="rId7"/>
    <p:sldId id="1177" r:id="rId8"/>
    <p:sldId id="1178" r:id="rId9"/>
    <p:sldId id="1179" r:id="rId10"/>
    <p:sldId id="1180" r:id="rId11"/>
    <p:sldId id="1181" r:id="rId12"/>
    <p:sldId id="1183" r:id="rId13"/>
    <p:sldId id="1184" r:id="rId14"/>
    <p:sldId id="1186" r:id="rId15"/>
    <p:sldId id="1187" r:id="rId16"/>
    <p:sldId id="1188" r:id="rId17"/>
    <p:sldId id="1189" r:id="rId18"/>
    <p:sldId id="1190" r:id="rId19"/>
    <p:sldId id="1204" r:id="rId20"/>
    <p:sldId id="1205" r:id="rId21"/>
    <p:sldId id="1193" r:id="rId22"/>
    <p:sldId id="1194" r:id="rId23"/>
    <p:sldId id="1195" r:id="rId24"/>
    <p:sldId id="11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96327"/>
  </p:normalViewPr>
  <p:slideViewPr>
    <p:cSldViewPr snapToGrid="0" snapToObjects="1" showGuides="1">
      <p:cViewPr>
        <p:scale>
          <a:sx n="71" d="100"/>
          <a:sy n="71" d="100"/>
        </p:scale>
        <p:origin x="690" y="6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10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80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726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7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92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31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404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40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26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24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616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2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7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54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70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60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01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28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76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12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4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8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The Link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4495" y="2100867"/>
            <a:ext cx="871692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the Link Layer </a:t>
            </a:r>
            <a:r>
              <a:rPr lang="en-US" sz="3200" dirty="0"/>
              <a:t>	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Error-detection and -correction Techniques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200" dirty="0"/>
              <a:t>Multiple Access Links and Protocols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Switched Local Area Networks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Virtualization: a Network as a Link Layer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Center Networking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Retrospective: A Day in the Life of a Web Page Request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F6FD08-7E97-F33E-198B-AA66CCF6BDA0}"/>
              </a:ext>
            </a:extLst>
          </p:cNvPr>
          <p:cNvGrpSpPr/>
          <p:nvPr/>
        </p:nvGrpSpPr>
        <p:grpSpPr>
          <a:xfrm>
            <a:off x="8693834" y="792480"/>
            <a:ext cx="3127326" cy="3777138"/>
            <a:chOff x="7421880" y="792480"/>
            <a:chExt cx="4399280" cy="37771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1B078D-8673-0748-DA77-87EF51192714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</p:txBody>
        </p:sp>
        <p:pic>
          <p:nvPicPr>
            <p:cNvPr id="7" name="Picture 6" descr="Kurose_CVR_REV2.jpg">
              <a:extLst>
                <a:ext uri="{FF2B5EF4-FFF2-40B4-BE49-F238E27FC236}">
                  <a16:creationId xmlns:a16="http://schemas.microsoft.com/office/drawing/2014/main" id="{B5FD87D0-4605-EBFD-8A72-33FC10906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195" y="1828800"/>
              <a:ext cx="4161673" cy="2740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Pros: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active node can continuously transmit at full rate of channel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highly decentralized: only slots in nodes need to be in sync</a:t>
            </a:r>
          </a:p>
          <a:p>
            <a:pPr marL="342900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Cons: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collisions, wasting slots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idle slots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nodes may be able to detect collision in less than time to transmit packet</a:t>
            </a:r>
          </a:p>
          <a:p>
            <a:pPr marL="342900" marR="0" lvl="0" indent="-2254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collision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empty</a:t>
            </a:r>
          </a:p>
        </p:txBody>
      </p:sp>
    </p:spTree>
    <p:extLst>
      <p:ext uri="{BB962C8B-B14F-4D97-AF65-F5344CB8AC3E}">
        <p14:creationId xmlns:p14="http://schemas.microsoft.com/office/powerpoint/2010/main" val="1705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1062252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sz="3600" i="1" dirty="0">
                <a:solidFill>
                  <a:srgbClr val="0000A8"/>
                </a:solidFill>
              </a:rPr>
              <a:t>at best:</a:t>
            </a:r>
            <a:r>
              <a:rPr lang="en-US" sz="3200" i="1" dirty="0">
                <a:solidFill>
                  <a:srgbClr val="0000A8"/>
                </a:solidFill>
              </a:rPr>
              <a:t> </a:t>
            </a:r>
            <a:r>
              <a:rPr lang="en-US" sz="3200" dirty="0"/>
              <a:t>channel used for useful 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4AC7DCD-4616-1546-AB2B-CA980B6C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273" y="5062654"/>
            <a:ext cx="1639229" cy="16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unslotted Aloha: simpler, no synchronization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frame first arrives: transmit immediately 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 probability increases with no synchronization: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sent at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collides with other frames sent in [t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-1,t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end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start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pure Aloha efficiency: 18% ! </a:t>
            </a:r>
          </a:p>
        </p:txBody>
      </p:sp>
    </p:spTree>
    <p:extLst>
      <p:ext uri="{BB962C8B-B14F-4D97-AF65-F5344CB8AC3E}">
        <p14:creationId xmlns:p14="http://schemas.microsoft.com/office/powerpoint/2010/main" val="18988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listen before transmit: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channel sensed idle: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transmit entire frame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channel sensed busy: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defer transmission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analogy: don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CSMA/CD: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 with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 detection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within short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colliding transmissions aborted, reducing channel wastage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 detection easy in wired, difficult with wireless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24393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collisions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occur with carrier sensing: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propagation delay means  two nodes may not hear each other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just-started transmission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entire packet transmission time wasted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&amp; propagation delay play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determining collision probability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spatial layout of nodes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7" name="Rectangle 88">
            <a:extLst>
              <a:ext uri="{FF2B5EF4-FFF2-40B4-BE49-F238E27FC236}">
                <a16:creationId xmlns:a16="http://schemas.microsoft.com/office/drawing/2014/main" id="{71973DC3-114C-5B40-B7FA-C9A27EDC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8" name="Rectangle 90">
            <a:extLst>
              <a:ext uri="{FF2B5EF4-FFF2-40B4-BE49-F238E27FC236}">
                <a16:creationId xmlns:a16="http://schemas.microsoft.com/office/drawing/2014/main" id="{E334A8C5-6B7D-0A4C-B55D-CAB16DF7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9" name="Rectangle 91">
            <a:extLst>
              <a:ext uri="{FF2B5EF4-FFF2-40B4-BE49-F238E27FC236}">
                <a16:creationId xmlns:a16="http://schemas.microsoft.com/office/drawing/2014/main" id="{F9970BA6-5D73-A749-8704-5220C05F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95" y="4564408"/>
            <a:ext cx="3789362" cy="2035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AE948D01-7FF0-DD4D-BFDD-F95AAF8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78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CSMA/CD:</a:t>
            </a:r>
            <a:endParaRPr lang="en-US" sz="4400" b="0" dirty="0">
              <a:latin typeface="+mn-l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reduces the amount of time wasted in collisions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transmission aborted on collision detection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spatial layout of nodes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3835804F-30BD-7E45-AED8-D31B5DCA9648}"/>
              </a:ext>
            </a:extLst>
          </p:cNvPr>
          <p:cNvSpPr/>
          <p:nvPr/>
        </p:nvSpPr>
        <p:spPr>
          <a:xfrm>
            <a:off x="7342577" y="2036867"/>
            <a:ext cx="3986127" cy="2699396"/>
          </a:xfrm>
          <a:custGeom>
            <a:avLst/>
            <a:gdLst>
              <a:gd name="connsiteX0" fmla="*/ 0 w 3986127"/>
              <a:gd name="connsiteY0" fmla="*/ 158788 h 2699396"/>
              <a:gd name="connsiteX1" fmla="*/ 1357912 w 3986127"/>
              <a:gd name="connsiteY1" fmla="*/ 32853 h 2699396"/>
              <a:gd name="connsiteX2" fmla="*/ 1522175 w 3986127"/>
              <a:gd name="connsiteY2" fmla="*/ 0 h 2699396"/>
              <a:gd name="connsiteX3" fmla="*/ 3542616 w 3986127"/>
              <a:gd name="connsiteY3" fmla="*/ 246395 h 2699396"/>
              <a:gd name="connsiteX4" fmla="*/ 3936848 w 3986127"/>
              <a:gd name="connsiteY4" fmla="*/ 394232 h 2699396"/>
              <a:gd name="connsiteX5" fmla="*/ 3986127 w 3986127"/>
              <a:gd name="connsiteY5" fmla="*/ 2699396 h 2699396"/>
              <a:gd name="connsiteX6" fmla="*/ 5476 w 3986127"/>
              <a:gd name="connsiteY6" fmla="*/ 2650117 h 2699396"/>
              <a:gd name="connsiteX7" fmla="*/ 0 w 3986127"/>
              <a:gd name="connsiteY7" fmla="*/ 158788 h 269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6127" h="2699396">
                <a:moveTo>
                  <a:pt x="0" y="158788"/>
                </a:moveTo>
                <a:lnTo>
                  <a:pt x="1357912" y="32853"/>
                </a:lnTo>
                <a:lnTo>
                  <a:pt x="1522175" y="0"/>
                </a:lnTo>
                <a:lnTo>
                  <a:pt x="3542616" y="246395"/>
                </a:lnTo>
                <a:lnTo>
                  <a:pt x="3936848" y="394232"/>
                </a:lnTo>
                <a:lnTo>
                  <a:pt x="3986127" y="2699396"/>
                </a:lnTo>
                <a:lnTo>
                  <a:pt x="5476" y="2650117"/>
                </a:lnTo>
                <a:cubicBezTo>
                  <a:pt x="3651" y="1819674"/>
                  <a:pt x="1825" y="989231"/>
                  <a:pt x="0" y="1587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8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Ethernet CSMA/CD algorithm</a:t>
            </a:r>
            <a:endParaRPr lang="en-US" sz="4400" b="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2C08B-2DCB-6B41-B08C-D11F19EEFD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79" y="1513440"/>
            <a:ext cx="10181673" cy="242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270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Ethernet receives datagram from network layer, creates frame</a:t>
            </a:r>
          </a:p>
          <a:p>
            <a:pPr marL="457200" marR="0" lvl="0" indent="-3270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Ethernet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senses channel:</a:t>
            </a:r>
          </a:p>
          <a:p>
            <a:pPr marL="695325" marR="0" lvl="1" indent="50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idle: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start frame transmission. </a:t>
            </a:r>
          </a:p>
          <a:p>
            <a:pPr marL="695325" marR="0" lvl="1" indent="50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busy: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wait until channel idle, then transmit</a:t>
            </a:r>
          </a:p>
          <a:p>
            <a:pPr marL="45720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If entire frame transmitted without collision - done!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CCFD716-78C6-2B48-AE7B-69BF9D9E7C61}"/>
              </a:ext>
            </a:extLst>
          </p:cNvPr>
          <p:cNvSpPr txBox="1">
            <a:spLocks noChangeArrowheads="1"/>
          </p:cNvSpPr>
          <p:nvPr/>
        </p:nvSpPr>
        <p:spPr>
          <a:xfrm>
            <a:off x="848785" y="3990199"/>
            <a:ext cx="11211339" cy="249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270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transmission detected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 sending: abort, send jam signal</a:t>
            </a:r>
          </a:p>
          <a:p>
            <a:pPr marL="457200" marR="0" lvl="0" indent="-3270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aborting, enter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(exponential)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backoff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1085850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collision, chooses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random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{0,1,2, …, 2</a:t>
            </a:r>
            <a:r>
              <a:rPr kumimoji="0" lang="en-US" sz="2800" b="1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-1}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Ethernet waits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·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512 bit times, returns to Step 2</a:t>
            </a:r>
          </a:p>
          <a:p>
            <a:pPr marL="1085850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collisions: longer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backoff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interval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8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1B8942E-BB9F-9F46-9201-9FDDC201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86948"/>
            <a:ext cx="10972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8125" marR="0" lvl="0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</a:t>
            </a:r>
            <a:r>
              <a:rPr kumimoji="0" 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= max prop delay between 2 nodes in LAN</a:t>
            </a:r>
          </a:p>
          <a:p>
            <a:pPr marL="238125" marR="0" lvl="0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</a:t>
            </a:r>
            <a:r>
              <a:rPr kumimoji="0" 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trans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= time to transmit max-size frame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efficiency goes to 1 </a:t>
            </a:r>
          </a:p>
          <a:p>
            <a:pPr marL="695325" marR="0" lvl="1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as </a:t>
            </a: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</a:t>
            </a:r>
            <a:r>
              <a:rPr kumimoji="0" 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 goes to 0</a:t>
            </a:r>
          </a:p>
          <a:p>
            <a:pPr marL="695325" marR="0" lvl="1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as </a:t>
            </a: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</a:t>
            </a:r>
            <a:r>
              <a:rPr kumimoji="0" 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trans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 goes to infinity</a:t>
            </a:r>
          </a:p>
          <a:p>
            <a:pPr marL="277813" marR="0" lvl="0" indent="-27781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better performance than ALOHA: and simple, cheap, decentralized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18DDED1-1FBF-6E4E-BD7D-37437660C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7979" y="2514531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D18DDED1-1FBF-6E4E-BD7D-37437660C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79" y="2514531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3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DEC012-599D-2741-982A-1E63B069D2CE}"/>
              </a:ext>
            </a:extLst>
          </p:cNvPr>
          <p:cNvSpPr txBox="1">
            <a:spLocks noChangeArrowheads="1"/>
          </p:cNvSpPr>
          <p:nvPr/>
        </p:nvSpPr>
        <p:spPr>
          <a:xfrm>
            <a:off x="858078" y="1355033"/>
            <a:ext cx="9200321" cy="275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partitioning MAC protocols: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channel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at high load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inefficient at low load: delay in channel access, 1/N bandwidth allocated even if only 1 active node!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753E0-AEE0-EA45-A2B7-4116CDB9C527}"/>
              </a:ext>
            </a:extLst>
          </p:cNvPr>
          <p:cNvSpPr txBox="1">
            <a:spLocks noChangeArrowheads="1"/>
          </p:cNvSpPr>
          <p:nvPr/>
        </p:nvSpPr>
        <p:spPr>
          <a:xfrm>
            <a:off x="974037" y="3316356"/>
            <a:ext cx="10455964" cy="252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 MAC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efficient at low load: single node can fully utilize channel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load: collision overhead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taking turns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243902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grpSp>
        <p:nvGrpSpPr>
          <p:cNvPr id="40" name="Group 55">
            <a:extLst>
              <a:ext uri="{FF2B5EF4-FFF2-40B4-BE49-F238E27FC236}">
                <a16:creationId xmlns:a16="http://schemas.microsoft.com/office/drawing/2014/main" id="{3B6275CE-B441-9649-8D52-433B50F279F8}"/>
              </a:ext>
            </a:extLst>
          </p:cNvPr>
          <p:cNvGrpSpPr>
            <a:grpSpLocks/>
          </p:cNvGrpSpPr>
          <p:nvPr/>
        </p:nvGrpSpPr>
        <p:grpSpPr bwMode="auto">
          <a:xfrm>
            <a:off x="7380702" y="4061722"/>
            <a:ext cx="781050" cy="681037"/>
            <a:chOff x="-44" y="1473"/>
            <a:chExt cx="981" cy="1105"/>
          </a:xfrm>
        </p:grpSpPr>
        <p:pic>
          <p:nvPicPr>
            <p:cNvPr id="41" name="Picture 56" descr="desktop_computer_stylized_medium">
              <a:extLst>
                <a:ext uri="{FF2B5EF4-FFF2-40B4-BE49-F238E27FC236}">
                  <a16:creationId xmlns:a16="http://schemas.microsoft.com/office/drawing/2014/main" id="{AD5B23A8-9028-7946-A69F-6108F8C1F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7F6A05D1-B834-4E4F-A5F1-659DEF211B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3" name="Group 58">
            <a:extLst>
              <a:ext uri="{FF2B5EF4-FFF2-40B4-BE49-F238E27FC236}">
                <a16:creationId xmlns:a16="http://schemas.microsoft.com/office/drawing/2014/main" id="{188477DB-D708-704E-BA08-92555FFAD3B4}"/>
              </a:ext>
            </a:extLst>
          </p:cNvPr>
          <p:cNvGrpSpPr>
            <a:grpSpLocks/>
          </p:cNvGrpSpPr>
          <p:nvPr/>
        </p:nvGrpSpPr>
        <p:grpSpPr bwMode="auto">
          <a:xfrm>
            <a:off x="7672802" y="3456884"/>
            <a:ext cx="781050" cy="681038"/>
            <a:chOff x="-44" y="1473"/>
            <a:chExt cx="981" cy="1105"/>
          </a:xfrm>
        </p:grpSpPr>
        <p:pic>
          <p:nvPicPr>
            <p:cNvPr id="44" name="Picture 59" descr="desktop_computer_stylized_medium">
              <a:extLst>
                <a:ext uri="{FF2B5EF4-FFF2-40B4-BE49-F238E27FC236}">
                  <a16:creationId xmlns:a16="http://schemas.microsoft.com/office/drawing/2014/main" id="{C2F8AA46-92BF-A546-B4A7-AE313733B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9065835A-60BC-BD49-825D-D0AFA11391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" name="Group 61">
            <a:extLst>
              <a:ext uri="{FF2B5EF4-FFF2-40B4-BE49-F238E27FC236}">
                <a16:creationId xmlns:a16="http://schemas.microsoft.com/office/drawing/2014/main" id="{52722999-8FB6-144D-9185-CA88A310212E}"/>
              </a:ext>
            </a:extLst>
          </p:cNvPr>
          <p:cNvGrpSpPr>
            <a:grpSpLocks/>
          </p:cNvGrpSpPr>
          <p:nvPr/>
        </p:nvGrpSpPr>
        <p:grpSpPr bwMode="auto">
          <a:xfrm>
            <a:off x="7953789" y="2842522"/>
            <a:ext cx="781050" cy="681037"/>
            <a:chOff x="-44" y="1473"/>
            <a:chExt cx="981" cy="1105"/>
          </a:xfrm>
        </p:grpSpPr>
        <p:pic>
          <p:nvPicPr>
            <p:cNvPr id="47" name="Picture 62" descr="desktop_computer_stylized_medium">
              <a:extLst>
                <a:ext uri="{FF2B5EF4-FFF2-40B4-BE49-F238E27FC236}">
                  <a16:creationId xmlns:a16="http://schemas.microsoft.com/office/drawing/2014/main" id="{9A60243E-B953-C143-941F-989137B3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F9F8C73E-59BC-D44F-819C-84F05543B2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F6093AD7-1BBF-0741-A28D-954BF1EE75A9}"/>
              </a:ext>
            </a:extLst>
          </p:cNvPr>
          <p:cNvGrpSpPr>
            <a:grpSpLocks/>
          </p:cNvGrpSpPr>
          <p:nvPr/>
        </p:nvGrpSpPr>
        <p:grpSpPr bwMode="auto">
          <a:xfrm>
            <a:off x="8255414" y="2261497"/>
            <a:ext cx="781050" cy="681037"/>
            <a:chOff x="-44" y="1473"/>
            <a:chExt cx="981" cy="1105"/>
          </a:xfrm>
        </p:grpSpPr>
        <p:pic>
          <p:nvPicPr>
            <p:cNvPr id="50" name="Picture 65" descr="desktop_computer_stylized_medium">
              <a:extLst>
                <a:ext uri="{FF2B5EF4-FFF2-40B4-BE49-F238E27FC236}">
                  <a16:creationId xmlns:a16="http://schemas.microsoft.com/office/drawing/2014/main" id="{C75E769A-797A-AD45-9E53-778E5328D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F31ED49C-06C8-664E-A401-F2F8FC75A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2" name="Group 67">
            <a:extLst>
              <a:ext uri="{FF2B5EF4-FFF2-40B4-BE49-F238E27FC236}">
                <a16:creationId xmlns:a16="http://schemas.microsoft.com/office/drawing/2014/main" id="{289CD935-911A-2049-99E7-9636A57AD1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2688" y="2507559"/>
            <a:ext cx="781050" cy="681038"/>
            <a:chOff x="-44" y="1473"/>
            <a:chExt cx="981" cy="1105"/>
          </a:xfrm>
        </p:grpSpPr>
        <p:pic>
          <p:nvPicPr>
            <p:cNvPr id="53" name="Picture 68" descr="desktop_computer_stylized_medium">
              <a:extLst>
                <a:ext uri="{FF2B5EF4-FFF2-40B4-BE49-F238E27FC236}">
                  <a16:creationId xmlns:a16="http://schemas.microsoft.com/office/drawing/2014/main" id="{35A608C8-F6A3-CE45-8D68-148C52325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0AFF8366-6773-E840-A98C-F53B7E6143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CE0F95B-BCD3-FD4A-826E-885CC3FD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224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centralized controller “invites” other nodes to transmit in turn</a:t>
            </a: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typically used with “dumb” devices</a:t>
            </a: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concerns: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 overhead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latency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point of failure (master)</a:t>
            </a:r>
          </a:p>
          <a:p>
            <a:pPr indent="-285750">
              <a:buSzTx/>
              <a:buFont typeface="Arial"/>
              <a:buChar char="•"/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Bluetooth uses polling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57" name="Line 25">
            <a:extLst>
              <a:ext uri="{FF2B5EF4-FFF2-40B4-BE49-F238E27FC236}">
                <a16:creationId xmlns:a16="http://schemas.microsoft.com/office/drawing/2014/main" id="{60DD75F2-9C28-4F4A-A443-C13B58CB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9464" y="26758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2" name="Text Box 40">
            <a:extLst>
              <a:ext uri="{FF2B5EF4-FFF2-40B4-BE49-F238E27FC236}">
                <a16:creationId xmlns:a16="http://schemas.microsoft.com/office/drawing/2014/main" id="{FC29DBC1-B823-7945-9F89-5B714296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237" y="3129859"/>
            <a:ext cx="1587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centralized controller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869514AF-D631-4E46-9113-AC5D4A63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89" y="4715772"/>
            <a:ext cx="17828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client devices</a:t>
            </a:r>
          </a:p>
        </p:txBody>
      </p:sp>
      <p:grpSp>
        <p:nvGrpSpPr>
          <p:cNvPr id="64" name="Group 44">
            <a:extLst>
              <a:ext uri="{FF2B5EF4-FFF2-40B4-BE49-F238E27FC236}">
                <a16:creationId xmlns:a16="http://schemas.microsoft.com/office/drawing/2014/main" id="{FE26AEED-6E71-8E40-930D-84DD30E921C6}"/>
              </a:ext>
            </a:extLst>
          </p:cNvPr>
          <p:cNvGrpSpPr>
            <a:grpSpLocks/>
          </p:cNvGrpSpPr>
          <p:nvPr/>
        </p:nvGrpSpPr>
        <p:grpSpPr bwMode="auto">
          <a:xfrm>
            <a:off x="9804814" y="2544072"/>
            <a:ext cx="560388" cy="336550"/>
            <a:chOff x="4212" y="2864"/>
            <a:chExt cx="353" cy="212"/>
          </a:xfrm>
        </p:grpSpPr>
        <p:sp>
          <p:nvSpPr>
            <p:cNvPr id="65" name="Rectangle 42">
              <a:extLst>
                <a:ext uri="{FF2B5EF4-FFF2-40B4-BE49-F238E27FC236}">
                  <a16:creationId xmlns:a16="http://schemas.microsoft.com/office/drawing/2014/main" id="{F8D43025-2512-314A-A510-1F4FB0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Text Box 43">
              <a:extLst>
                <a:ext uri="{FF2B5EF4-FFF2-40B4-BE49-F238E27FC236}">
                  <a16:creationId xmlns:a16="http://schemas.microsoft.com/office/drawing/2014/main" id="{4C05FF3D-8B8E-004C-994F-0F93A71E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poll</a:t>
              </a:r>
            </a:p>
          </p:txBody>
        </p:sp>
      </p:grpSp>
      <p:grpSp>
        <p:nvGrpSpPr>
          <p:cNvPr id="67" name="Group 48">
            <a:extLst>
              <a:ext uri="{FF2B5EF4-FFF2-40B4-BE49-F238E27FC236}">
                <a16:creationId xmlns:a16="http://schemas.microsoft.com/office/drawing/2014/main" id="{FBABE685-758D-8542-8F8A-B860741BB12D}"/>
              </a:ext>
            </a:extLst>
          </p:cNvPr>
          <p:cNvGrpSpPr>
            <a:grpSpLocks/>
          </p:cNvGrpSpPr>
          <p:nvPr/>
        </p:nvGrpSpPr>
        <p:grpSpPr bwMode="auto">
          <a:xfrm>
            <a:off x="7853777" y="3466409"/>
            <a:ext cx="595312" cy="336550"/>
            <a:chOff x="4415" y="2364"/>
            <a:chExt cx="375" cy="212"/>
          </a:xfrm>
        </p:grpSpPr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BC4AD792-1ADD-6C44-BAB4-C92901F5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Text Box 47">
              <a:extLst>
                <a:ext uri="{FF2B5EF4-FFF2-40B4-BE49-F238E27FC236}">
                  <a16:creationId xmlns:a16="http://schemas.microsoft.com/office/drawing/2014/main" id="{1F65274E-CD85-AC43-BFD4-1FA46A64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grpSp>
        <p:nvGrpSpPr>
          <p:cNvPr id="70" name="Group 49">
            <a:extLst>
              <a:ext uri="{FF2B5EF4-FFF2-40B4-BE49-F238E27FC236}">
                <a16:creationId xmlns:a16="http://schemas.microsoft.com/office/drawing/2014/main" id="{2EDB6C70-4A25-4D44-B1FD-20768EAD1E7B}"/>
              </a:ext>
            </a:extLst>
          </p:cNvPr>
          <p:cNvGrpSpPr>
            <a:grpSpLocks/>
          </p:cNvGrpSpPr>
          <p:nvPr/>
        </p:nvGrpSpPr>
        <p:grpSpPr bwMode="auto">
          <a:xfrm>
            <a:off x="8360189" y="2348809"/>
            <a:ext cx="595313" cy="336550"/>
            <a:chOff x="4415" y="2364"/>
            <a:chExt cx="375" cy="212"/>
          </a:xfrm>
        </p:grpSpPr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20480C82-EB8A-5240-8BAD-98AA2496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2" name="Text Box 51">
              <a:extLst>
                <a:ext uri="{FF2B5EF4-FFF2-40B4-BE49-F238E27FC236}">
                  <a16:creationId xmlns:a16="http://schemas.microsoft.com/office/drawing/2014/main" id="{D988106A-1869-B541-BA6D-CFB733C1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D07A-A0BF-C74B-BB2B-A59B972B318B}"/>
              </a:ext>
            </a:extLst>
          </p:cNvPr>
          <p:cNvCxnSpPr>
            <a:cxnSpLocks/>
          </p:cNvCxnSpPr>
          <p:nvPr/>
        </p:nvCxnSpPr>
        <p:spPr>
          <a:xfrm>
            <a:off x="9003957" y="30026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2BE971-AA12-664E-93FB-DBB1931433B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896147" y="26758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478E79-5AC5-614B-8297-DD23BBE28695}"/>
              </a:ext>
            </a:extLst>
          </p:cNvPr>
          <p:cNvCxnSpPr>
            <a:cxnSpLocks/>
          </p:cNvCxnSpPr>
          <p:nvPr/>
        </p:nvCxnSpPr>
        <p:spPr>
          <a:xfrm flipV="1">
            <a:off x="8311979" y="26731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9464FC-DF27-7B49-8A28-F58EF7D050CC}"/>
              </a:ext>
            </a:extLst>
          </p:cNvPr>
          <p:cNvCxnSpPr>
            <a:cxnSpLocks/>
          </p:cNvCxnSpPr>
          <p:nvPr/>
        </p:nvCxnSpPr>
        <p:spPr>
          <a:xfrm flipV="1">
            <a:off x="8607823" y="32401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38B1A-EC48-DF49-BAF8-AAB10C7A0469}"/>
              </a:ext>
            </a:extLst>
          </p:cNvPr>
          <p:cNvCxnSpPr>
            <a:cxnSpLocks/>
          </p:cNvCxnSpPr>
          <p:nvPr/>
        </p:nvCxnSpPr>
        <p:spPr>
          <a:xfrm flipV="1">
            <a:off x="8327736" y="38620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D0EF837-C726-B14A-ACB8-A7DF9B1CD803}"/>
              </a:ext>
            </a:extLst>
          </p:cNvPr>
          <p:cNvCxnSpPr>
            <a:cxnSpLocks/>
          </p:cNvCxnSpPr>
          <p:nvPr/>
        </p:nvCxnSpPr>
        <p:spPr>
          <a:xfrm flipV="1">
            <a:off x="8051769" y="44469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045" y="1319435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4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 types of “links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”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:</a:t>
            </a:r>
          </a:p>
          <a:p>
            <a:pPr marL="466725" marR="0" lvl="0" indent="-3333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point-to-point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point-to-point link between Ethernet switch, host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PPP for dial-up access</a:t>
            </a:r>
          </a:p>
          <a:p>
            <a:pPr marL="466725" marR="0" lvl="0" indent="-3333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broadcast (shared wire or medium)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old-school Ethernet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upstream HFC in cable-based access network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802.11 wireless LAN, 4G/4G. satellite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7A52A8-726D-1743-B706-C6C96361B328}"/>
              </a:ext>
            </a:extLst>
          </p:cNvPr>
          <p:cNvGrpSpPr/>
          <p:nvPr/>
        </p:nvGrpSpPr>
        <p:grpSpPr>
          <a:xfrm>
            <a:off x="6882164" y="4987878"/>
            <a:ext cx="2026132" cy="1407972"/>
            <a:chOff x="6882164" y="4987878"/>
            <a:chExt cx="2026132" cy="1407972"/>
          </a:xfrm>
        </p:grpSpPr>
        <p:sp>
          <p:nvSpPr>
            <p:cNvPr id="473" name="Text Box 7">
              <a:extLst>
                <a:ext uri="{FF2B5EF4-FFF2-40B4-BE49-F238E27FC236}">
                  <a16:creationId xmlns:a16="http://schemas.microsoft.com/office/drawing/2014/main" id="{06CF1C6B-422C-1444-877E-6282ED974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164" y="6092369"/>
              <a:ext cx="2026132" cy="303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shared radio: satellite </a:t>
              </a:r>
            </a:p>
          </p:txBody>
        </p:sp>
        <p:grpSp>
          <p:nvGrpSpPr>
            <p:cNvPr id="479" name="Group 382">
              <a:extLst>
                <a:ext uri="{FF2B5EF4-FFF2-40B4-BE49-F238E27FC236}">
                  <a16:creationId xmlns:a16="http://schemas.microsoft.com/office/drawing/2014/main" id="{444C4E2A-E876-FA42-B00E-F2550AD7E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7673" y="5700665"/>
              <a:ext cx="288925" cy="220663"/>
              <a:chOff x="2274" y="2821"/>
              <a:chExt cx="215" cy="238"/>
            </a:xfrm>
          </p:grpSpPr>
          <p:sp>
            <p:nvSpPr>
              <p:cNvPr id="480" name="Freeform 383">
                <a:extLst>
                  <a:ext uri="{FF2B5EF4-FFF2-40B4-BE49-F238E27FC236}">
                    <a16:creationId xmlns:a16="http://schemas.microsoft.com/office/drawing/2014/main" id="{BDDB8C29-61C8-B44A-A0C9-80B160DD0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1" name="Line 384">
                <a:extLst>
                  <a:ext uri="{FF2B5EF4-FFF2-40B4-BE49-F238E27FC236}">
                    <a16:creationId xmlns:a16="http://schemas.microsoft.com/office/drawing/2014/main" id="{8F4AE323-F3F4-E14E-B478-2730ECFD5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2" name="Freeform 385">
                <a:extLst>
                  <a:ext uri="{FF2B5EF4-FFF2-40B4-BE49-F238E27FC236}">
                    <a16:creationId xmlns:a16="http://schemas.microsoft.com/office/drawing/2014/main" id="{41C8AF46-22BA-2346-AD20-B0D2DA936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3" name="Line 386">
                <a:extLst>
                  <a:ext uri="{FF2B5EF4-FFF2-40B4-BE49-F238E27FC236}">
                    <a16:creationId xmlns:a16="http://schemas.microsoft.com/office/drawing/2014/main" id="{FF499369-05D1-BD40-A15C-F1F4775FF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4" name="Freeform 387">
                <a:extLst>
                  <a:ext uri="{FF2B5EF4-FFF2-40B4-BE49-F238E27FC236}">
                    <a16:creationId xmlns:a16="http://schemas.microsoft.com/office/drawing/2014/main" id="{FF57B98D-A160-3344-BA6D-DBC150EED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5" name="Line 388">
                <a:extLst>
                  <a:ext uri="{FF2B5EF4-FFF2-40B4-BE49-F238E27FC236}">
                    <a16:creationId xmlns:a16="http://schemas.microsoft.com/office/drawing/2014/main" id="{0700E589-A21D-F84B-8C68-40D1B51EE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6" name="Freeform 389">
                <a:extLst>
                  <a:ext uri="{FF2B5EF4-FFF2-40B4-BE49-F238E27FC236}">
                    <a16:creationId xmlns:a16="http://schemas.microsoft.com/office/drawing/2014/main" id="{75397DE6-7C44-4F44-9365-9A1D35474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7" name="Freeform 390">
                <a:extLst>
                  <a:ext uri="{FF2B5EF4-FFF2-40B4-BE49-F238E27FC236}">
                    <a16:creationId xmlns:a16="http://schemas.microsoft.com/office/drawing/2014/main" id="{368EB1B3-47F7-2447-B958-2BCE0F178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8" name="Rectangle 391">
                <a:extLst>
                  <a:ext uri="{FF2B5EF4-FFF2-40B4-BE49-F238E27FC236}">
                    <a16:creationId xmlns:a16="http://schemas.microsoft.com/office/drawing/2014/main" id="{C14D26ED-4841-3E46-BF7A-83D8D95E9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9" name="Freeform 392">
                <a:extLst>
                  <a:ext uri="{FF2B5EF4-FFF2-40B4-BE49-F238E27FC236}">
                    <a16:creationId xmlns:a16="http://schemas.microsoft.com/office/drawing/2014/main" id="{F7380919-6949-F94F-8330-C7FD85D06A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0" name="Line 393">
                <a:extLst>
                  <a:ext uri="{FF2B5EF4-FFF2-40B4-BE49-F238E27FC236}">
                    <a16:creationId xmlns:a16="http://schemas.microsoft.com/office/drawing/2014/main" id="{572E4DD5-2700-084B-A313-B26B6D4CD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1" name="Line 394">
                <a:extLst>
                  <a:ext uri="{FF2B5EF4-FFF2-40B4-BE49-F238E27FC236}">
                    <a16:creationId xmlns:a16="http://schemas.microsoft.com/office/drawing/2014/main" id="{AA53B8C5-637F-3A4F-90EA-F02C41B17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2" name="Line 395">
                <a:extLst>
                  <a:ext uri="{FF2B5EF4-FFF2-40B4-BE49-F238E27FC236}">
                    <a16:creationId xmlns:a16="http://schemas.microsoft.com/office/drawing/2014/main" id="{9441D979-2998-2648-980D-EA524FE9B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3" name="Freeform 396">
                <a:extLst>
                  <a:ext uri="{FF2B5EF4-FFF2-40B4-BE49-F238E27FC236}">
                    <a16:creationId xmlns:a16="http://schemas.microsoft.com/office/drawing/2014/main" id="{7F4AFBF0-B087-2B49-B22A-242928895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94" name="Group 398">
              <a:extLst>
                <a:ext uri="{FF2B5EF4-FFF2-40B4-BE49-F238E27FC236}">
                  <a16:creationId xmlns:a16="http://schemas.microsoft.com/office/drawing/2014/main" id="{BBD74A9D-6F6D-8246-9DE8-B4C2AB330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4085" y="5681615"/>
              <a:ext cx="223838" cy="254000"/>
              <a:chOff x="2274" y="2821"/>
              <a:chExt cx="215" cy="238"/>
            </a:xfrm>
          </p:grpSpPr>
          <p:sp>
            <p:nvSpPr>
              <p:cNvPr id="495" name="Freeform 399">
                <a:extLst>
                  <a:ext uri="{FF2B5EF4-FFF2-40B4-BE49-F238E27FC236}">
                    <a16:creationId xmlns:a16="http://schemas.microsoft.com/office/drawing/2014/main" id="{12E023A5-7FBF-5C48-B02C-B779949091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6" name="Line 400">
                <a:extLst>
                  <a:ext uri="{FF2B5EF4-FFF2-40B4-BE49-F238E27FC236}">
                    <a16:creationId xmlns:a16="http://schemas.microsoft.com/office/drawing/2014/main" id="{22601291-2593-D546-BEC9-0877AF59F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7" name="Freeform 401">
                <a:extLst>
                  <a:ext uri="{FF2B5EF4-FFF2-40B4-BE49-F238E27FC236}">
                    <a16:creationId xmlns:a16="http://schemas.microsoft.com/office/drawing/2014/main" id="{71ACC171-BB81-7641-9ACA-D8DDAF220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8" name="Line 402">
                <a:extLst>
                  <a:ext uri="{FF2B5EF4-FFF2-40B4-BE49-F238E27FC236}">
                    <a16:creationId xmlns:a16="http://schemas.microsoft.com/office/drawing/2014/main" id="{AF45D7DA-B67F-DC46-BF98-1EF5C1B0E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9" name="Freeform 403">
                <a:extLst>
                  <a:ext uri="{FF2B5EF4-FFF2-40B4-BE49-F238E27FC236}">
                    <a16:creationId xmlns:a16="http://schemas.microsoft.com/office/drawing/2014/main" id="{ABE18084-E411-0446-A052-86BB1FD39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0" name="Line 404">
                <a:extLst>
                  <a:ext uri="{FF2B5EF4-FFF2-40B4-BE49-F238E27FC236}">
                    <a16:creationId xmlns:a16="http://schemas.microsoft.com/office/drawing/2014/main" id="{AAFB5D72-E469-954F-B6D8-5737C3999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1" name="Freeform 405">
                <a:extLst>
                  <a:ext uri="{FF2B5EF4-FFF2-40B4-BE49-F238E27FC236}">
                    <a16:creationId xmlns:a16="http://schemas.microsoft.com/office/drawing/2014/main" id="{6FA32C76-7534-3A4B-837A-FC8A46B9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2" name="Freeform 406">
                <a:extLst>
                  <a:ext uri="{FF2B5EF4-FFF2-40B4-BE49-F238E27FC236}">
                    <a16:creationId xmlns:a16="http://schemas.microsoft.com/office/drawing/2014/main" id="{C264D84A-28A9-B04F-867C-C194EF3C5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3" name="Rectangle 407">
                <a:extLst>
                  <a:ext uri="{FF2B5EF4-FFF2-40B4-BE49-F238E27FC236}">
                    <a16:creationId xmlns:a16="http://schemas.microsoft.com/office/drawing/2014/main" id="{E212E0B0-8257-BE48-B090-B257D29E6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4" name="Freeform 408">
                <a:extLst>
                  <a:ext uri="{FF2B5EF4-FFF2-40B4-BE49-F238E27FC236}">
                    <a16:creationId xmlns:a16="http://schemas.microsoft.com/office/drawing/2014/main" id="{F4CB953E-50B8-1940-AF9A-28E1B0DB1D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5" name="Line 409">
                <a:extLst>
                  <a:ext uri="{FF2B5EF4-FFF2-40B4-BE49-F238E27FC236}">
                    <a16:creationId xmlns:a16="http://schemas.microsoft.com/office/drawing/2014/main" id="{18E09DFC-F4BB-424E-BFFD-3B3068580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6" name="Line 410">
                <a:extLst>
                  <a:ext uri="{FF2B5EF4-FFF2-40B4-BE49-F238E27FC236}">
                    <a16:creationId xmlns:a16="http://schemas.microsoft.com/office/drawing/2014/main" id="{17E6715E-7466-E44B-8DAE-05A382E0F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7" name="Line 411">
                <a:extLst>
                  <a:ext uri="{FF2B5EF4-FFF2-40B4-BE49-F238E27FC236}">
                    <a16:creationId xmlns:a16="http://schemas.microsoft.com/office/drawing/2014/main" id="{6EF7AAC8-C8C7-2B48-B5DD-DB69FB889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8" name="Freeform 412">
                <a:extLst>
                  <a:ext uri="{FF2B5EF4-FFF2-40B4-BE49-F238E27FC236}">
                    <a16:creationId xmlns:a16="http://schemas.microsoft.com/office/drawing/2014/main" id="{30D8703F-1419-2B46-8305-471C24034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09" name="Group 413">
              <a:extLst>
                <a:ext uri="{FF2B5EF4-FFF2-40B4-BE49-F238E27FC236}">
                  <a16:creationId xmlns:a16="http://schemas.microsoft.com/office/drawing/2014/main" id="{975F8A05-A054-D847-8C71-D0CD3F80A61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13498" y="5710190"/>
              <a:ext cx="298450" cy="211138"/>
              <a:chOff x="2274" y="2821"/>
              <a:chExt cx="215" cy="238"/>
            </a:xfrm>
          </p:grpSpPr>
          <p:sp>
            <p:nvSpPr>
              <p:cNvPr id="510" name="Freeform 414">
                <a:extLst>
                  <a:ext uri="{FF2B5EF4-FFF2-40B4-BE49-F238E27FC236}">
                    <a16:creationId xmlns:a16="http://schemas.microsoft.com/office/drawing/2014/main" id="{BF3BC4D9-EEFB-504A-8010-E2B584D84D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1" name="Line 415">
                <a:extLst>
                  <a:ext uri="{FF2B5EF4-FFF2-40B4-BE49-F238E27FC236}">
                    <a16:creationId xmlns:a16="http://schemas.microsoft.com/office/drawing/2014/main" id="{60D51E27-CB41-8943-9955-66D7BCB05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2" name="Freeform 416">
                <a:extLst>
                  <a:ext uri="{FF2B5EF4-FFF2-40B4-BE49-F238E27FC236}">
                    <a16:creationId xmlns:a16="http://schemas.microsoft.com/office/drawing/2014/main" id="{97A26554-12E7-C14C-B87F-877AFF035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3" name="Line 417">
                <a:extLst>
                  <a:ext uri="{FF2B5EF4-FFF2-40B4-BE49-F238E27FC236}">
                    <a16:creationId xmlns:a16="http://schemas.microsoft.com/office/drawing/2014/main" id="{E1D2F44C-498F-F040-AF8C-AD2CCEE3E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4" name="Freeform 418">
                <a:extLst>
                  <a:ext uri="{FF2B5EF4-FFF2-40B4-BE49-F238E27FC236}">
                    <a16:creationId xmlns:a16="http://schemas.microsoft.com/office/drawing/2014/main" id="{CFE3E224-390C-6D42-8B5E-795EC52B8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5" name="Line 419">
                <a:extLst>
                  <a:ext uri="{FF2B5EF4-FFF2-40B4-BE49-F238E27FC236}">
                    <a16:creationId xmlns:a16="http://schemas.microsoft.com/office/drawing/2014/main" id="{36DADBEA-F35F-7B42-A84F-DBF4EB156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6" name="Freeform 420">
                <a:extLst>
                  <a:ext uri="{FF2B5EF4-FFF2-40B4-BE49-F238E27FC236}">
                    <a16:creationId xmlns:a16="http://schemas.microsoft.com/office/drawing/2014/main" id="{2F7A56FF-DAA4-B548-A596-0AEEDA92B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7" name="Freeform 421">
                <a:extLst>
                  <a:ext uri="{FF2B5EF4-FFF2-40B4-BE49-F238E27FC236}">
                    <a16:creationId xmlns:a16="http://schemas.microsoft.com/office/drawing/2014/main" id="{F0E25BB6-8958-A14D-B0E2-4CBFDD9A0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8" name="Rectangle 422">
                <a:extLst>
                  <a:ext uri="{FF2B5EF4-FFF2-40B4-BE49-F238E27FC236}">
                    <a16:creationId xmlns:a16="http://schemas.microsoft.com/office/drawing/2014/main" id="{6E5F60CA-37B8-7744-8FA8-264FA6D81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9" name="Freeform 423">
                <a:extLst>
                  <a:ext uri="{FF2B5EF4-FFF2-40B4-BE49-F238E27FC236}">
                    <a16:creationId xmlns:a16="http://schemas.microsoft.com/office/drawing/2014/main" id="{014C1E9E-E6BE-7E45-964D-7DD435B6C8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0" name="Line 424">
                <a:extLst>
                  <a:ext uri="{FF2B5EF4-FFF2-40B4-BE49-F238E27FC236}">
                    <a16:creationId xmlns:a16="http://schemas.microsoft.com/office/drawing/2014/main" id="{A474D7E3-FF03-1B44-8646-2B1564195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1" name="Line 425">
                <a:extLst>
                  <a:ext uri="{FF2B5EF4-FFF2-40B4-BE49-F238E27FC236}">
                    <a16:creationId xmlns:a16="http://schemas.microsoft.com/office/drawing/2014/main" id="{E4858A5A-F8A5-7B46-9A2C-26E5DD4AD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2" name="Line 426">
                <a:extLst>
                  <a:ext uri="{FF2B5EF4-FFF2-40B4-BE49-F238E27FC236}">
                    <a16:creationId xmlns:a16="http://schemas.microsoft.com/office/drawing/2014/main" id="{DFEE627D-046D-EC42-B1CB-52F73CDED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3" name="Freeform 427">
                <a:extLst>
                  <a:ext uri="{FF2B5EF4-FFF2-40B4-BE49-F238E27FC236}">
                    <a16:creationId xmlns:a16="http://schemas.microsoft.com/office/drawing/2014/main" id="{047A6D46-B266-B844-A8B4-8AAAA1678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524" name="Picture 429" descr="MMj03957750000[1]">
              <a:extLst>
                <a:ext uri="{FF2B5EF4-FFF2-40B4-BE49-F238E27FC236}">
                  <a16:creationId xmlns:a16="http://schemas.microsoft.com/office/drawing/2014/main" id="{B804968F-3592-094F-A8BF-179E7849E67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723" y="4987878"/>
              <a:ext cx="5619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D64FC5-708F-D24C-B8D8-D1E9CF643C73}"/>
              </a:ext>
            </a:extLst>
          </p:cNvPr>
          <p:cNvGrpSpPr/>
          <p:nvPr/>
        </p:nvGrpSpPr>
        <p:grpSpPr>
          <a:xfrm>
            <a:off x="8862810" y="4906915"/>
            <a:ext cx="2666586" cy="1631405"/>
            <a:chOff x="8862810" y="4906915"/>
            <a:chExt cx="2666586" cy="1631405"/>
          </a:xfrm>
        </p:grpSpPr>
        <p:sp>
          <p:nvSpPr>
            <p:cNvPr id="474" name="Text Box 8">
              <a:extLst>
                <a:ext uri="{FF2B5EF4-FFF2-40B4-BE49-F238E27FC236}">
                  <a16:creationId xmlns:a16="http://schemas.microsoft.com/office/drawing/2014/main" id="{3F461FAF-2D2F-B54F-9957-BE72E13B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2810" y="6025551"/>
              <a:ext cx="2666586" cy="512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humans at a cocktail party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(shared air, acoustical)</a:t>
              </a:r>
            </a:p>
          </p:txBody>
        </p:sp>
        <p:pic>
          <p:nvPicPr>
            <p:cNvPr id="525" name="Picture 432" descr="cocktail">
              <a:extLst>
                <a:ext uri="{FF2B5EF4-FFF2-40B4-BE49-F238E27FC236}">
                  <a16:creationId xmlns:a16="http://schemas.microsoft.com/office/drawing/2014/main" id="{099A3239-42CC-704F-8979-71CDF0E27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6005" y="4906915"/>
              <a:ext cx="2030412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9F6ABF-F18D-7340-837C-5B9246D35D84}"/>
              </a:ext>
            </a:extLst>
          </p:cNvPr>
          <p:cNvGrpSpPr/>
          <p:nvPr/>
        </p:nvGrpSpPr>
        <p:grpSpPr>
          <a:xfrm>
            <a:off x="5137642" y="4630344"/>
            <a:ext cx="1695785" cy="1760737"/>
            <a:chOff x="5137642" y="4630344"/>
            <a:chExt cx="1695785" cy="1760737"/>
          </a:xfrm>
        </p:grpSpPr>
        <p:sp>
          <p:nvSpPr>
            <p:cNvPr id="472" name="Text Box 6">
              <a:extLst>
                <a:ext uri="{FF2B5EF4-FFF2-40B4-BE49-F238E27FC236}">
                  <a16:creationId xmlns:a16="http://schemas.microsoft.com/office/drawing/2014/main" id="{CEE26344-B09B-5B4B-A47E-E50827431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642" y="6087600"/>
              <a:ext cx="1695785" cy="303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shared radio: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WiFi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endParaRPr>
            </a:p>
          </p:txBody>
        </p:sp>
        <p:grpSp>
          <p:nvGrpSpPr>
            <p:cNvPr id="532" name="Group 621">
              <a:extLst>
                <a:ext uri="{FF2B5EF4-FFF2-40B4-BE49-F238E27FC236}">
                  <a16:creationId xmlns:a16="http://schemas.microsoft.com/office/drawing/2014/main" id="{40F3795B-808E-A042-9598-E30744C17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862" y="4630344"/>
              <a:ext cx="635000" cy="485775"/>
              <a:chOff x="3061" y="2530"/>
              <a:chExt cx="400" cy="306"/>
            </a:xfrm>
          </p:grpSpPr>
          <p:grpSp>
            <p:nvGrpSpPr>
              <p:cNvPr id="533" name="Group 494">
                <a:extLst>
                  <a:ext uri="{FF2B5EF4-FFF2-40B4-BE49-F238E27FC236}">
                    <a16:creationId xmlns:a16="http://schemas.microsoft.com/office/drawing/2014/main" id="{4DBCED0D-3AD5-4447-93E7-56A4D18F3B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558" name="Freeform 495">
                  <a:extLst>
                    <a:ext uri="{FF2B5EF4-FFF2-40B4-BE49-F238E27FC236}">
                      <a16:creationId xmlns:a16="http://schemas.microsoft.com/office/drawing/2014/main" id="{DC6AB476-6859-8242-AD10-2D931ACF8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9" name="Freeform 496">
                  <a:extLst>
                    <a:ext uri="{FF2B5EF4-FFF2-40B4-BE49-F238E27FC236}">
                      <a16:creationId xmlns:a16="http://schemas.microsoft.com/office/drawing/2014/main" id="{60FE620B-47DD-7D4F-89C4-3D44ABB5F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0" name="Freeform 497">
                  <a:extLst>
                    <a:ext uri="{FF2B5EF4-FFF2-40B4-BE49-F238E27FC236}">
                      <a16:creationId xmlns:a16="http://schemas.microsoft.com/office/drawing/2014/main" id="{5734D561-5507-1D47-B8C1-5456D7854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1" name="Freeform 498">
                  <a:extLst>
                    <a:ext uri="{FF2B5EF4-FFF2-40B4-BE49-F238E27FC236}">
                      <a16:creationId xmlns:a16="http://schemas.microsoft.com/office/drawing/2014/main" id="{54405CE7-B078-794F-8A95-7442C5571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Freeform 499">
                  <a:extLst>
                    <a:ext uri="{FF2B5EF4-FFF2-40B4-BE49-F238E27FC236}">
                      <a16:creationId xmlns:a16="http://schemas.microsoft.com/office/drawing/2014/main" id="{2427F607-DB1A-4743-823B-DBB1AB440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Freeform 500">
                  <a:extLst>
                    <a:ext uri="{FF2B5EF4-FFF2-40B4-BE49-F238E27FC236}">
                      <a16:creationId xmlns:a16="http://schemas.microsoft.com/office/drawing/2014/main" id="{78EB41F6-2BEF-4D4A-AE0A-005E71427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34" name="Picture 549" descr="laptop_keyboard">
                <a:extLst>
                  <a:ext uri="{FF2B5EF4-FFF2-40B4-BE49-F238E27FC236}">
                    <a16:creationId xmlns:a16="http://schemas.microsoft.com/office/drawing/2014/main" id="{B26671F0-4EE5-D744-8784-A585B9B6F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5" name="Freeform 550">
                <a:extLst>
                  <a:ext uri="{FF2B5EF4-FFF2-40B4-BE49-F238E27FC236}">
                    <a16:creationId xmlns:a16="http://schemas.microsoft.com/office/drawing/2014/main" id="{12281B29-C1B2-B749-9F5E-F3A43584B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pic>
            <p:nvPicPr>
              <p:cNvPr id="536" name="Picture 551" descr="screen">
                <a:extLst>
                  <a:ext uri="{FF2B5EF4-FFF2-40B4-BE49-F238E27FC236}">
                    <a16:creationId xmlns:a16="http://schemas.microsoft.com/office/drawing/2014/main" id="{98E4CFA7-B1FE-FE4C-AF66-F70E19505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7" name="Freeform 552">
                <a:extLst>
                  <a:ext uri="{FF2B5EF4-FFF2-40B4-BE49-F238E27FC236}">
                    <a16:creationId xmlns:a16="http://schemas.microsoft.com/office/drawing/2014/main" id="{25707FCB-7465-F447-BF5C-CA5CEB8F8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8" name="Freeform 553">
                <a:extLst>
                  <a:ext uri="{FF2B5EF4-FFF2-40B4-BE49-F238E27FC236}">
                    <a16:creationId xmlns:a16="http://schemas.microsoft.com/office/drawing/2014/main" id="{2893182F-C176-ED45-A949-17AAF914D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9" name="Freeform 554">
                <a:extLst>
                  <a:ext uri="{FF2B5EF4-FFF2-40B4-BE49-F238E27FC236}">
                    <a16:creationId xmlns:a16="http://schemas.microsoft.com/office/drawing/2014/main" id="{31F51520-3F4C-0544-BCC2-43E892A00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0" name="Freeform 555">
                <a:extLst>
                  <a:ext uri="{FF2B5EF4-FFF2-40B4-BE49-F238E27FC236}">
                    <a16:creationId xmlns:a16="http://schemas.microsoft.com/office/drawing/2014/main" id="{BC9CBE39-5CC7-5049-AC5A-13C386EB0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1" name="Freeform 556">
                <a:extLst>
                  <a:ext uri="{FF2B5EF4-FFF2-40B4-BE49-F238E27FC236}">
                    <a16:creationId xmlns:a16="http://schemas.microsoft.com/office/drawing/2014/main" id="{D4C9F6C2-E722-B74B-AAE4-4ABF84680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2" name="Freeform 557">
                <a:extLst>
                  <a:ext uri="{FF2B5EF4-FFF2-40B4-BE49-F238E27FC236}">
                    <a16:creationId xmlns:a16="http://schemas.microsoft.com/office/drawing/2014/main" id="{3F0EB019-3CF3-834A-A61E-AC065980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43" name="Group 558">
                <a:extLst>
                  <a:ext uri="{FF2B5EF4-FFF2-40B4-BE49-F238E27FC236}">
                    <a16:creationId xmlns:a16="http://schemas.microsoft.com/office/drawing/2014/main" id="{A6A93FB9-FC7D-4742-8DD5-CBB9CA8D7E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552" name="Freeform 559">
                  <a:extLst>
                    <a:ext uri="{FF2B5EF4-FFF2-40B4-BE49-F238E27FC236}">
                      <a16:creationId xmlns:a16="http://schemas.microsoft.com/office/drawing/2014/main" id="{C568827B-2EA3-554D-A8B6-5587A8CED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3" name="Freeform 560">
                  <a:extLst>
                    <a:ext uri="{FF2B5EF4-FFF2-40B4-BE49-F238E27FC236}">
                      <a16:creationId xmlns:a16="http://schemas.microsoft.com/office/drawing/2014/main" id="{27581F6D-D83F-D646-A755-30E5B167F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4" name="Freeform 561">
                  <a:extLst>
                    <a:ext uri="{FF2B5EF4-FFF2-40B4-BE49-F238E27FC236}">
                      <a16:creationId xmlns:a16="http://schemas.microsoft.com/office/drawing/2014/main" id="{E341B34D-9952-7340-9E0A-28EDF520F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5" name="Freeform 562">
                  <a:extLst>
                    <a:ext uri="{FF2B5EF4-FFF2-40B4-BE49-F238E27FC236}">
                      <a16:creationId xmlns:a16="http://schemas.microsoft.com/office/drawing/2014/main" id="{11B81FDA-FEF8-B742-847A-1939FCACF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6" name="Freeform 563">
                  <a:extLst>
                    <a:ext uri="{FF2B5EF4-FFF2-40B4-BE49-F238E27FC236}">
                      <a16:creationId xmlns:a16="http://schemas.microsoft.com/office/drawing/2014/main" id="{6D1D8EB1-A82C-C547-AB3D-3E7648A5D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57" name="Freeform 564">
                  <a:extLst>
                    <a:ext uri="{FF2B5EF4-FFF2-40B4-BE49-F238E27FC236}">
                      <a16:creationId xmlns:a16="http://schemas.microsoft.com/office/drawing/2014/main" id="{90C3B870-FD67-3346-98FA-A234D34B8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544" name="Freeform 565">
                <a:extLst>
                  <a:ext uri="{FF2B5EF4-FFF2-40B4-BE49-F238E27FC236}">
                    <a16:creationId xmlns:a16="http://schemas.microsoft.com/office/drawing/2014/main" id="{F0911C61-849A-9C4E-AD10-6D1FC3C2D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5" name="Freeform 566">
                <a:extLst>
                  <a:ext uri="{FF2B5EF4-FFF2-40B4-BE49-F238E27FC236}">
                    <a16:creationId xmlns:a16="http://schemas.microsoft.com/office/drawing/2014/main" id="{5CEB6F8B-5086-5C42-9CAB-731CEAB62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6" name="Freeform 567">
                <a:extLst>
                  <a:ext uri="{FF2B5EF4-FFF2-40B4-BE49-F238E27FC236}">
                    <a16:creationId xmlns:a16="http://schemas.microsoft.com/office/drawing/2014/main" id="{8A0FD81A-21AB-A641-84A8-6DECC751F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7" name="Freeform 568">
                <a:extLst>
                  <a:ext uri="{FF2B5EF4-FFF2-40B4-BE49-F238E27FC236}">
                    <a16:creationId xmlns:a16="http://schemas.microsoft.com/office/drawing/2014/main" id="{3212B524-DBA7-764B-ADFB-15B1F9EE3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8" name="Freeform 569">
                <a:extLst>
                  <a:ext uri="{FF2B5EF4-FFF2-40B4-BE49-F238E27FC236}">
                    <a16:creationId xmlns:a16="http://schemas.microsoft.com/office/drawing/2014/main" id="{29D84F9E-266B-FF4A-91FA-4C757BB86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9" name="Freeform 570">
                <a:extLst>
                  <a:ext uri="{FF2B5EF4-FFF2-40B4-BE49-F238E27FC236}">
                    <a16:creationId xmlns:a16="http://schemas.microsoft.com/office/drawing/2014/main" id="{FE55278D-3FA5-5444-8EDF-6DEC32E2B48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0" name="Freeform 589">
                <a:extLst>
                  <a:ext uri="{FF2B5EF4-FFF2-40B4-BE49-F238E27FC236}">
                    <a16:creationId xmlns:a16="http://schemas.microsoft.com/office/drawing/2014/main" id="{0406CADF-6A82-2844-9517-DAB36149B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1" name="Freeform 590">
                <a:extLst>
                  <a:ext uri="{FF2B5EF4-FFF2-40B4-BE49-F238E27FC236}">
                    <a16:creationId xmlns:a16="http://schemas.microsoft.com/office/drawing/2014/main" id="{92F09FE3-36AB-A646-8709-F68948F09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64" name="Group 632">
              <a:extLst>
                <a:ext uri="{FF2B5EF4-FFF2-40B4-BE49-F238E27FC236}">
                  <a16:creationId xmlns:a16="http://schemas.microsoft.com/office/drawing/2014/main" id="{4B98C44A-F9F4-BB49-A2B0-C2E0B8C56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58275" y="4798619"/>
              <a:ext cx="536575" cy="401637"/>
              <a:chOff x="3328" y="2543"/>
              <a:chExt cx="338" cy="253"/>
            </a:xfrm>
          </p:grpSpPr>
          <p:grpSp>
            <p:nvGrpSpPr>
              <p:cNvPr id="565" name="Group 487">
                <a:extLst>
                  <a:ext uri="{FF2B5EF4-FFF2-40B4-BE49-F238E27FC236}">
                    <a16:creationId xmlns:a16="http://schemas.microsoft.com/office/drawing/2014/main" id="{3D6F5046-EE7D-8246-9181-C8008B885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8" y="2543"/>
                <a:ext cx="327" cy="81"/>
                <a:chOff x="2199" y="955"/>
                <a:chExt cx="2547" cy="506"/>
              </a:xfrm>
            </p:grpSpPr>
            <p:sp>
              <p:nvSpPr>
                <p:cNvPr id="586" name="Freeform 488">
                  <a:extLst>
                    <a:ext uri="{FF2B5EF4-FFF2-40B4-BE49-F238E27FC236}">
                      <a16:creationId xmlns:a16="http://schemas.microsoft.com/office/drawing/2014/main" id="{2BC70CC0-4321-024B-AF9D-8A5A6410FA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7" name="Freeform 489">
                  <a:extLst>
                    <a:ext uri="{FF2B5EF4-FFF2-40B4-BE49-F238E27FC236}">
                      <a16:creationId xmlns:a16="http://schemas.microsoft.com/office/drawing/2014/main" id="{20F44005-5166-134B-8AB3-6A9E51FBF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8" name="Freeform 490">
                  <a:extLst>
                    <a:ext uri="{FF2B5EF4-FFF2-40B4-BE49-F238E27FC236}">
                      <a16:creationId xmlns:a16="http://schemas.microsoft.com/office/drawing/2014/main" id="{0BA88FD7-3F5B-6746-84E1-33C1516E7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9" name="Freeform 491">
                  <a:extLst>
                    <a:ext uri="{FF2B5EF4-FFF2-40B4-BE49-F238E27FC236}">
                      <a16:creationId xmlns:a16="http://schemas.microsoft.com/office/drawing/2014/main" id="{D962DE3F-2E0D-664E-B102-B0D3AAF22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0" name="Freeform 492">
                  <a:extLst>
                    <a:ext uri="{FF2B5EF4-FFF2-40B4-BE49-F238E27FC236}">
                      <a16:creationId xmlns:a16="http://schemas.microsoft.com/office/drawing/2014/main" id="{9B1AAA88-66EF-7349-AAE1-0A273535C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1" name="Freeform 493">
                  <a:extLst>
                    <a:ext uri="{FF2B5EF4-FFF2-40B4-BE49-F238E27FC236}">
                      <a16:creationId xmlns:a16="http://schemas.microsoft.com/office/drawing/2014/main" id="{44A5772F-C240-384F-A9C2-D08BBC7D8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66" name="Picture 571" descr="laptop_keyboard">
                <a:extLst>
                  <a:ext uri="{FF2B5EF4-FFF2-40B4-BE49-F238E27FC236}">
                    <a16:creationId xmlns:a16="http://schemas.microsoft.com/office/drawing/2014/main" id="{606166F4-1E70-3D40-A0B7-C5436E041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381" y="269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7" name="Freeform 572">
                <a:extLst>
                  <a:ext uri="{FF2B5EF4-FFF2-40B4-BE49-F238E27FC236}">
                    <a16:creationId xmlns:a16="http://schemas.microsoft.com/office/drawing/2014/main" id="{146EDD7E-3F6E-C74F-8830-8E04CAABB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259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pic>
            <p:nvPicPr>
              <p:cNvPr id="568" name="Picture 573" descr="screen">
                <a:extLst>
                  <a:ext uri="{FF2B5EF4-FFF2-40B4-BE49-F238E27FC236}">
                    <a16:creationId xmlns:a16="http://schemas.microsoft.com/office/drawing/2014/main" id="{97542897-6E1A-F144-9A1C-CF8E1179E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2" y="260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9" name="Freeform 574">
                <a:extLst>
                  <a:ext uri="{FF2B5EF4-FFF2-40B4-BE49-F238E27FC236}">
                    <a16:creationId xmlns:a16="http://schemas.microsoft.com/office/drawing/2014/main" id="{5091F00D-4B7B-3741-AE22-29DDE7CD4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" y="259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0" name="Freeform 575">
                <a:extLst>
                  <a:ext uri="{FF2B5EF4-FFF2-40B4-BE49-F238E27FC236}">
                    <a16:creationId xmlns:a16="http://schemas.microsoft.com/office/drawing/2014/main" id="{B263C037-DBFD-6142-8C36-FF26BAC11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" y="259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1" name="Freeform 576">
                <a:extLst>
                  <a:ext uri="{FF2B5EF4-FFF2-40B4-BE49-F238E27FC236}">
                    <a16:creationId xmlns:a16="http://schemas.microsoft.com/office/drawing/2014/main" id="{06604E44-8318-4249-AAA9-C5D53E967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" y="261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2" name="Freeform 577">
                <a:extLst>
                  <a:ext uri="{FF2B5EF4-FFF2-40B4-BE49-F238E27FC236}">
                    <a16:creationId xmlns:a16="http://schemas.microsoft.com/office/drawing/2014/main" id="{C9838980-94AA-B548-9555-79034EBAE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0" y="269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3" name="Freeform 578">
                <a:extLst>
                  <a:ext uri="{FF2B5EF4-FFF2-40B4-BE49-F238E27FC236}">
                    <a16:creationId xmlns:a16="http://schemas.microsoft.com/office/drawing/2014/main" id="{E2F028EC-39B6-BB48-8F1C-9E5EE6E54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261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4" name="Freeform 579">
                <a:extLst>
                  <a:ext uri="{FF2B5EF4-FFF2-40B4-BE49-F238E27FC236}">
                    <a16:creationId xmlns:a16="http://schemas.microsoft.com/office/drawing/2014/main" id="{9590576D-E3A5-AE4D-A5BA-062112490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0" y="269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75" name="Group 580">
                <a:extLst>
                  <a:ext uri="{FF2B5EF4-FFF2-40B4-BE49-F238E27FC236}">
                    <a16:creationId xmlns:a16="http://schemas.microsoft.com/office/drawing/2014/main" id="{658981DA-8A1D-0341-B1BA-9392978BB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8" y="2737"/>
                <a:ext cx="55" cy="24"/>
                <a:chOff x="1740" y="2642"/>
                <a:chExt cx="752" cy="327"/>
              </a:xfrm>
            </p:grpSpPr>
            <p:sp>
              <p:nvSpPr>
                <p:cNvPr id="580" name="Freeform 581">
                  <a:extLst>
                    <a:ext uri="{FF2B5EF4-FFF2-40B4-BE49-F238E27FC236}">
                      <a16:creationId xmlns:a16="http://schemas.microsoft.com/office/drawing/2014/main" id="{437F93D8-B619-2840-A7D2-524A4A561A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1" name="Freeform 582">
                  <a:extLst>
                    <a:ext uri="{FF2B5EF4-FFF2-40B4-BE49-F238E27FC236}">
                      <a16:creationId xmlns:a16="http://schemas.microsoft.com/office/drawing/2014/main" id="{516EFADC-09F5-5B47-8934-26F395659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2" name="Freeform 583">
                  <a:extLst>
                    <a:ext uri="{FF2B5EF4-FFF2-40B4-BE49-F238E27FC236}">
                      <a16:creationId xmlns:a16="http://schemas.microsoft.com/office/drawing/2014/main" id="{158E5B08-E7FE-6C42-99AB-FC383B9A35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3" name="Freeform 584">
                  <a:extLst>
                    <a:ext uri="{FF2B5EF4-FFF2-40B4-BE49-F238E27FC236}">
                      <a16:creationId xmlns:a16="http://schemas.microsoft.com/office/drawing/2014/main" id="{CE902AC6-F30F-464F-9B44-53AD006A3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4" name="Freeform 585">
                  <a:extLst>
                    <a:ext uri="{FF2B5EF4-FFF2-40B4-BE49-F238E27FC236}">
                      <a16:creationId xmlns:a16="http://schemas.microsoft.com/office/drawing/2014/main" id="{B4AB2E9D-0250-BF4B-A996-829DB6B96B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5" name="Freeform 586">
                  <a:extLst>
                    <a:ext uri="{FF2B5EF4-FFF2-40B4-BE49-F238E27FC236}">
                      <a16:creationId xmlns:a16="http://schemas.microsoft.com/office/drawing/2014/main" id="{29274E78-9827-A745-B434-5B40145E2A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576" name="Freeform 587">
                <a:extLst>
                  <a:ext uri="{FF2B5EF4-FFF2-40B4-BE49-F238E27FC236}">
                    <a16:creationId xmlns:a16="http://schemas.microsoft.com/office/drawing/2014/main" id="{261536B8-45B6-F445-94D4-E0995DB32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274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7" name="Freeform 588">
                <a:extLst>
                  <a:ext uri="{FF2B5EF4-FFF2-40B4-BE49-F238E27FC236}">
                    <a16:creationId xmlns:a16="http://schemas.microsoft.com/office/drawing/2014/main" id="{D9289D99-04BF-6349-AB04-51F97449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274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8" name="Freeform 591">
                <a:extLst>
                  <a:ext uri="{FF2B5EF4-FFF2-40B4-BE49-F238E27FC236}">
                    <a16:creationId xmlns:a16="http://schemas.microsoft.com/office/drawing/2014/main" id="{4A5B5464-3906-6F40-9142-2A5FD7EE1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" y="273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9" name="Freeform 592">
                <a:extLst>
                  <a:ext uri="{FF2B5EF4-FFF2-40B4-BE49-F238E27FC236}">
                    <a16:creationId xmlns:a16="http://schemas.microsoft.com/office/drawing/2014/main" id="{CA04EE6B-FFEC-5D41-9B1B-1C217E56607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549" y="273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92" name="Group 631">
              <a:extLst>
                <a:ext uri="{FF2B5EF4-FFF2-40B4-BE49-F238E27FC236}">
                  <a16:creationId xmlns:a16="http://schemas.microsoft.com/office/drawing/2014/main" id="{41271A23-CA38-6E44-918E-38C7011E5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0737" y="5058969"/>
              <a:ext cx="585788" cy="419100"/>
              <a:chOff x="5096" y="2218"/>
              <a:chExt cx="369" cy="264"/>
            </a:xfrm>
          </p:grpSpPr>
          <p:grpSp>
            <p:nvGrpSpPr>
              <p:cNvPr id="593" name="Group 622">
                <a:extLst>
                  <a:ext uri="{FF2B5EF4-FFF2-40B4-BE49-F238E27FC236}">
                    <a16:creationId xmlns:a16="http://schemas.microsoft.com/office/drawing/2014/main" id="{46B7FDFD-6263-0049-8898-6BC742EE0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96" y="2218"/>
                <a:ext cx="327" cy="81"/>
                <a:chOff x="2199" y="955"/>
                <a:chExt cx="2547" cy="506"/>
              </a:xfrm>
            </p:grpSpPr>
            <p:sp>
              <p:nvSpPr>
                <p:cNvPr id="596" name="Freeform 623">
                  <a:extLst>
                    <a:ext uri="{FF2B5EF4-FFF2-40B4-BE49-F238E27FC236}">
                      <a16:creationId xmlns:a16="http://schemas.microsoft.com/office/drawing/2014/main" id="{8D20DA22-5088-9649-BCD7-C73CFCD694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7" name="Freeform 624">
                  <a:extLst>
                    <a:ext uri="{FF2B5EF4-FFF2-40B4-BE49-F238E27FC236}">
                      <a16:creationId xmlns:a16="http://schemas.microsoft.com/office/drawing/2014/main" id="{0860904A-2644-D146-9E9D-528E083D2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8" name="Freeform 625">
                  <a:extLst>
                    <a:ext uri="{FF2B5EF4-FFF2-40B4-BE49-F238E27FC236}">
                      <a16:creationId xmlns:a16="http://schemas.microsoft.com/office/drawing/2014/main" id="{FDDA26A1-410C-A64F-B478-B9971D107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99" name="Freeform 626">
                  <a:extLst>
                    <a:ext uri="{FF2B5EF4-FFF2-40B4-BE49-F238E27FC236}">
                      <a16:creationId xmlns:a16="http://schemas.microsoft.com/office/drawing/2014/main" id="{746C664C-122A-5E4F-9DC6-D2F925E1D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00" name="Freeform 627">
                  <a:extLst>
                    <a:ext uri="{FF2B5EF4-FFF2-40B4-BE49-F238E27FC236}">
                      <a16:creationId xmlns:a16="http://schemas.microsoft.com/office/drawing/2014/main" id="{E72F1D12-443A-5F43-BDF0-414DCEB491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01" name="Freeform 628">
                  <a:extLst>
                    <a:ext uri="{FF2B5EF4-FFF2-40B4-BE49-F238E27FC236}">
                      <a16:creationId xmlns:a16="http://schemas.microsoft.com/office/drawing/2014/main" id="{5D2A1B05-1226-0440-BF7D-2BFEDA6C0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94" name="Picture 629" descr="access_point_stylized_small">
                <a:extLst>
                  <a:ext uri="{FF2B5EF4-FFF2-40B4-BE49-F238E27FC236}">
                    <a16:creationId xmlns:a16="http://schemas.microsoft.com/office/drawing/2014/main" id="{82574BA4-AF17-7944-AB41-D17C94BDA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2" y="2250"/>
                <a:ext cx="27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5" name="Picture 630" descr="access_point_stylized_small">
                <a:extLst>
                  <a:ext uri="{FF2B5EF4-FFF2-40B4-BE49-F238E27FC236}">
                    <a16:creationId xmlns:a16="http://schemas.microsoft.com/office/drawing/2014/main" id="{DC390735-CE93-0C4A-B766-A12F556341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" y="2251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2" name="Group 633">
              <a:extLst>
                <a:ext uri="{FF2B5EF4-FFF2-40B4-BE49-F238E27FC236}">
                  <a16:creationId xmlns:a16="http://schemas.microsoft.com/office/drawing/2014/main" id="{4350FD48-C690-8545-9BF4-698AA2615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2287" y="5484419"/>
              <a:ext cx="635000" cy="485775"/>
              <a:chOff x="3061" y="2530"/>
              <a:chExt cx="400" cy="306"/>
            </a:xfrm>
          </p:grpSpPr>
          <p:grpSp>
            <p:nvGrpSpPr>
              <p:cNvPr id="603" name="Group 634">
                <a:extLst>
                  <a:ext uri="{FF2B5EF4-FFF2-40B4-BE49-F238E27FC236}">
                    <a16:creationId xmlns:a16="http://schemas.microsoft.com/office/drawing/2014/main" id="{552A577F-109E-9D44-8B58-7E385E9A6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628" name="Freeform 635">
                  <a:extLst>
                    <a:ext uri="{FF2B5EF4-FFF2-40B4-BE49-F238E27FC236}">
                      <a16:creationId xmlns:a16="http://schemas.microsoft.com/office/drawing/2014/main" id="{07E6363F-B58C-0246-8270-E48953ECB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9" name="Freeform 636">
                  <a:extLst>
                    <a:ext uri="{FF2B5EF4-FFF2-40B4-BE49-F238E27FC236}">
                      <a16:creationId xmlns:a16="http://schemas.microsoft.com/office/drawing/2014/main" id="{68B5ACAA-D666-9541-A8D8-AA65ABE37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30" name="Freeform 637">
                  <a:extLst>
                    <a:ext uri="{FF2B5EF4-FFF2-40B4-BE49-F238E27FC236}">
                      <a16:creationId xmlns:a16="http://schemas.microsoft.com/office/drawing/2014/main" id="{BEA43C39-BF36-D746-B30D-D48DF15C11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31" name="Freeform 638">
                  <a:extLst>
                    <a:ext uri="{FF2B5EF4-FFF2-40B4-BE49-F238E27FC236}">
                      <a16:creationId xmlns:a16="http://schemas.microsoft.com/office/drawing/2014/main" id="{F0D1093C-5C80-6D41-8E09-0CDD15E8C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32" name="Freeform 639">
                  <a:extLst>
                    <a:ext uri="{FF2B5EF4-FFF2-40B4-BE49-F238E27FC236}">
                      <a16:creationId xmlns:a16="http://schemas.microsoft.com/office/drawing/2014/main" id="{9E9A0C6D-F304-DD4B-B151-9DD732DD1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33" name="Freeform 640">
                  <a:extLst>
                    <a:ext uri="{FF2B5EF4-FFF2-40B4-BE49-F238E27FC236}">
                      <a16:creationId xmlns:a16="http://schemas.microsoft.com/office/drawing/2014/main" id="{6F86ABC6-22F5-9848-BF21-BF80B41A2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604" name="Picture 641" descr="laptop_keyboard">
                <a:extLst>
                  <a:ext uri="{FF2B5EF4-FFF2-40B4-BE49-F238E27FC236}">
                    <a16:creationId xmlns:a16="http://schemas.microsoft.com/office/drawing/2014/main" id="{2F75FAA6-B24C-3142-9A42-C22B7212E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" name="Freeform 642">
                <a:extLst>
                  <a:ext uri="{FF2B5EF4-FFF2-40B4-BE49-F238E27FC236}">
                    <a16:creationId xmlns:a16="http://schemas.microsoft.com/office/drawing/2014/main" id="{DE2C3AD1-FF37-3F41-93C1-631725A3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pic>
            <p:nvPicPr>
              <p:cNvPr id="606" name="Picture 643" descr="screen">
                <a:extLst>
                  <a:ext uri="{FF2B5EF4-FFF2-40B4-BE49-F238E27FC236}">
                    <a16:creationId xmlns:a16="http://schemas.microsoft.com/office/drawing/2014/main" id="{A2EF1EA1-101A-AF4E-8DB1-ED79D93A66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7" name="Freeform 644">
                <a:extLst>
                  <a:ext uri="{FF2B5EF4-FFF2-40B4-BE49-F238E27FC236}">
                    <a16:creationId xmlns:a16="http://schemas.microsoft.com/office/drawing/2014/main" id="{6049AAF7-B71A-C44E-AD7A-E4A8F2A89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8" name="Freeform 645">
                <a:extLst>
                  <a:ext uri="{FF2B5EF4-FFF2-40B4-BE49-F238E27FC236}">
                    <a16:creationId xmlns:a16="http://schemas.microsoft.com/office/drawing/2014/main" id="{8A2E61CC-8A3C-AB43-8FEE-3D55851BD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9" name="Freeform 646">
                <a:extLst>
                  <a:ext uri="{FF2B5EF4-FFF2-40B4-BE49-F238E27FC236}">
                    <a16:creationId xmlns:a16="http://schemas.microsoft.com/office/drawing/2014/main" id="{C7D45B9A-04AF-A94D-9B24-D8FED5751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0" name="Freeform 647">
                <a:extLst>
                  <a:ext uri="{FF2B5EF4-FFF2-40B4-BE49-F238E27FC236}">
                    <a16:creationId xmlns:a16="http://schemas.microsoft.com/office/drawing/2014/main" id="{44DDA0A8-6E2C-664F-B104-AF8BD6E14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1" name="Freeform 648">
                <a:extLst>
                  <a:ext uri="{FF2B5EF4-FFF2-40B4-BE49-F238E27FC236}">
                    <a16:creationId xmlns:a16="http://schemas.microsoft.com/office/drawing/2014/main" id="{9F887D29-FEA1-6A4F-ABC1-A2D2111BE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Freeform 649">
                <a:extLst>
                  <a:ext uri="{FF2B5EF4-FFF2-40B4-BE49-F238E27FC236}">
                    <a16:creationId xmlns:a16="http://schemas.microsoft.com/office/drawing/2014/main" id="{352D9BC2-81F2-3A4C-86DC-00157C1FA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613" name="Group 650">
                <a:extLst>
                  <a:ext uri="{FF2B5EF4-FFF2-40B4-BE49-F238E27FC236}">
                    <a16:creationId xmlns:a16="http://schemas.microsoft.com/office/drawing/2014/main" id="{AA9D5569-9B23-AC4A-B599-A6CA1CC91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622" name="Freeform 651">
                  <a:extLst>
                    <a:ext uri="{FF2B5EF4-FFF2-40B4-BE49-F238E27FC236}">
                      <a16:creationId xmlns:a16="http://schemas.microsoft.com/office/drawing/2014/main" id="{35D8DF33-69DC-7E45-87B0-8973C6A652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3" name="Freeform 652">
                  <a:extLst>
                    <a:ext uri="{FF2B5EF4-FFF2-40B4-BE49-F238E27FC236}">
                      <a16:creationId xmlns:a16="http://schemas.microsoft.com/office/drawing/2014/main" id="{64D650D2-9E0C-9B49-BE8B-5A6C0C771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4" name="Freeform 653">
                  <a:extLst>
                    <a:ext uri="{FF2B5EF4-FFF2-40B4-BE49-F238E27FC236}">
                      <a16:creationId xmlns:a16="http://schemas.microsoft.com/office/drawing/2014/main" id="{2820DDF6-8985-4B42-B6D6-83B1751EC5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5" name="Freeform 654">
                  <a:extLst>
                    <a:ext uri="{FF2B5EF4-FFF2-40B4-BE49-F238E27FC236}">
                      <a16:creationId xmlns:a16="http://schemas.microsoft.com/office/drawing/2014/main" id="{63B056C7-AFAC-214A-8E24-48B954AAA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6" name="Freeform 655">
                  <a:extLst>
                    <a:ext uri="{FF2B5EF4-FFF2-40B4-BE49-F238E27FC236}">
                      <a16:creationId xmlns:a16="http://schemas.microsoft.com/office/drawing/2014/main" id="{47B78910-4311-804C-9AB1-27331D8E3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27" name="Freeform 656">
                  <a:extLst>
                    <a:ext uri="{FF2B5EF4-FFF2-40B4-BE49-F238E27FC236}">
                      <a16:creationId xmlns:a16="http://schemas.microsoft.com/office/drawing/2014/main" id="{BCE3F1EB-7537-3548-B2D0-25DE814A9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614" name="Freeform 657">
                <a:extLst>
                  <a:ext uri="{FF2B5EF4-FFF2-40B4-BE49-F238E27FC236}">
                    <a16:creationId xmlns:a16="http://schemas.microsoft.com/office/drawing/2014/main" id="{AEA7FE7B-4E23-5145-AF46-EAD1A968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5" name="Freeform 658">
                <a:extLst>
                  <a:ext uri="{FF2B5EF4-FFF2-40B4-BE49-F238E27FC236}">
                    <a16:creationId xmlns:a16="http://schemas.microsoft.com/office/drawing/2014/main" id="{71870B35-FF8E-A648-9461-BE67BD42B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6" name="Freeform 659">
                <a:extLst>
                  <a:ext uri="{FF2B5EF4-FFF2-40B4-BE49-F238E27FC236}">
                    <a16:creationId xmlns:a16="http://schemas.microsoft.com/office/drawing/2014/main" id="{14DF7B21-9989-CE4A-8CD2-77167155A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7" name="Freeform 660">
                <a:extLst>
                  <a:ext uri="{FF2B5EF4-FFF2-40B4-BE49-F238E27FC236}">
                    <a16:creationId xmlns:a16="http://schemas.microsoft.com/office/drawing/2014/main" id="{01249498-5D68-DC4A-8598-DBC5E0FAA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8" name="Freeform 661">
                <a:extLst>
                  <a:ext uri="{FF2B5EF4-FFF2-40B4-BE49-F238E27FC236}">
                    <a16:creationId xmlns:a16="http://schemas.microsoft.com/office/drawing/2014/main" id="{39AB67DD-19DB-5B4A-9ECB-0D8434372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9" name="Freeform 662">
                <a:extLst>
                  <a:ext uri="{FF2B5EF4-FFF2-40B4-BE49-F238E27FC236}">
                    <a16:creationId xmlns:a16="http://schemas.microsoft.com/office/drawing/2014/main" id="{50095490-4E5B-2C4F-A578-E6823DF0D7A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0" name="Freeform 663">
                <a:extLst>
                  <a:ext uri="{FF2B5EF4-FFF2-40B4-BE49-F238E27FC236}">
                    <a16:creationId xmlns:a16="http://schemas.microsoft.com/office/drawing/2014/main" id="{5F7C8605-C574-AF40-A25A-18D07E945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1" name="Freeform 664">
                <a:extLst>
                  <a:ext uri="{FF2B5EF4-FFF2-40B4-BE49-F238E27FC236}">
                    <a16:creationId xmlns:a16="http://schemas.microsoft.com/office/drawing/2014/main" id="{5B56B3ED-95B3-FC4B-AEC8-78598F390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34" name="Group 665">
              <a:extLst>
                <a:ext uri="{FF2B5EF4-FFF2-40B4-BE49-F238E27FC236}">
                  <a16:creationId xmlns:a16="http://schemas.microsoft.com/office/drawing/2014/main" id="{2A813063-25A9-2348-B34A-4FB30E3C3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887" y="5539981"/>
              <a:ext cx="635000" cy="485775"/>
              <a:chOff x="3061" y="2530"/>
              <a:chExt cx="400" cy="306"/>
            </a:xfrm>
          </p:grpSpPr>
          <p:grpSp>
            <p:nvGrpSpPr>
              <p:cNvPr id="635" name="Group 666">
                <a:extLst>
                  <a:ext uri="{FF2B5EF4-FFF2-40B4-BE49-F238E27FC236}">
                    <a16:creationId xmlns:a16="http://schemas.microsoft.com/office/drawing/2014/main" id="{E488256B-5F4C-7240-9A3D-138A9D926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660" name="Freeform 667">
                  <a:extLst>
                    <a:ext uri="{FF2B5EF4-FFF2-40B4-BE49-F238E27FC236}">
                      <a16:creationId xmlns:a16="http://schemas.microsoft.com/office/drawing/2014/main" id="{30264AAC-A818-2C48-908B-3E20162B4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1" name="Freeform 668">
                  <a:extLst>
                    <a:ext uri="{FF2B5EF4-FFF2-40B4-BE49-F238E27FC236}">
                      <a16:creationId xmlns:a16="http://schemas.microsoft.com/office/drawing/2014/main" id="{507FFE91-D066-EC44-8EE2-F5D3981A3A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2" name="Freeform 669">
                  <a:extLst>
                    <a:ext uri="{FF2B5EF4-FFF2-40B4-BE49-F238E27FC236}">
                      <a16:creationId xmlns:a16="http://schemas.microsoft.com/office/drawing/2014/main" id="{57E92C77-54EE-0845-97FB-2FE89243BE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3" name="Freeform 670">
                  <a:extLst>
                    <a:ext uri="{FF2B5EF4-FFF2-40B4-BE49-F238E27FC236}">
                      <a16:creationId xmlns:a16="http://schemas.microsoft.com/office/drawing/2014/main" id="{889E7C82-E5D9-8043-8A50-F87E4DA42D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4" name="Freeform 671">
                  <a:extLst>
                    <a:ext uri="{FF2B5EF4-FFF2-40B4-BE49-F238E27FC236}">
                      <a16:creationId xmlns:a16="http://schemas.microsoft.com/office/drawing/2014/main" id="{6EEB3AC9-B797-2E4E-B758-615021875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5" name="Freeform 672">
                  <a:extLst>
                    <a:ext uri="{FF2B5EF4-FFF2-40B4-BE49-F238E27FC236}">
                      <a16:creationId xmlns:a16="http://schemas.microsoft.com/office/drawing/2014/main" id="{BF0B78D6-7D03-B248-8646-B7A4D8DB8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636" name="Picture 673" descr="laptop_keyboard">
                <a:extLst>
                  <a:ext uri="{FF2B5EF4-FFF2-40B4-BE49-F238E27FC236}">
                    <a16:creationId xmlns:a16="http://schemas.microsoft.com/office/drawing/2014/main" id="{818E4316-ADEB-AE4B-A699-D416E1C58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7" name="Freeform 674">
                <a:extLst>
                  <a:ext uri="{FF2B5EF4-FFF2-40B4-BE49-F238E27FC236}">
                    <a16:creationId xmlns:a16="http://schemas.microsoft.com/office/drawing/2014/main" id="{A1178674-C6C6-D942-80CB-75C6BFD0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pic>
            <p:nvPicPr>
              <p:cNvPr id="638" name="Picture 675" descr="screen">
                <a:extLst>
                  <a:ext uri="{FF2B5EF4-FFF2-40B4-BE49-F238E27FC236}">
                    <a16:creationId xmlns:a16="http://schemas.microsoft.com/office/drawing/2014/main" id="{A7347B7E-CCF5-FF42-83C4-25E95D6DD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Freeform 676">
                <a:extLst>
                  <a:ext uri="{FF2B5EF4-FFF2-40B4-BE49-F238E27FC236}">
                    <a16:creationId xmlns:a16="http://schemas.microsoft.com/office/drawing/2014/main" id="{00ECEF64-E8C8-4048-95B9-291C901D7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0" name="Freeform 677">
                <a:extLst>
                  <a:ext uri="{FF2B5EF4-FFF2-40B4-BE49-F238E27FC236}">
                    <a16:creationId xmlns:a16="http://schemas.microsoft.com/office/drawing/2014/main" id="{0014A409-D9B4-A949-98B0-56F9722D9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1" name="Freeform 678">
                <a:extLst>
                  <a:ext uri="{FF2B5EF4-FFF2-40B4-BE49-F238E27FC236}">
                    <a16:creationId xmlns:a16="http://schemas.microsoft.com/office/drawing/2014/main" id="{B32C60B6-03BE-AE4B-A8B2-253AD5DB6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2" name="Freeform 679">
                <a:extLst>
                  <a:ext uri="{FF2B5EF4-FFF2-40B4-BE49-F238E27FC236}">
                    <a16:creationId xmlns:a16="http://schemas.microsoft.com/office/drawing/2014/main" id="{B023ADC3-7539-F145-B52F-5ADE8AAA9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3" name="Freeform 680">
                <a:extLst>
                  <a:ext uri="{FF2B5EF4-FFF2-40B4-BE49-F238E27FC236}">
                    <a16:creationId xmlns:a16="http://schemas.microsoft.com/office/drawing/2014/main" id="{8DC2FD41-54FB-1B4E-AE8D-D4E49D45C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4" name="Freeform 681">
                <a:extLst>
                  <a:ext uri="{FF2B5EF4-FFF2-40B4-BE49-F238E27FC236}">
                    <a16:creationId xmlns:a16="http://schemas.microsoft.com/office/drawing/2014/main" id="{135825F9-10E4-2C4A-A3EB-E3C7A1860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645" name="Group 682">
                <a:extLst>
                  <a:ext uri="{FF2B5EF4-FFF2-40B4-BE49-F238E27FC236}">
                    <a16:creationId xmlns:a16="http://schemas.microsoft.com/office/drawing/2014/main" id="{18B7D007-F2F8-2041-A3B3-4AAC42AC9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654" name="Freeform 683">
                  <a:extLst>
                    <a:ext uri="{FF2B5EF4-FFF2-40B4-BE49-F238E27FC236}">
                      <a16:creationId xmlns:a16="http://schemas.microsoft.com/office/drawing/2014/main" id="{C9CDCED6-729A-B548-A704-978153940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5" name="Freeform 684">
                  <a:extLst>
                    <a:ext uri="{FF2B5EF4-FFF2-40B4-BE49-F238E27FC236}">
                      <a16:creationId xmlns:a16="http://schemas.microsoft.com/office/drawing/2014/main" id="{24052544-85C6-0C47-B814-CD736AF3F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6" name="Freeform 685">
                  <a:extLst>
                    <a:ext uri="{FF2B5EF4-FFF2-40B4-BE49-F238E27FC236}">
                      <a16:creationId xmlns:a16="http://schemas.microsoft.com/office/drawing/2014/main" id="{6294FE3C-811A-494B-A379-68E78C7B7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7" name="Freeform 686">
                  <a:extLst>
                    <a:ext uri="{FF2B5EF4-FFF2-40B4-BE49-F238E27FC236}">
                      <a16:creationId xmlns:a16="http://schemas.microsoft.com/office/drawing/2014/main" id="{14E79AE5-BBCC-114C-AF2F-57A092C70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8" name="Freeform 687">
                  <a:extLst>
                    <a:ext uri="{FF2B5EF4-FFF2-40B4-BE49-F238E27FC236}">
                      <a16:creationId xmlns:a16="http://schemas.microsoft.com/office/drawing/2014/main" id="{87C488F6-CAF2-4349-8DCB-F47AF6FC0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9" name="Freeform 688">
                  <a:extLst>
                    <a:ext uri="{FF2B5EF4-FFF2-40B4-BE49-F238E27FC236}">
                      <a16:creationId xmlns:a16="http://schemas.microsoft.com/office/drawing/2014/main" id="{F96E81D8-978B-5E49-94AC-C77AF2614B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646" name="Freeform 689">
                <a:extLst>
                  <a:ext uri="{FF2B5EF4-FFF2-40B4-BE49-F238E27FC236}">
                    <a16:creationId xmlns:a16="http://schemas.microsoft.com/office/drawing/2014/main" id="{986E1BA8-56FE-2F4F-B3AB-0EA671F5E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7" name="Freeform 690">
                <a:extLst>
                  <a:ext uri="{FF2B5EF4-FFF2-40B4-BE49-F238E27FC236}">
                    <a16:creationId xmlns:a16="http://schemas.microsoft.com/office/drawing/2014/main" id="{032047D0-42E0-4B46-895E-03472FB4D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Freeform 691">
                <a:extLst>
                  <a:ext uri="{FF2B5EF4-FFF2-40B4-BE49-F238E27FC236}">
                    <a16:creationId xmlns:a16="http://schemas.microsoft.com/office/drawing/2014/main" id="{FA89F6A3-14E8-1E4F-88E9-66EE672BE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9" name="Freeform 692">
                <a:extLst>
                  <a:ext uri="{FF2B5EF4-FFF2-40B4-BE49-F238E27FC236}">
                    <a16:creationId xmlns:a16="http://schemas.microsoft.com/office/drawing/2014/main" id="{D515CEFC-F72A-2B4C-8178-A7F2D78AC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Freeform 693">
                <a:extLst>
                  <a:ext uri="{FF2B5EF4-FFF2-40B4-BE49-F238E27FC236}">
                    <a16:creationId xmlns:a16="http://schemas.microsoft.com/office/drawing/2014/main" id="{179531AD-F08A-C641-A873-F2E8AEE5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1" name="Freeform 694">
                <a:extLst>
                  <a:ext uri="{FF2B5EF4-FFF2-40B4-BE49-F238E27FC236}">
                    <a16:creationId xmlns:a16="http://schemas.microsoft.com/office/drawing/2014/main" id="{73AACF3A-FA16-9C4F-8B6F-B0A8B43B75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Freeform 695">
                <a:extLst>
                  <a:ext uri="{FF2B5EF4-FFF2-40B4-BE49-F238E27FC236}">
                    <a16:creationId xmlns:a16="http://schemas.microsoft.com/office/drawing/2014/main" id="{15FD6D01-4885-FE49-9A11-07A76235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3" name="Freeform 696">
                <a:extLst>
                  <a:ext uri="{FF2B5EF4-FFF2-40B4-BE49-F238E27FC236}">
                    <a16:creationId xmlns:a16="http://schemas.microsoft.com/office/drawing/2014/main" id="{84BBF509-8F69-EB4E-9420-AC4976319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F051E2-E1A7-9B47-915A-0156EEB4173B}"/>
              </a:ext>
            </a:extLst>
          </p:cNvPr>
          <p:cNvGrpSpPr/>
          <p:nvPr/>
        </p:nvGrpSpPr>
        <p:grpSpPr>
          <a:xfrm>
            <a:off x="1176517" y="4567121"/>
            <a:ext cx="1672254" cy="1938344"/>
            <a:chOff x="1176517" y="4567121"/>
            <a:chExt cx="1672254" cy="1938344"/>
          </a:xfrm>
        </p:grpSpPr>
        <p:sp>
          <p:nvSpPr>
            <p:cNvPr id="471" name="Text Box 5">
              <a:extLst>
                <a:ext uri="{FF2B5EF4-FFF2-40B4-BE49-F238E27FC236}">
                  <a16:creationId xmlns:a16="http://schemas.microsoft.com/office/drawing/2014/main" id="{2134EC04-C5E3-F242-90E6-F19A88A1D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517" y="5992696"/>
              <a:ext cx="1672254" cy="512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shared wire (e.g.,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cabled Ethernet)</a:t>
              </a:r>
            </a:p>
          </p:txBody>
        </p:sp>
        <p:sp>
          <p:nvSpPr>
            <p:cNvPr id="475" name="Line 173">
              <a:extLst>
                <a:ext uri="{FF2B5EF4-FFF2-40B4-BE49-F238E27FC236}">
                  <a16:creationId xmlns:a16="http://schemas.microsoft.com/office/drawing/2014/main" id="{3F306567-9F2F-4149-9D30-2173B4370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2938" y="4821121"/>
              <a:ext cx="466725" cy="890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476" name="Line 174">
              <a:extLst>
                <a:ext uri="{FF2B5EF4-FFF2-40B4-BE49-F238E27FC236}">
                  <a16:creationId xmlns:a16="http://schemas.microsoft.com/office/drawing/2014/main" id="{7FB886E9-9D2D-B64D-87A8-FC07C88CC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475" y="5292608"/>
              <a:ext cx="2428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477" name="Line 175">
              <a:extLst>
                <a:ext uri="{FF2B5EF4-FFF2-40B4-BE49-F238E27FC236}">
                  <a16:creationId xmlns:a16="http://schemas.microsoft.com/office/drawing/2014/main" id="{197F6785-17A4-034A-979B-B8B5BA4F8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538" y="5629158"/>
              <a:ext cx="1905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478" name="Line 176">
              <a:extLst>
                <a:ext uri="{FF2B5EF4-FFF2-40B4-BE49-F238E27FC236}">
                  <a16:creationId xmlns:a16="http://schemas.microsoft.com/office/drawing/2014/main" id="{70DDD911-DBF3-7F4F-BF66-8853AA418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5038" y="5152908"/>
              <a:ext cx="177800" cy="7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526" name="Line 434">
              <a:extLst>
                <a:ext uri="{FF2B5EF4-FFF2-40B4-BE49-F238E27FC236}">
                  <a16:creationId xmlns:a16="http://schemas.microsoft.com/office/drawing/2014/main" id="{13E4667A-1C98-C742-9515-44695E1E2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450" y="4925896"/>
              <a:ext cx="242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527" name="Line 435">
              <a:extLst>
                <a:ext uri="{FF2B5EF4-FFF2-40B4-BE49-F238E27FC236}">
                  <a16:creationId xmlns:a16="http://schemas.microsoft.com/office/drawing/2014/main" id="{3AE8AA7B-1112-3E4B-9C21-6CE3F67CF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450" y="4925896"/>
              <a:ext cx="24288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sp>
          <p:nvSpPr>
            <p:cNvPr id="528" name="Line 436">
              <a:extLst>
                <a:ext uri="{FF2B5EF4-FFF2-40B4-BE49-F238E27FC236}">
                  <a16:creationId xmlns:a16="http://schemas.microsoft.com/office/drawing/2014/main" id="{84E2754A-286E-2643-AF6C-06B6ED570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188" y="5562483"/>
              <a:ext cx="1905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</p:txBody>
        </p:sp>
        <p:grpSp>
          <p:nvGrpSpPr>
            <p:cNvPr id="529" name="Group 506">
              <a:extLst>
                <a:ext uri="{FF2B5EF4-FFF2-40B4-BE49-F238E27FC236}">
                  <a16:creationId xmlns:a16="http://schemas.microsoft.com/office/drawing/2014/main" id="{B79DFA91-6DD1-6946-BCA6-B60B73F4E79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56200" y="5438658"/>
              <a:ext cx="501650" cy="512763"/>
              <a:chOff x="2839" y="3501"/>
              <a:chExt cx="755" cy="803"/>
            </a:xfrm>
          </p:grpSpPr>
          <p:pic>
            <p:nvPicPr>
              <p:cNvPr id="530" name="Picture 507" descr="desktop_computer_stylized_medium">
                <a:extLst>
                  <a:ext uri="{FF2B5EF4-FFF2-40B4-BE49-F238E27FC236}">
                    <a16:creationId xmlns:a16="http://schemas.microsoft.com/office/drawing/2014/main" id="{B7D871EE-D530-A84C-85C8-4DC1EB0A9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1" name="Freeform 508">
                <a:extLst>
                  <a:ext uri="{FF2B5EF4-FFF2-40B4-BE49-F238E27FC236}">
                    <a16:creationId xmlns:a16="http://schemas.microsoft.com/office/drawing/2014/main" id="{9D5575BC-5BD2-FE4A-9414-7BAB3B8D4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66" name="Group 699">
              <a:extLst>
                <a:ext uri="{FF2B5EF4-FFF2-40B4-BE49-F238E27FC236}">
                  <a16:creationId xmlns:a16="http://schemas.microsoft.com/office/drawing/2014/main" id="{02B4AC8E-378E-3547-A03F-EB9A037CC59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10188" y="4994158"/>
              <a:ext cx="501650" cy="512763"/>
              <a:chOff x="2839" y="3501"/>
              <a:chExt cx="755" cy="803"/>
            </a:xfrm>
          </p:grpSpPr>
          <p:pic>
            <p:nvPicPr>
              <p:cNvPr id="667" name="Picture 700" descr="desktop_computer_stylized_medium">
                <a:extLst>
                  <a:ext uri="{FF2B5EF4-FFF2-40B4-BE49-F238E27FC236}">
                    <a16:creationId xmlns:a16="http://schemas.microsoft.com/office/drawing/2014/main" id="{71724573-60B3-124B-B985-CADFBB1B25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8" name="Freeform 701">
                <a:extLst>
                  <a:ext uri="{FF2B5EF4-FFF2-40B4-BE49-F238E27FC236}">
                    <a16:creationId xmlns:a16="http://schemas.microsoft.com/office/drawing/2014/main" id="{E65649AC-8FC0-F443-9BCF-46161D993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69" name="Group 702">
              <a:extLst>
                <a:ext uri="{FF2B5EF4-FFF2-40B4-BE49-F238E27FC236}">
                  <a16:creationId xmlns:a16="http://schemas.microsoft.com/office/drawing/2014/main" id="{193A9924-4D79-4547-A4DE-2DF0DB24940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61000" y="4567121"/>
              <a:ext cx="501650" cy="512762"/>
              <a:chOff x="2839" y="3501"/>
              <a:chExt cx="755" cy="803"/>
            </a:xfrm>
          </p:grpSpPr>
          <p:pic>
            <p:nvPicPr>
              <p:cNvPr id="670" name="Picture 703" descr="desktop_computer_stylized_medium">
                <a:extLst>
                  <a:ext uri="{FF2B5EF4-FFF2-40B4-BE49-F238E27FC236}">
                    <a16:creationId xmlns:a16="http://schemas.microsoft.com/office/drawing/2014/main" id="{C8CA1A81-D304-424F-87F7-FEE71560CB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1" name="Freeform 704">
                <a:extLst>
                  <a:ext uri="{FF2B5EF4-FFF2-40B4-BE49-F238E27FC236}">
                    <a16:creationId xmlns:a16="http://schemas.microsoft.com/office/drawing/2014/main" id="{A593126A-F019-4948-B6F9-9F0BBDC12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72" name="Group 705">
              <a:extLst>
                <a:ext uri="{FF2B5EF4-FFF2-40B4-BE49-F238E27FC236}">
                  <a16:creationId xmlns:a16="http://schemas.microsoft.com/office/drawing/2014/main" id="{782ACF55-310A-7742-B762-459ADBC589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4100" y="4954471"/>
              <a:ext cx="501650" cy="512762"/>
              <a:chOff x="2839" y="3501"/>
              <a:chExt cx="755" cy="803"/>
            </a:xfrm>
          </p:grpSpPr>
          <p:pic>
            <p:nvPicPr>
              <p:cNvPr id="673" name="Picture 706" descr="desktop_computer_stylized_medium">
                <a:extLst>
                  <a:ext uri="{FF2B5EF4-FFF2-40B4-BE49-F238E27FC236}">
                    <a16:creationId xmlns:a16="http://schemas.microsoft.com/office/drawing/2014/main" id="{B4D37DEA-5391-6A48-B22B-C5003F10CD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4" name="Freeform 707">
                <a:extLst>
                  <a:ext uri="{FF2B5EF4-FFF2-40B4-BE49-F238E27FC236}">
                    <a16:creationId xmlns:a16="http://schemas.microsoft.com/office/drawing/2014/main" id="{3BF185DB-3612-4349-821B-4CFDFD538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675" name="Group 708">
              <a:extLst>
                <a:ext uri="{FF2B5EF4-FFF2-40B4-BE49-F238E27FC236}">
                  <a16:creationId xmlns:a16="http://schemas.microsoft.com/office/drawing/2014/main" id="{97B144E7-A54B-CA4C-B04F-A2F25E986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5663" y="5394208"/>
              <a:ext cx="501650" cy="512763"/>
              <a:chOff x="2839" y="3501"/>
              <a:chExt cx="755" cy="803"/>
            </a:xfrm>
          </p:grpSpPr>
          <p:pic>
            <p:nvPicPr>
              <p:cNvPr id="676" name="Picture 709" descr="desktop_computer_stylized_medium">
                <a:extLst>
                  <a:ext uri="{FF2B5EF4-FFF2-40B4-BE49-F238E27FC236}">
                    <a16:creationId xmlns:a16="http://schemas.microsoft.com/office/drawing/2014/main" id="{BC4923DF-E580-E043-87E0-54FA60E4E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7" name="Freeform 710">
                <a:extLst>
                  <a:ext uri="{FF2B5EF4-FFF2-40B4-BE49-F238E27FC236}">
                    <a16:creationId xmlns:a16="http://schemas.microsoft.com/office/drawing/2014/main" id="{42EC1204-645A-4842-92FE-2F13DBC9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288C4E-3C37-1146-A254-7DBA7BE1413F}"/>
              </a:ext>
            </a:extLst>
          </p:cNvPr>
          <p:cNvGrpSpPr/>
          <p:nvPr/>
        </p:nvGrpSpPr>
        <p:grpSpPr>
          <a:xfrm>
            <a:off x="3021501" y="4737811"/>
            <a:ext cx="1951525" cy="1657756"/>
            <a:chOff x="3021501" y="4737811"/>
            <a:chExt cx="1951525" cy="16577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7CC03-6B75-DD4E-AEF4-E8B1E9874303}"/>
                </a:ext>
              </a:extLst>
            </p:cNvPr>
            <p:cNvGrpSpPr/>
            <p:nvPr/>
          </p:nvGrpSpPr>
          <p:grpSpPr>
            <a:xfrm>
              <a:off x="3021501" y="4737811"/>
              <a:ext cx="1951525" cy="1263172"/>
              <a:chOff x="7891681" y="3099042"/>
              <a:chExt cx="2342453" cy="1569939"/>
            </a:xfrm>
          </p:grpSpPr>
          <p:sp>
            <p:nvSpPr>
              <p:cNvPr id="678" name="Oval 800">
                <a:extLst>
                  <a:ext uri="{FF2B5EF4-FFF2-40B4-BE49-F238E27FC236}">
                    <a16:creationId xmlns:a16="http://schemas.microsoft.com/office/drawing/2014/main" id="{10688176-2675-9F46-B6CD-4D634B244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510" y="3593195"/>
                <a:ext cx="69106" cy="7912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679" name="Group 817">
                <a:extLst>
                  <a:ext uri="{FF2B5EF4-FFF2-40B4-BE49-F238E27FC236}">
                    <a16:creationId xmlns:a16="http://schemas.microsoft.com/office/drawing/2014/main" id="{3894D620-6D9E-8346-8516-F7389ED02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2376" y="3275911"/>
                <a:ext cx="615031" cy="694531"/>
                <a:chOff x="2920" y="1424"/>
                <a:chExt cx="326" cy="320"/>
              </a:xfrm>
            </p:grpSpPr>
            <p:sp>
              <p:nvSpPr>
                <p:cNvPr id="680" name="Oval 818">
                  <a:extLst>
                    <a:ext uri="{FF2B5EF4-FFF2-40B4-BE49-F238E27FC236}">
                      <a16:creationId xmlns:a16="http://schemas.microsoft.com/office/drawing/2014/main" id="{11052586-B35E-DD4B-8AEC-F4861D0C9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681" name="Group 819">
                  <a:extLst>
                    <a:ext uri="{FF2B5EF4-FFF2-40B4-BE49-F238E27FC236}">
                      <a16:creationId xmlns:a16="http://schemas.microsoft.com/office/drawing/2014/main" id="{ECD32DC1-931D-D54F-8659-4C948098C6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683" name="Oval 820">
                    <a:extLst>
                      <a:ext uri="{FF2B5EF4-FFF2-40B4-BE49-F238E27FC236}">
                        <a16:creationId xmlns:a16="http://schemas.microsoft.com/office/drawing/2014/main" id="{3304D76E-6F1B-7745-A3CB-304D98B356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4" name="Oval 821">
                    <a:extLst>
                      <a:ext uri="{FF2B5EF4-FFF2-40B4-BE49-F238E27FC236}">
                        <a16:creationId xmlns:a16="http://schemas.microsoft.com/office/drawing/2014/main" id="{74755B4A-1CD5-5744-9D5B-A2B52FF8D4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Oval 822">
                    <a:extLst>
                      <a:ext uri="{FF2B5EF4-FFF2-40B4-BE49-F238E27FC236}">
                        <a16:creationId xmlns:a16="http://schemas.microsoft.com/office/drawing/2014/main" id="{4C9ED777-1C5F-D14C-85A1-B0DD4AB517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Oval 823">
                    <a:extLst>
                      <a:ext uri="{FF2B5EF4-FFF2-40B4-BE49-F238E27FC236}">
                        <a16:creationId xmlns:a16="http://schemas.microsoft.com/office/drawing/2014/main" id="{31AB0A7A-58BA-3043-BD5D-31AC5EB27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7" name="Freeform 824">
                    <a:extLst>
                      <a:ext uri="{FF2B5EF4-FFF2-40B4-BE49-F238E27FC236}">
                        <a16:creationId xmlns:a16="http://schemas.microsoft.com/office/drawing/2014/main" id="{259CA958-5773-B14D-898D-D3612E11B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82" name="Freeform 825">
                  <a:extLst>
                    <a:ext uri="{FF2B5EF4-FFF2-40B4-BE49-F238E27FC236}">
                      <a16:creationId xmlns:a16="http://schemas.microsoft.com/office/drawing/2014/main" id="{07C15FD6-3BA5-3648-9F8B-5D0B7E898E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8" name="Group 783">
                <a:extLst>
                  <a:ext uri="{FF2B5EF4-FFF2-40B4-BE49-F238E27FC236}">
                    <a16:creationId xmlns:a16="http://schemas.microsoft.com/office/drawing/2014/main" id="{0710E690-D315-AD40-8470-BF130355A7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2147" y="3619386"/>
                <a:ext cx="393690" cy="1049595"/>
                <a:chOff x="3130" y="3288"/>
                <a:chExt cx="410" cy="742"/>
              </a:xfrm>
            </p:grpSpPr>
            <p:sp>
              <p:nvSpPr>
                <p:cNvPr id="689" name="Line 270">
                  <a:extLst>
                    <a:ext uri="{FF2B5EF4-FFF2-40B4-BE49-F238E27FC236}">
                      <a16:creationId xmlns:a16="http://schemas.microsoft.com/office/drawing/2014/main" id="{04149AE5-43DA-3047-BFDC-5CFB58462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Line 271">
                  <a:extLst>
                    <a:ext uri="{FF2B5EF4-FFF2-40B4-BE49-F238E27FC236}">
                      <a16:creationId xmlns:a16="http://schemas.microsoft.com/office/drawing/2014/main" id="{6338FFA1-2B24-C444-8D8F-3277B2D87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Line 272">
                  <a:extLst>
                    <a:ext uri="{FF2B5EF4-FFF2-40B4-BE49-F238E27FC236}">
                      <a16:creationId xmlns:a16="http://schemas.microsoft.com/office/drawing/2014/main" id="{C56657E2-C2C8-D445-8165-8F8545249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Line 273">
                  <a:extLst>
                    <a:ext uri="{FF2B5EF4-FFF2-40B4-BE49-F238E27FC236}">
                      <a16:creationId xmlns:a16="http://schemas.microsoft.com/office/drawing/2014/main" id="{B7B82588-44BD-2D40-AFBE-88A049E7C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Line 274">
                  <a:extLst>
                    <a:ext uri="{FF2B5EF4-FFF2-40B4-BE49-F238E27FC236}">
                      <a16:creationId xmlns:a16="http://schemas.microsoft.com/office/drawing/2014/main" id="{B49C6B4C-26A6-464B-A658-C25BD053B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Line 275">
                  <a:extLst>
                    <a:ext uri="{FF2B5EF4-FFF2-40B4-BE49-F238E27FC236}">
                      <a16:creationId xmlns:a16="http://schemas.microsoft.com/office/drawing/2014/main" id="{9DEE2C80-A67F-BC44-917A-FAEB31A8F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Line 276">
                  <a:extLst>
                    <a:ext uri="{FF2B5EF4-FFF2-40B4-BE49-F238E27FC236}">
                      <a16:creationId xmlns:a16="http://schemas.microsoft.com/office/drawing/2014/main" id="{5A46DA7F-F265-CB4C-A51D-41A95E0B2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Line 277">
                  <a:extLst>
                    <a:ext uri="{FF2B5EF4-FFF2-40B4-BE49-F238E27FC236}">
                      <a16:creationId xmlns:a16="http://schemas.microsoft.com/office/drawing/2014/main" id="{593E4D81-9E83-E74D-8F06-058D326BB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Line 278">
                  <a:extLst>
                    <a:ext uri="{FF2B5EF4-FFF2-40B4-BE49-F238E27FC236}">
                      <a16:creationId xmlns:a16="http://schemas.microsoft.com/office/drawing/2014/main" id="{19A8EFE0-C98F-E44D-993F-B51434E6A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Line 279">
                  <a:extLst>
                    <a:ext uri="{FF2B5EF4-FFF2-40B4-BE49-F238E27FC236}">
                      <a16:creationId xmlns:a16="http://schemas.microsoft.com/office/drawing/2014/main" id="{B0DE46EE-854B-7449-A982-B3A715EBF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Line 280">
                  <a:extLst>
                    <a:ext uri="{FF2B5EF4-FFF2-40B4-BE49-F238E27FC236}">
                      <a16:creationId xmlns:a16="http://schemas.microsoft.com/office/drawing/2014/main" id="{13490F49-1356-1849-AFBC-6C97EFE1E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Line 281">
                  <a:extLst>
                    <a:ext uri="{FF2B5EF4-FFF2-40B4-BE49-F238E27FC236}">
                      <a16:creationId xmlns:a16="http://schemas.microsoft.com/office/drawing/2014/main" id="{03009224-D46D-E74D-B16C-6D0BBBCFB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Line 282">
                  <a:extLst>
                    <a:ext uri="{FF2B5EF4-FFF2-40B4-BE49-F238E27FC236}">
                      <a16:creationId xmlns:a16="http://schemas.microsoft.com/office/drawing/2014/main" id="{195799B9-BB33-BC4E-BA89-837E62925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Line 283">
                  <a:extLst>
                    <a:ext uri="{FF2B5EF4-FFF2-40B4-BE49-F238E27FC236}">
                      <a16:creationId xmlns:a16="http://schemas.microsoft.com/office/drawing/2014/main" id="{5617F8DF-F9E1-5043-8A1C-F0FA02039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Line 284">
                  <a:extLst>
                    <a:ext uri="{FF2B5EF4-FFF2-40B4-BE49-F238E27FC236}">
                      <a16:creationId xmlns:a16="http://schemas.microsoft.com/office/drawing/2014/main" id="{A0BBBAC8-FD74-EF44-A13C-105333752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42EB9871-56EA-2341-96EB-5728B4E754D6}"/>
                  </a:ext>
                </a:extLst>
              </p:cNvPr>
              <p:cNvGrpSpPr/>
              <p:nvPr/>
            </p:nvGrpSpPr>
            <p:grpSpPr>
              <a:xfrm>
                <a:off x="8405402" y="3099042"/>
                <a:ext cx="527285" cy="593983"/>
                <a:chOff x="8328836" y="2202873"/>
                <a:chExt cx="527285" cy="593983"/>
              </a:xfrm>
            </p:grpSpPr>
            <p:pic>
              <p:nvPicPr>
                <p:cNvPr id="705" name="Picture 653" descr="iphone_stylized_small">
                  <a:extLst>
                    <a:ext uri="{FF2B5EF4-FFF2-40B4-BE49-F238E27FC236}">
                      <a16:creationId xmlns:a16="http://schemas.microsoft.com/office/drawing/2014/main" id="{3B41EE83-D29B-9B4A-9E7E-CDC2C57381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66432" y="2271663"/>
                  <a:ext cx="180509" cy="525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06" name="Group 850">
                  <a:extLst>
                    <a:ext uri="{FF2B5EF4-FFF2-40B4-BE49-F238E27FC236}">
                      <a16:creationId xmlns:a16="http://schemas.microsoft.com/office/drawing/2014/main" id="{A2B15487-5874-8E4F-A2D2-3B4F8B949D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8836" y="2202873"/>
                  <a:ext cx="527285" cy="118466"/>
                  <a:chOff x="2199" y="955"/>
                  <a:chExt cx="2547" cy="506"/>
                </a:xfrm>
              </p:grpSpPr>
              <p:sp>
                <p:nvSpPr>
                  <p:cNvPr id="707" name="Freeform 851">
                    <a:extLst>
                      <a:ext uri="{FF2B5EF4-FFF2-40B4-BE49-F238E27FC236}">
                        <a16:creationId xmlns:a16="http://schemas.microsoft.com/office/drawing/2014/main" id="{F198C428-7BD3-9547-B5FE-EC2B2E4B3F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8" name="Freeform 852">
                    <a:extLst>
                      <a:ext uri="{FF2B5EF4-FFF2-40B4-BE49-F238E27FC236}">
                        <a16:creationId xmlns:a16="http://schemas.microsoft.com/office/drawing/2014/main" id="{2BF34BB6-4817-E041-B51A-FF030BD85D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9" name="Freeform 853">
                    <a:extLst>
                      <a:ext uri="{FF2B5EF4-FFF2-40B4-BE49-F238E27FC236}">
                        <a16:creationId xmlns:a16="http://schemas.microsoft.com/office/drawing/2014/main" id="{1F12D98B-9D91-2C4A-9A60-79ED30FF4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0" name="Freeform 854">
                    <a:extLst>
                      <a:ext uri="{FF2B5EF4-FFF2-40B4-BE49-F238E27FC236}">
                        <a16:creationId xmlns:a16="http://schemas.microsoft.com/office/drawing/2014/main" id="{9DF11EBC-0004-A948-BFDC-FDE61D97F7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1" name="Freeform 855">
                    <a:extLst>
                      <a:ext uri="{FF2B5EF4-FFF2-40B4-BE49-F238E27FC236}">
                        <a16:creationId xmlns:a16="http://schemas.microsoft.com/office/drawing/2014/main" id="{E7293A64-2C3C-9646-B157-AA28AC5BA8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2" name="Freeform 856">
                    <a:extLst>
                      <a:ext uri="{FF2B5EF4-FFF2-40B4-BE49-F238E27FC236}">
                        <a16:creationId xmlns:a16="http://schemas.microsoft.com/office/drawing/2014/main" id="{3F0646E8-B992-F84E-AF32-0F3C87961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A5689340-E6EB-1E4C-B299-F2EC3B1CDBCC}"/>
                  </a:ext>
                </a:extLst>
              </p:cNvPr>
              <p:cNvGrpSpPr/>
              <p:nvPr/>
            </p:nvGrpSpPr>
            <p:grpSpPr>
              <a:xfrm>
                <a:off x="7891681" y="4024818"/>
                <a:ext cx="1120341" cy="347863"/>
                <a:chOff x="9561515" y="2748013"/>
                <a:chExt cx="1120341" cy="347863"/>
              </a:xfrm>
            </p:grpSpPr>
            <p:pic>
              <p:nvPicPr>
                <p:cNvPr id="714" name="Picture 603" descr="car_icon_small">
                  <a:extLst>
                    <a:ext uri="{FF2B5EF4-FFF2-40B4-BE49-F238E27FC236}">
                      <a16:creationId xmlns:a16="http://schemas.microsoft.com/office/drawing/2014/main" id="{64B67A9E-AD4C-A44D-8D74-4BA4FA5BC4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61515" y="2826814"/>
                  <a:ext cx="1120341" cy="269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15" name="Group 850">
                  <a:extLst>
                    <a:ext uri="{FF2B5EF4-FFF2-40B4-BE49-F238E27FC236}">
                      <a16:creationId xmlns:a16="http://schemas.microsoft.com/office/drawing/2014/main" id="{84052C40-E105-A342-89B4-BDF61A2D5A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88587" y="2748013"/>
                  <a:ext cx="527285" cy="118466"/>
                  <a:chOff x="2199" y="955"/>
                  <a:chExt cx="2547" cy="506"/>
                </a:xfrm>
              </p:grpSpPr>
              <p:sp>
                <p:nvSpPr>
                  <p:cNvPr id="717" name="Freeform 851">
                    <a:extLst>
                      <a:ext uri="{FF2B5EF4-FFF2-40B4-BE49-F238E27FC236}">
                        <a16:creationId xmlns:a16="http://schemas.microsoft.com/office/drawing/2014/main" id="{0BA44966-8A4E-BB43-959B-A59F35AB55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Freeform 852">
                    <a:extLst>
                      <a:ext uri="{FF2B5EF4-FFF2-40B4-BE49-F238E27FC236}">
                        <a16:creationId xmlns:a16="http://schemas.microsoft.com/office/drawing/2014/main" id="{5DC04172-F777-E646-93C2-4CDF96DA88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9" name="Freeform 853">
                    <a:extLst>
                      <a:ext uri="{FF2B5EF4-FFF2-40B4-BE49-F238E27FC236}">
                        <a16:creationId xmlns:a16="http://schemas.microsoft.com/office/drawing/2014/main" id="{A55970CF-BAEF-CD49-9BCE-C69AB8A5C4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Freeform 854">
                    <a:extLst>
                      <a:ext uri="{FF2B5EF4-FFF2-40B4-BE49-F238E27FC236}">
                        <a16:creationId xmlns:a16="http://schemas.microsoft.com/office/drawing/2014/main" id="{2986E248-F171-5D48-8739-D2298CCA87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Freeform 855">
                    <a:extLst>
                      <a:ext uri="{FF2B5EF4-FFF2-40B4-BE49-F238E27FC236}">
                        <a16:creationId xmlns:a16="http://schemas.microsoft.com/office/drawing/2014/main" id="{49F0B7F7-B410-9C43-9C2A-1B8B752592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2" name="Freeform 856">
                    <a:extLst>
                      <a:ext uri="{FF2B5EF4-FFF2-40B4-BE49-F238E27FC236}">
                        <a16:creationId xmlns:a16="http://schemas.microsoft.com/office/drawing/2014/main" id="{287FBEA2-91A4-594C-9875-9EB64B3104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00CD8070-E312-CE4E-9330-AF9220DB94C1}"/>
                    </a:ext>
                  </a:extLst>
                </p:cNvPr>
                <p:cNvCxnSpPr/>
                <p:nvPr/>
              </p:nvCxnSpPr>
              <p:spPr>
                <a:xfrm>
                  <a:off x="10032156" y="2798664"/>
                  <a:ext cx="31623" cy="1368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3" name="Group 722">
                <a:extLst>
                  <a:ext uri="{FF2B5EF4-FFF2-40B4-BE49-F238E27FC236}">
                    <a16:creationId xmlns:a16="http://schemas.microsoft.com/office/drawing/2014/main" id="{7270D670-9717-4947-8A8A-E81A05A4A5CB}"/>
                  </a:ext>
                </a:extLst>
              </p:cNvPr>
              <p:cNvGrpSpPr/>
              <p:nvPr/>
            </p:nvGrpSpPr>
            <p:grpSpPr>
              <a:xfrm>
                <a:off x="9731765" y="3463179"/>
                <a:ext cx="502369" cy="512348"/>
                <a:chOff x="7341491" y="2307905"/>
                <a:chExt cx="509280" cy="439573"/>
              </a:xfrm>
            </p:grpSpPr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46A2D8F1-7677-BA43-8C79-F92B915BC035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733" name="Picture 1018" descr="laptop_keyboard">
                    <a:extLst>
                      <a:ext uri="{FF2B5EF4-FFF2-40B4-BE49-F238E27FC236}">
                        <a16:creationId xmlns:a16="http://schemas.microsoft.com/office/drawing/2014/main" id="{0213EE88-DBCD-E942-AE09-77E4A5369E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34" name="Freeform 1019">
                    <a:extLst>
                      <a:ext uri="{FF2B5EF4-FFF2-40B4-BE49-F238E27FC236}">
                        <a16:creationId xmlns:a16="http://schemas.microsoft.com/office/drawing/2014/main" id="{1AB1E013-5334-2443-B3EA-0ADF9CDA9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735" name="Picture 1020" descr="screen">
                    <a:extLst>
                      <a:ext uri="{FF2B5EF4-FFF2-40B4-BE49-F238E27FC236}">
                        <a16:creationId xmlns:a16="http://schemas.microsoft.com/office/drawing/2014/main" id="{8E8FB868-F15A-354D-8A94-F6162964A2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36" name="Freeform 1021">
                    <a:extLst>
                      <a:ext uri="{FF2B5EF4-FFF2-40B4-BE49-F238E27FC236}">
                        <a16:creationId xmlns:a16="http://schemas.microsoft.com/office/drawing/2014/main" id="{808AD4A9-7969-A440-AF65-3F01AEA7E2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Freeform 1022">
                    <a:extLst>
                      <a:ext uri="{FF2B5EF4-FFF2-40B4-BE49-F238E27FC236}">
                        <a16:creationId xmlns:a16="http://schemas.microsoft.com/office/drawing/2014/main" id="{BE959CDF-8CEC-5D49-B9B5-695C75E54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8" name="Freeform 1023">
                    <a:extLst>
                      <a:ext uri="{FF2B5EF4-FFF2-40B4-BE49-F238E27FC236}">
                        <a16:creationId xmlns:a16="http://schemas.microsoft.com/office/drawing/2014/main" id="{C47539D5-AB19-6248-B8AC-D7C1EB7D8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9" name="Freeform 1024">
                    <a:extLst>
                      <a:ext uri="{FF2B5EF4-FFF2-40B4-BE49-F238E27FC236}">
                        <a16:creationId xmlns:a16="http://schemas.microsoft.com/office/drawing/2014/main" id="{5AEB62B0-7DA6-D743-86A5-DFFF45D54B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Freeform 1025">
                    <a:extLst>
                      <a:ext uri="{FF2B5EF4-FFF2-40B4-BE49-F238E27FC236}">
                        <a16:creationId xmlns:a16="http://schemas.microsoft.com/office/drawing/2014/main" id="{B47C284C-2338-754B-99BA-EA63C8A915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Freeform 1026">
                    <a:extLst>
                      <a:ext uri="{FF2B5EF4-FFF2-40B4-BE49-F238E27FC236}">
                        <a16:creationId xmlns:a16="http://schemas.microsoft.com/office/drawing/2014/main" id="{9B886F94-1E66-9F4A-AE5A-8E0F922D01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42" name="Group 1027">
                    <a:extLst>
                      <a:ext uri="{FF2B5EF4-FFF2-40B4-BE49-F238E27FC236}">
                        <a16:creationId xmlns:a16="http://schemas.microsoft.com/office/drawing/2014/main" id="{715EA677-D4AB-B447-B08B-D7ED313243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749" name="Freeform 1028">
                      <a:extLst>
                        <a:ext uri="{FF2B5EF4-FFF2-40B4-BE49-F238E27FC236}">
                          <a16:creationId xmlns:a16="http://schemas.microsoft.com/office/drawing/2014/main" id="{E1124562-ECF8-4F4C-90C1-EF6396A68E5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0" name="Freeform 1029">
                      <a:extLst>
                        <a:ext uri="{FF2B5EF4-FFF2-40B4-BE49-F238E27FC236}">
                          <a16:creationId xmlns:a16="http://schemas.microsoft.com/office/drawing/2014/main" id="{3389E998-0F08-914D-9479-D8E12E2549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1" name="Freeform 1030">
                      <a:extLst>
                        <a:ext uri="{FF2B5EF4-FFF2-40B4-BE49-F238E27FC236}">
                          <a16:creationId xmlns:a16="http://schemas.microsoft.com/office/drawing/2014/main" id="{8A11850E-DFFA-ED48-BEB3-85180AD217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2" name="Freeform 1031">
                      <a:extLst>
                        <a:ext uri="{FF2B5EF4-FFF2-40B4-BE49-F238E27FC236}">
                          <a16:creationId xmlns:a16="http://schemas.microsoft.com/office/drawing/2014/main" id="{348FFCFE-31F3-D044-A19B-3EA98E2A2B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3" name="Freeform 1032">
                      <a:extLst>
                        <a:ext uri="{FF2B5EF4-FFF2-40B4-BE49-F238E27FC236}">
                          <a16:creationId xmlns:a16="http://schemas.microsoft.com/office/drawing/2014/main" id="{E0BFA97F-7FDE-4B49-BE02-A5B711E535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4" name="Freeform 1033">
                      <a:extLst>
                        <a:ext uri="{FF2B5EF4-FFF2-40B4-BE49-F238E27FC236}">
                          <a16:creationId xmlns:a16="http://schemas.microsoft.com/office/drawing/2014/main" id="{5566BB9E-C2DB-904B-8DAE-F1FAE62B3F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743" name="Freeform 1034">
                    <a:extLst>
                      <a:ext uri="{FF2B5EF4-FFF2-40B4-BE49-F238E27FC236}">
                        <a16:creationId xmlns:a16="http://schemas.microsoft.com/office/drawing/2014/main" id="{8531613B-92A9-464D-BE9E-A372151861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Freeform 1035">
                    <a:extLst>
                      <a:ext uri="{FF2B5EF4-FFF2-40B4-BE49-F238E27FC236}">
                        <a16:creationId xmlns:a16="http://schemas.microsoft.com/office/drawing/2014/main" id="{EE5A0F89-BDF3-4F47-BA87-66EF728D0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Freeform 1036">
                    <a:extLst>
                      <a:ext uri="{FF2B5EF4-FFF2-40B4-BE49-F238E27FC236}">
                        <a16:creationId xmlns:a16="http://schemas.microsoft.com/office/drawing/2014/main" id="{1FD78267-7B3E-D540-902C-47129B46C0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6" name="Freeform 1037">
                    <a:extLst>
                      <a:ext uri="{FF2B5EF4-FFF2-40B4-BE49-F238E27FC236}">
                        <a16:creationId xmlns:a16="http://schemas.microsoft.com/office/drawing/2014/main" id="{16865503-BACA-1447-B755-0CA9ED8ED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7" name="Freeform 1038">
                    <a:extLst>
                      <a:ext uri="{FF2B5EF4-FFF2-40B4-BE49-F238E27FC236}">
                        <a16:creationId xmlns:a16="http://schemas.microsoft.com/office/drawing/2014/main" id="{3B1B22E2-5D91-E74A-9754-AC618ED267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8" name="Freeform 1039">
                    <a:extLst>
                      <a:ext uri="{FF2B5EF4-FFF2-40B4-BE49-F238E27FC236}">
                        <a16:creationId xmlns:a16="http://schemas.microsoft.com/office/drawing/2014/main" id="{7E7C97D1-0F33-3444-927F-6DA622B20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25" name="Group 850">
                  <a:extLst>
                    <a:ext uri="{FF2B5EF4-FFF2-40B4-BE49-F238E27FC236}">
                      <a16:creationId xmlns:a16="http://schemas.microsoft.com/office/drawing/2014/main" id="{62525AE2-4973-8D42-8457-3FD43C9E4D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727" name="Freeform 851">
                    <a:extLst>
                      <a:ext uri="{FF2B5EF4-FFF2-40B4-BE49-F238E27FC236}">
                        <a16:creationId xmlns:a16="http://schemas.microsoft.com/office/drawing/2014/main" id="{98DC9C84-53E3-014A-967F-FA84DB11D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8" name="Freeform 852">
                    <a:extLst>
                      <a:ext uri="{FF2B5EF4-FFF2-40B4-BE49-F238E27FC236}">
                        <a16:creationId xmlns:a16="http://schemas.microsoft.com/office/drawing/2014/main" id="{29B322F2-C071-D44B-B545-1D6315264F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9" name="Freeform 853">
                    <a:extLst>
                      <a:ext uri="{FF2B5EF4-FFF2-40B4-BE49-F238E27FC236}">
                        <a16:creationId xmlns:a16="http://schemas.microsoft.com/office/drawing/2014/main" id="{0B4F0F6E-B830-CD43-97A0-CCF435339F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0" name="Freeform 854">
                    <a:extLst>
                      <a:ext uri="{FF2B5EF4-FFF2-40B4-BE49-F238E27FC236}">
                        <a16:creationId xmlns:a16="http://schemas.microsoft.com/office/drawing/2014/main" id="{1F7BE4F9-0536-514B-946A-CAC994424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1" name="Freeform 855">
                    <a:extLst>
                      <a:ext uri="{FF2B5EF4-FFF2-40B4-BE49-F238E27FC236}">
                        <a16:creationId xmlns:a16="http://schemas.microsoft.com/office/drawing/2014/main" id="{F512D928-7DBD-174E-9B2D-4DC324036D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2" name="Freeform 856">
                    <a:extLst>
                      <a:ext uri="{FF2B5EF4-FFF2-40B4-BE49-F238E27FC236}">
                        <a16:creationId xmlns:a16="http://schemas.microsoft.com/office/drawing/2014/main" id="{C88DD8DC-6D2B-A545-8A4F-C001C71ACD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5DFBB0AF-BFC3-414D-A6B2-5B5E573B8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5" name="Text Box 5">
              <a:extLst>
                <a:ext uri="{FF2B5EF4-FFF2-40B4-BE49-F238E27FC236}">
                  <a16:creationId xmlns:a16="http://schemas.microsoft.com/office/drawing/2014/main" id="{59DCFB19-2C53-724E-875B-11F6B0110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295" y="6092086"/>
              <a:ext cx="1872116" cy="303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+mn-cs"/>
                </a:rPr>
                <a:t>shared radio: 4G/5G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5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ABC6A0D-B10D-5A4E-940B-72970522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95" y="1512965"/>
            <a:ext cx="5194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passing: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93700" marR="0" lvl="0" indent="-2794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explicitly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passed from one node to next, sequentially</a:t>
            </a:r>
          </a:p>
          <a:p>
            <a:pPr marL="850900" lvl="1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transmit while holding token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93700" marR="0" lvl="0" indent="-2794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concerns:</a:t>
            </a:r>
          </a:p>
          <a:p>
            <a:pPr marL="914400" marR="0" lvl="1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overhead </a:t>
            </a:r>
          </a:p>
          <a:p>
            <a:pPr marL="914400" marR="0" lvl="1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latency</a:t>
            </a:r>
          </a:p>
          <a:p>
            <a:pPr marL="914400" marR="0" lvl="1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point of failure (token)</a:t>
            </a:r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F79F0332-2A39-5D4D-809F-42104668D479}"/>
              </a:ext>
            </a:extLst>
          </p:cNvPr>
          <p:cNvGrpSpPr>
            <a:grpSpLocks/>
          </p:cNvGrpSpPr>
          <p:nvPr/>
        </p:nvGrpSpPr>
        <p:grpSpPr bwMode="auto">
          <a:xfrm>
            <a:off x="10387741" y="3262312"/>
            <a:ext cx="781050" cy="681038"/>
            <a:chOff x="-44" y="1473"/>
            <a:chExt cx="981" cy="1105"/>
          </a:xfrm>
        </p:grpSpPr>
        <p:pic>
          <p:nvPicPr>
            <p:cNvPr id="91" name="Picture 22" descr="desktop_computer_stylized_medium">
              <a:extLst>
                <a:ext uri="{FF2B5EF4-FFF2-40B4-BE49-F238E27FC236}">
                  <a16:creationId xmlns:a16="http://schemas.microsoft.com/office/drawing/2014/main" id="{AA301A88-DFF1-7246-96EB-05C4256C8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AB1F938-F1F7-DD4B-A772-4AFC392D92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" name="Group 24">
            <a:extLst>
              <a:ext uri="{FF2B5EF4-FFF2-40B4-BE49-F238E27FC236}">
                <a16:creationId xmlns:a16="http://schemas.microsoft.com/office/drawing/2014/main" id="{6AA03958-EE62-044B-BF1C-41B2BCCE691A}"/>
              </a:ext>
            </a:extLst>
          </p:cNvPr>
          <p:cNvGrpSpPr>
            <a:grpSpLocks/>
          </p:cNvGrpSpPr>
          <p:nvPr/>
        </p:nvGrpSpPr>
        <p:grpSpPr bwMode="auto">
          <a:xfrm>
            <a:off x="7673116" y="3219450"/>
            <a:ext cx="781050" cy="681037"/>
            <a:chOff x="-44" y="1473"/>
            <a:chExt cx="981" cy="1105"/>
          </a:xfrm>
        </p:grpSpPr>
        <p:pic>
          <p:nvPicPr>
            <p:cNvPr id="94" name="Picture 25" descr="desktop_computer_stylized_medium">
              <a:extLst>
                <a:ext uri="{FF2B5EF4-FFF2-40B4-BE49-F238E27FC236}">
                  <a16:creationId xmlns:a16="http://schemas.microsoft.com/office/drawing/2014/main" id="{077F0454-E719-4041-9268-E18204D1F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6FB8E7BB-59E7-CA4F-BB91-53C073626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6" name="Group 27">
            <a:extLst>
              <a:ext uri="{FF2B5EF4-FFF2-40B4-BE49-F238E27FC236}">
                <a16:creationId xmlns:a16="http://schemas.microsoft.com/office/drawing/2014/main" id="{70A0741A-F761-3D4A-B7B8-6775DC2EDAA6}"/>
              </a:ext>
            </a:extLst>
          </p:cNvPr>
          <p:cNvGrpSpPr>
            <a:grpSpLocks/>
          </p:cNvGrpSpPr>
          <p:nvPr/>
        </p:nvGrpSpPr>
        <p:grpSpPr bwMode="auto">
          <a:xfrm>
            <a:off x="8990741" y="1555750"/>
            <a:ext cx="781050" cy="681037"/>
            <a:chOff x="-44" y="1473"/>
            <a:chExt cx="981" cy="1105"/>
          </a:xfrm>
        </p:grpSpPr>
        <p:pic>
          <p:nvPicPr>
            <p:cNvPr id="97" name="Picture 28" descr="desktop_computer_stylized_medium">
              <a:extLst>
                <a:ext uri="{FF2B5EF4-FFF2-40B4-BE49-F238E27FC236}">
                  <a16:creationId xmlns:a16="http://schemas.microsoft.com/office/drawing/2014/main" id="{0DCB9A69-88E8-EF42-BA62-8E91745EA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7549C09-8E2F-B34B-A7BD-DE20ADB3FB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9" name="Group 30">
            <a:extLst>
              <a:ext uri="{FF2B5EF4-FFF2-40B4-BE49-F238E27FC236}">
                <a16:creationId xmlns:a16="http://schemas.microsoft.com/office/drawing/2014/main" id="{A7706246-9BB2-2644-8142-F34F4D57B77F}"/>
              </a:ext>
            </a:extLst>
          </p:cNvPr>
          <p:cNvGrpSpPr>
            <a:grpSpLocks/>
          </p:cNvGrpSpPr>
          <p:nvPr/>
        </p:nvGrpSpPr>
        <p:grpSpPr bwMode="auto">
          <a:xfrm>
            <a:off x="9044716" y="5003800"/>
            <a:ext cx="781050" cy="681037"/>
            <a:chOff x="-44" y="1473"/>
            <a:chExt cx="981" cy="1105"/>
          </a:xfrm>
        </p:grpSpPr>
        <p:pic>
          <p:nvPicPr>
            <p:cNvPr id="100" name="Picture 31" descr="desktop_computer_stylized_medium">
              <a:extLst>
                <a:ext uri="{FF2B5EF4-FFF2-40B4-BE49-F238E27FC236}">
                  <a16:creationId xmlns:a16="http://schemas.microsoft.com/office/drawing/2014/main" id="{A1D9607F-7083-0E4A-A8CA-5863479A1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462AFBE0-4717-E74E-AB56-D544737FA8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Oval 8">
            <a:extLst>
              <a:ext uri="{FF2B5EF4-FFF2-40B4-BE49-F238E27FC236}">
                <a16:creationId xmlns:a16="http://schemas.microsoft.com/office/drawing/2014/main" id="{A041F791-B432-CF4C-AACC-8AFE57D1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254" y="2212975"/>
            <a:ext cx="2046287" cy="27781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3" name="Rectangle 12">
            <a:extLst>
              <a:ext uri="{FF2B5EF4-FFF2-40B4-BE49-F238E27FC236}">
                <a16:creationId xmlns:a16="http://schemas.microsoft.com/office/drawing/2014/main" id="{6AC22150-8F46-3041-AAEA-474DE6E3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804" y="1320800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</a:t>
            </a: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3468BED1-087C-6944-8F78-7663707B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216" y="5603875"/>
            <a:ext cx="811213" cy="32067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data</a:t>
            </a:r>
          </a:p>
        </p:txBody>
      </p:sp>
      <p:sp>
        <p:nvSpPr>
          <p:cNvPr id="105" name="Text Box 16">
            <a:extLst>
              <a:ext uri="{FF2B5EF4-FFF2-40B4-BE49-F238E27FC236}">
                <a16:creationId xmlns:a16="http://schemas.microsoft.com/office/drawing/2014/main" id="{334C38E1-E62C-0649-87D5-B690850A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079" y="2674937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to send)</a:t>
            </a:r>
          </a:p>
        </p:txBody>
      </p:sp>
      <p:sp>
        <p:nvSpPr>
          <p:cNvPr id="106" name="Rectangle 17">
            <a:extLst>
              <a:ext uri="{FF2B5EF4-FFF2-40B4-BE49-F238E27FC236}">
                <a16:creationId xmlns:a16="http://schemas.microsoft.com/office/drawing/2014/main" id="{729551C3-F670-FC4F-8E80-793BFE2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966" y="3338512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052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8 C 0.0069 0.06435 0.00117 0.09283 0.00143 0.10509 C 0.00156 0.11736 0.00664 0.10695 0.00013 0.10996 C -0.00625 0.11297 -0.02357 0.11273 -0.03737 0.12338 C -0.05104 0.13403 -0.0694 0.14445 -0.08229 0.17338 C -0.09519 0.20232 -0.10326 0.27847 -0.11472 0.29676 C -0.12618 0.31505 -0.14336 0.28611 -0.15104 0.2833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C 0.01354 -0.0044 0.02708 -0.0088 0.03502 0.00671 C 0.0431 0.02222 0.04232 0.06875 0.04752 0.09328 C 0.05273 0.11782 0.05534 0.13402 0.06627 0.15347 C 0.07721 0.17291 0.09987 0.19861 0.11367 0.20995 C 0.1276 0.22129 0.14336 0.20925 0.15 0.22175 C 0.15664 0.23425 0.15521 0.25949 0.15377 0.28495 " pathEditMode="relative" rAng="0" ptsTypes="AAAAAAA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5 -0.0581 0.00768 -0.09167 0.01367 -0.10926 C 0.01979 -0.12685 0.04114 -0.11273 0.05508 -0.1294 C 0.06888 -0.14607 0.0875 -0.1794 0.09752 -0.20926 C 0.10768 -0.23912 0.11367 -0.27824 0.1151 -0.30926 C 0.11653 -0.34028 0.11367 -0.36782 0.10625 -0.39607 C 0.09883 -0.42431 0.0845 -0.45949 0.06992 -0.4794 C 0.05534 -0.49931 0.03138 -0.50995 0.01875 -0.51597 C 0.00612 -0.52199 0.00521 -0.51875 -0.00625 -0.51597 C -0.01771 -0.5132 -0.03698 -0.51134 -0.05 -0.49931 C -0.06302 -0.48727 -0.07604 -0.46343 -0.0849 -0.44421 C -0.09375 -0.425 -0.10013 -0.4044 -0.10365 -0.38426 C -0.10716 -0.36412 -0.1056 -0.34375 -0.10625 -0.32269 C -0.1069 -0.30162 -0.11029 -0.27801 -0.10742 -0.25764 C -0.10469 -0.23727 -0.09701 -0.21852 -0.08998 -0.20093 C -0.08281 -0.18333 -0.07552 -0.1669 -0.06498 -0.15255 C -0.0543 -0.1382 -0.03763 -0.12107 -0.02617 -0.11435 C -0.01472 -0.10764 -0.00169 -0.11806 0.00377 -0.11273 C 0.00937 -0.10741 0.00677 -0.09931 0.00742 -0.08264 C 0.0082 -0.06597 0.00781 -0.03935 0.00742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/>
      <p:bldP spid="106" grpId="0" animBg="1"/>
      <p:bldP spid="10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Cable access network: FDM, TDM </a:t>
            </a:r>
            <a:r>
              <a:rPr lang="en-US" i="1" dirty="0"/>
              <a:t>and</a:t>
            </a:r>
            <a:r>
              <a:rPr lang="en-US" dirty="0"/>
              <a:t> random access!</a:t>
            </a:r>
          </a:p>
        </p:txBody>
      </p:sp>
      <p:sp>
        <p:nvSpPr>
          <p:cNvPr id="181" name="Rectangle 44">
            <a:extLst>
              <a:ext uri="{FF2B5EF4-FFF2-40B4-BE49-F238E27FC236}">
                <a16:creationId xmlns:a16="http://schemas.microsoft.com/office/drawing/2014/main" id="{33089392-903E-834F-9306-E31FD745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24" y="2623099"/>
            <a:ext cx="955675" cy="70008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2" name="Text Box 45">
            <a:extLst>
              <a:ext uri="{FF2B5EF4-FFF2-40B4-BE49-F238E27FC236}">
                <a16:creationId xmlns:a16="http://schemas.microsoft.com/office/drawing/2014/main" id="{D50FA1A7-360E-1940-9D5D-3CE15A23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37" y="2081761"/>
            <a:ext cx="192563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cable headend</a:t>
            </a:r>
          </a:p>
        </p:txBody>
      </p:sp>
      <p:sp>
        <p:nvSpPr>
          <p:cNvPr id="183" name="Text Box 126">
            <a:extLst>
              <a:ext uri="{FF2B5EF4-FFF2-40B4-BE49-F238E27FC236}">
                <a16:creationId xmlns:a16="http://schemas.microsoft.com/office/drawing/2014/main" id="{165D120C-8C73-4A46-8205-AE4E9FED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587" y="2592936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184" name="AutoShape 127">
            <a:extLst>
              <a:ext uri="{FF2B5EF4-FFF2-40B4-BE49-F238E27FC236}">
                <a16:creationId xmlns:a16="http://schemas.microsoft.com/office/drawing/2014/main" id="{7C5B547A-2B42-E448-B4FE-7884A108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74" y="2359574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6" name="Freeform 129">
            <a:extLst>
              <a:ext uri="{FF2B5EF4-FFF2-40B4-BE49-F238E27FC236}">
                <a16:creationId xmlns:a16="http://schemas.microsoft.com/office/drawing/2014/main" id="{1930FB8A-6B24-374A-99A9-2600EAA9B416}"/>
              </a:ext>
            </a:extLst>
          </p:cNvPr>
          <p:cNvSpPr>
            <a:spLocks/>
          </p:cNvSpPr>
          <p:nvPr/>
        </p:nvSpPr>
        <p:spPr bwMode="auto">
          <a:xfrm rot="10800000">
            <a:off x="1009273" y="2875629"/>
            <a:ext cx="1846681" cy="851585"/>
          </a:xfrm>
          <a:custGeom>
            <a:avLst/>
            <a:gdLst>
              <a:gd name="T0" fmla="*/ 145855 w 765"/>
              <a:gd name="T1" fmla="*/ 931 h 459"/>
              <a:gd name="T2" fmla="*/ 99268 w 765"/>
              <a:gd name="T3" fmla="*/ 6562 h 459"/>
              <a:gd name="T4" fmla="*/ 32950 w 765"/>
              <a:gd name="T5" fmla="*/ 9426 h 459"/>
              <a:gd name="T6" fmla="*/ 4821 w 765"/>
              <a:gd name="T7" fmla="*/ 31576 h 459"/>
              <a:gd name="T8" fmla="*/ 61950 w 765"/>
              <a:gd name="T9" fmla="*/ 41713 h 459"/>
              <a:gd name="T10" fmla="*/ 119240 w 765"/>
              <a:gd name="T11" fmla="*/ 40071 h 459"/>
              <a:gd name="T12" fmla="*/ 201010 w 765"/>
              <a:gd name="T13" fmla="*/ 41713 h 459"/>
              <a:gd name="T14" fmla="*/ 240274 w 765"/>
              <a:gd name="T15" fmla="*/ 40797 h 459"/>
              <a:gd name="T16" fmla="*/ 258901 w 765"/>
              <a:gd name="T17" fmla="*/ 34980 h 459"/>
              <a:gd name="T18" fmla="*/ 258196 w 765"/>
              <a:gd name="T19" fmla="*/ 14847 h 459"/>
              <a:gd name="T20" fmla="*/ 227858 w 765"/>
              <a:gd name="T21" fmla="*/ 3221 h 459"/>
              <a:gd name="T22" fmla="*/ 145855 w 765"/>
              <a:gd name="T23" fmla="*/ 931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5390 w 9782"/>
              <a:gd name="connsiteY0" fmla="*/ 84 h 9624"/>
              <a:gd name="connsiteX1" fmla="*/ 3456 w 9782"/>
              <a:gd name="connsiteY1" fmla="*/ 838 h 9624"/>
              <a:gd name="connsiteX2" fmla="*/ 1103 w 9782"/>
              <a:gd name="connsiteY2" fmla="*/ 2045 h 9624"/>
              <a:gd name="connsiteX3" fmla="*/ 31 w 9782"/>
              <a:gd name="connsiteY3" fmla="*/ 7186 h 9624"/>
              <a:gd name="connsiteX4" fmla="*/ 2201 w 9782"/>
              <a:gd name="connsiteY4" fmla="*/ 9539 h 9624"/>
              <a:gd name="connsiteX5" fmla="*/ 4371 w 9782"/>
              <a:gd name="connsiteY5" fmla="*/ 9147 h 9624"/>
              <a:gd name="connsiteX6" fmla="*/ 7482 w 9782"/>
              <a:gd name="connsiteY6" fmla="*/ 9539 h 9624"/>
              <a:gd name="connsiteX7" fmla="*/ 8972 w 9782"/>
              <a:gd name="connsiteY7" fmla="*/ 9321 h 9624"/>
              <a:gd name="connsiteX8" fmla="*/ 9678 w 9782"/>
              <a:gd name="connsiteY8" fmla="*/ 7971 h 9624"/>
              <a:gd name="connsiteX9" fmla="*/ 9652 w 9782"/>
              <a:gd name="connsiteY9" fmla="*/ 3308 h 9624"/>
              <a:gd name="connsiteX10" fmla="*/ 8502 w 9782"/>
              <a:gd name="connsiteY10" fmla="*/ 607 h 9624"/>
              <a:gd name="connsiteX11" fmla="*/ 5390 w 9782"/>
              <a:gd name="connsiteY11" fmla="*/ 84 h 9624"/>
              <a:gd name="connsiteX0" fmla="*/ 5519 w 10009"/>
              <a:gd name="connsiteY0" fmla="*/ 87 h 10936"/>
              <a:gd name="connsiteX1" fmla="*/ 3542 w 10009"/>
              <a:gd name="connsiteY1" fmla="*/ 871 h 10936"/>
              <a:gd name="connsiteX2" fmla="*/ 1137 w 10009"/>
              <a:gd name="connsiteY2" fmla="*/ 2125 h 10936"/>
              <a:gd name="connsiteX3" fmla="*/ 41 w 10009"/>
              <a:gd name="connsiteY3" fmla="*/ 7467 h 10936"/>
              <a:gd name="connsiteX4" fmla="*/ 2488 w 10009"/>
              <a:gd name="connsiteY4" fmla="*/ 10888 h 10936"/>
              <a:gd name="connsiteX5" fmla="*/ 4477 w 10009"/>
              <a:gd name="connsiteY5" fmla="*/ 9504 h 10936"/>
              <a:gd name="connsiteX6" fmla="*/ 7658 w 10009"/>
              <a:gd name="connsiteY6" fmla="*/ 9912 h 10936"/>
              <a:gd name="connsiteX7" fmla="*/ 9181 w 10009"/>
              <a:gd name="connsiteY7" fmla="*/ 9685 h 10936"/>
              <a:gd name="connsiteX8" fmla="*/ 9903 w 10009"/>
              <a:gd name="connsiteY8" fmla="*/ 8282 h 10936"/>
              <a:gd name="connsiteX9" fmla="*/ 9876 w 10009"/>
              <a:gd name="connsiteY9" fmla="*/ 3437 h 10936"/>
              <a:gd name="connsiteX10" fmla="*/ 8700 w 10009"/>
              <a:gd name="connsiteY10" fmla="*/ 631 h 10936"/>
              <a:gd name="connsiteX11" fmla="*/ 5519 w 10009"/>
              <a:gd name="connsiteY11" fmla="*/ 87 h 10936"/>
              <a:gd name="connsiteX0" fmla="*/ 4948 w 9438"/>
              <a:gd name="connsiteY0" fmla="*/ 87 h 10945"/>
              <a:gd name="connsiteX1" fmla="*/ 2971 w 9438"/>
              <a:gd name="connsiteY1" fmla="*/ 871 h 10945"/>
              <a:gd name="connsiteX2" fmla="*/ 566 w 9438"/>
              <a:gd name="connsiteY2" fmla="*/ 2125 h 10945"/>
              <a:gd name="connsiteX3" fmla="*/ 89 w 9438"/>
              <a:gd name="connsiteY3" fmla="*/ 7237 h 10945"/>
              <a:gd name="connsiteX4" fmla="*/ 1917 w 9438"/>
              <a:gd name="connsiteY4" fmla="*/ 10888 h 10945"/>
              <a:gd name="connsiteX5" fmla="*/ 3906 w 9438"/>
              <a:gd name="connsiteY5" fmla="*/ 9504 h 10945"/>
              <a:gd name="connsiteX6" fmla="*/ 7087 w 9438"/>
              <a:gd name="connsiteY6" fmla="*/ 9912 h 10945"/>
              <a:gd name="connsiteX7" fmla="*/ 8610 w 9438"/>
              <a:gd name="connsiteY7" fmla="*/ 9685 h 10945"/>
              <a:gd name="connsiteX8" fmla="*/ 9332 w 9438"/>
              <a:gd name="connsiteY8" fmla="*/ 8282 h 10945"/>
              <a:gd name="connsiteX9" fmla="*/ 9305 w 9438"/>
              <a:gd name="connsiteY9" fmla="*/ 3437 h 10945"/>
              <a:gd name="connsiteX10" fmla="*/ 8129 w 9438"/>
              <a:gd name="connsiteY10" fmla="*/ 631 h 10945"/>
              <a:gd name="connsiteX11" fmla="*/ 4948 w 9438"/>
              <a:gd name="connsiteY11" fmla="*/ 87 h 10945"/>
              <a:gd name="connsiteX0" fmla="*/ 5243 w 10000"/>
              <a:gd name="connsiteY0" fmla="*/ 79 h 9966"/>
              <a:gd name="connsiteX1" fmla="*/ 3148 w 10000"/>
              <a:gd name="connsiteY1" fmla="*/ 796 h 9966"/>
              <a:gd name="connsiteX2" fmla="*/ 600 w 10000"/>
              <a:gd name="connsiteY2" fmla="*/ 1942 h 9966"/>
              <a:gd name="connsiteX3" fmla="*/ 94 w 10000"/>
              <a:gd name="connsiteY3" fmla="*/ 6612 h 9966"/>
              <a:gd name="connsiteX4" fmla="*/ 2031 w 10000"/>
              <a:gd name="connsiteY4" fmla="*/ 9948 h 9966"/>
              <a:gd name="connsiteX5" fmla="*/ 4139 w 10000"/>
              <a:gd name="connsiteY5" fmla="*/ 8683 h 9966"/>
              <a:gd name="connsiteX6" fmla="*/ 7509 w 10000"/>
              <a:gd name="connsiteY6" fmla="*/ 9056 h 9966"/>
              <a:gd name="connsiteX7" fmla="*/ 9123 w 10000"/>
              <a:gd name="connsiteY7" fmla="*/ 8849 h 9966"/>
              <a:gd name="connsiteX8" fmla="*/ 9888 w 10000"/>
              <a:gd name="connsiteY8" fmla="*/ 7567 h 9966"/>
              <a:gd name="connsiteX9" fmla="*/ 9859 w 10000"/>
              <a:gd name="connsiteY9" fmla="*/ 3140 h 9966"/>
              <a:gd name="connsiteX10" fmla="*/ 8613 w 10000"/>
              <a:gd name="connsiteY10" fmla="*/ 577 h 9966"/>
              <a:gd name="connsiteX11" fmla="*/ 5243 w 10000"/>
              <a:gd name="connsiteY11" fmla="*/ 79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9966">
                <a:moveTo>
                  <a:pt x="5243" y="79"/>
                </a:moveTo>
                <a:cubicBezTo>
                  <a:pt x="4365" y="204"/>
                  <a:pt x="3927" y="485"/>
                  <a:pt x="3148" y="796"/>
                </a:cubicBezTo>
                <a:cubicBezTo>
                  <a:pt x="2369" y="1106"/>
                  <a:pt x="1108" y="972"/>
                  <a:pt x="600" y="1942"/>
                </a:cubicBezTo>
                <a:cubicBezTo>
                  <a:pt x="91" y="2911"/>
                  <a:pt x="-144" y="5278"/>
                  <a:pt x="94" y="6612"/>
                </a:cubicBezTo>
                <a:cubicBezTo>
                  <a:pt x="333" y="7946"/>
                  <a:pt x="1163" y="9760"/>
                  <a:pt x="2031" y="9948"/>
                </a:cubicBezTo>
                <a:cubicBezTo>
                  <a:pt x="2899" y="10136"/>
                  <a:pt x="3225" y="8832"/>
                  <a:pt x="4139" y="8683"/>
                </a:cubicBezTo>
                <a:cubicBezTo>
                  <a:pt x="5052" y="8534"/>
                  <a:pt x="6674" y="9035"/>
                  <a:pt x="7509" y="9056"/>
                </a:cubicBezTo>
                <a:cubicBezTo>
                  <a:pt x="8344" y="9077"/>
                  <a:pt x="8726" y="9097"/>
                  <a:pt x="9123" y="8849"/>
                </a:cubicBezTo>
                <a:cubicBezTo>
                  <a:pt x="9519" y="8601"/>
                  <a:pt x="9759" y="8519"/>
                  <a:pt x="9888" y="7567"/>
                </a:cubicBezTo>
                <a:cubicBezTo>
                  <a:pt x="10015" y="6615"/>
                  <a:pt x="10071" y="4299"/>
                  <a:pt x="9859" y="3140"/>
                </a:cubicBezTo>
                <a:cubicBezTo>
                  <a:pt x="9647" y="1983"/>
                  <a:pt x="9377" y="1073"/>
                  <a:pt x="8613" y="577"/>
                </a:cubicBezTo>
                <a:cubicBezTo>
                  <a:pt x="7849" y="79"/>
                  <a:pt x="6390" y="-127"/>
                  <a:pt x="5243" y="79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7" name="Line 130">
            <a:extLst>
              <a:ext uri="{FF2B5EF4-FFF2-40B4-BE49-F238E27FC236}">
                <a16:creationId xmlns:a16="http://schemas.microsoft.com/office/drawing/2014/main" id="{BA049FB3-9F2D-F84D-9473-BB8AF615D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3710" y="3110966"/>
            <a:ext cx="157454" cy="841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8" name="Line 131">
            <a:extLst>
              <a:ext uri="{FF2B5EF4-FFF2-40B4-BE49-F238E27FC236}">
                <a16:creationId xmlns:a16="http://schemas.microsoft.com/office/drawing/2014/main" id="{C810FEE7-0839-4946-853F-3D2AB6E06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9397" y="3279268"/>
            <a:ext cx="0" cy="80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9" name="Line 132">
            <a:extLst>
              <a:ext uri="{FF2B5EF4-FFF2-40B4-BE49-F238E27FC236}">
                <a16:creationId xmlns:a16="http://schemas.microsoft.com/office/drawing/2014/main" id="{7A367922-E410-7840-A773-2D732D40D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3710" y="3178287"/>
            <a:ext cx="329487" cy="282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90" name="Line 133">
            <a:extLst>
              <a:ext uri="{FF2B5EF4-FFF2-40B4-BE49-F238E27FC236}">
                <a16:creationId xmlns:a16="http://schemas.microsoft.com/office/drawing/2014/main" id="{E2674585-BA78-A443-97BB-E5255E5F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035" y="3177165"/>
            <a:ext cx="0" cy="1918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91" name="Line 134">
            <a:extLst>
              <a:ext uri="{FF2B5EF4-FFF2-40B4-BE49-F238E27FC236}">
                <a16:creationId xmlns:a16="http://schemas.microsoft.com/office/drawing/2014/main" id="{A1D94A21-56CF-A24A-83D0-85C94A7B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36" y="3476741"/>
            <a:ext cx="2361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5BE09AEA-8140-5E4C-BC2E-45351450D4BA}"/>
              </a:ext>
            </a:extLst>
          </p:cNvPr>
          <p:cNvGrpSpPr/>
          <p:nvPr/>
        </p:nvGrpSpPr>
        <p:grpSpPr>
          <a:xfrm flipH="1">
            <a:off x="1090801" y="3470003"/>
            <a:ext cx="466530" cy="2244"/>
            <a:chOff x="3159352" y="3666243"/>
            <a:chExt cx="466530" cy="2244"/>
          </a:xfrm>
        </p:grpSpPr>
        <p:sp>
          <p:nvSpPr>
            <p:cNvPr id="192" name="Line 135">
              <a:extLst>
                <a:ext uri="{FF2B5EF4-FFF2-40B4-BE49-F238E27FC236}">
                  <a16:creationId xmlns:a16="http://schemas.microsoft.com/office/drawing/2014/main" id="{534722DD-8C97-364D-97D3-E8C372CE4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352" y="3668487"/>
              <a:ext cx="2216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Line 172">
              <a:extLst>
                <a:ext uri="{FF2B5EF4-FFF2-40B4-BE49-F238E27FC236}">
                  <a16:creationId xmlns:a16="http://schemas.microsoft.com/office/drawing/2014/main" id="{6A5F222A-F320-8A4D-A101-AD8611F73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280" y="3666243"/>
              <a:ext cx="22160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98" name="Text Box 580">
            <a:extLst>
              <a:ext uri="{FF2B5EF4-FFF2-40B4-BE49-F238E27FC236}">
                <a16:creationId xmlns:a16="http://schemas.microsoft.com/office/drawing/2014/main" id="{05C27FCC-FFC4-1A42-9305-E713469E7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187" y="3431361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ISP</a:t>
            </a:r>
          </a:p>
        </p:txBody>
      </p:sp>
      <p:sp>
        <p:nvSpPr>
          <p:cNvPr id="232" name="Line 176">
            <a:extLst>
              <a:ext uri="{FF2B5EF4-FFF2-40B4-BE49-F238E27FC236}">
                <a16:creationId xmlns:a16="http://schemas.microsoft.com/office/drawing/2014/main" id="{77367670-A7FE-DA42-B5CB-53C3AD6C8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7462" y="3172374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233" name="Text Box 177">
            <a:extLst>
              <a:ext uri="{FF2B5EF4-FFF2-40B4-BE49-F238E27FC236}">
                <a16:creationId xmlns:a16="http://schemas.microsoft.com/office/drawing/2014/main" id="{982F024F-66F2-D547-9A68-4E45A8380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959" y="3414608"/>
            <a:ext cx="1611339" cy="46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cable modem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termination system</a:t>
            </a:r>
          </a:p>
        </p:txBody>
      </p:sp>
      <p:grpSp>
        <p:nvGrpSpPr>
          <p:cNvPr id="234" name="Group 2">
            <a:extLst>
              <a:ext uri="{FF2B5EF4-FFF2-40B4-BE49-F238E27FC236}">
                <a16:creationId xmlns:a16="http://schemas.microsoft.com/office/drawing/2014/main" id="{EB20829C-C2C8-044E-8B94-CD986EBB0283}"/>
              </a:ext>
            </a:extLst>
          </p:cNvPr>
          <p:cNvGrpSpPr>
            <a:grpSpLocks/>
          </p:cNvGrpSpPr>
          <p:nvPr/>
        </p:nvGrpSpPr>
        <p:grpSpPr bwMode="auto">
          <a:xfrm>
            <a:off x="8677789" y="2097636"/>
            <a:ext cx="2498818" cy="1466537"/>
            <a:chOff x="467224" y="1239838"/>
            <a:chExt cx="2268538" cy="1465643"/>
          </a:xfrm>
        </p:grpSpPr>
        <p:sp>
          <p:nvSpPr>
            <p:cNvPr id="235" name="Rectangle 9">
              <a:extLst>
                <a:ext uri="{FF2B5EF4-FFF2-40B4-BE49-F238E27FC236}">
                  <a16:creationId xmlns:a16="http://schemas.microsoft.com/office/drawing/2014/main" id="{DD540BB4-19DF-8849-B206-BD6B1408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79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36" name="Line 7">
              <a:extLst>
                <a:ext uri="{FF2B5EF4-FFF2-40B4-BE49-F238E27FC236}">
                  <a16:creationId xmlns:a16="http://schemas.microsoft.com/office/drawing/2014/main" id="{FB71DB5B-A160-3A48-AE99-90B9FF3BA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7" name="Text Box 39">
              <a:extLst>
                <a:ext uri="{FF2B5EF4-FFF2-40B4-BE49-F238E27FC236}">
                  <a16:creationId xmlns:a16="http://schemas.microsoft.com/office/drawing/2014/main" id="{EB1348A4-24CD-1E44-88F8-7830C3AFD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087" y="2264475"/>
              <a:ext cx="748923" cy="44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cable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modem</a:t>
              </a:r>
            </a:p>
          </p:txBody>
        </p:sp>
        <p:sp>
          <p:nvSpPr>
            <p:cNvPr id="238" name="Text Box 41">
              <a:extLst>
                <a:ext uri="{FF2B5EF4-FFF2-40B4-BE49-F238E27FC236}">
                  <a16:creationId xmlns:a16="http://schemas.microsoft.com/office/drawing/2014/main" id="{8349886E-58FF-B046-80BF-ECA0B3CB5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799" y="2331583"/>
              <a:ext cx="707245" cy="26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splitter</a:t>
              </a:r>
            </a:p>
          </p:txBody>
        </p:sp>
        <p:grpSp>
          <p:nvGrpSpPr>
            <p:cNvPr id="239" name="Group 13">
              <a:extLst>
                <a:ext uri="{FF2B5EF4-FFF2-40B4-BE49-F238E27FC236}">
                  <a16:creationId xmlns:a16="http://schemas.microsoft.com/office/drawing/2014/main" id="{30E87D95-D7AC-5346-9120-9E6EC57CD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48" name="Rectangle 14">
                <a:extLst>
                  <a:ext uri="{FF2B5EF4-FFF2-40B4-BE49-F238E27FC236}">
                    <a16:creationId xmlns:a16="http://schemas.microsoft.com/office/drawing/2014/main" id="{A9BAD309-D5C5-614D-B693-C67071C10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9" name="Rectangle 15">
                <a:extLst>
                  <a:ext uri="{FF2B5EF4-FFF2-40B4-BE49-F238E27FC236}">
                    <a16:creationId xmlns:a16="http://schemas.microsoft.com/office/drawing/2014/main" id="{0220B554-E7D3-F548-BC5D-91C2D181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0" name="Rectangle 16">
                <a:extLst>
                  <a:ext uri="{FF2B5EF4-FFF2-40B4-BE49-F238E27FC236}">
                    <a16:creationId xmlns:a16="http://schemas.microsoft.com/office/drawing/2014/main" id="{9EA0D1A9-01E8-8B4A-B60C-6BC291712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1" name="Rectangle 17">
                <a:extLst>
                  <a:ext uri="{FF2B5EF4-FFF2-40B4-BE49-F238E27FC236}">
                    <a16:creationId xmlns:a16="http://schemas.microsoft.com/office/drawing/2014/main" id="{98A797A7-008D-354C-96ED-D81C6B57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Rectangle 18">
                <a:extLst>
                  <a:ext uri="{FF2B5EF4-FFF2-40B4-BE49-F238E27FC236}">
                    <a16:creationId xmlns:a16="http://schemas.microsoft.com/office/drawing/2014/main" id="{67D0B14D-EED2-C149-BDE9-6BA7A5147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3" name="AutoShape 19">
                <a:extLst>
                  <a:ext uri="{FF2B5EF4-FFF2-40B4-BE49-F238E27FC236}">
                    <a16:creationId xmlns:a16="http://schemas.microsoft.com/office/drawing/2014/main" id="{E034E9AE-9B8D-3D42-B2F3-0ADCD2E5C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0" name="AutoShape 21">
              <a:extLst>
                <a:ext uri="{FF2B5EF4-FFF2-40B4-BE49-F238E27FC236}">
                  <a16:creationId xmlns:a16="http://schemas.microsoft.com/office/drawing/2014/main" id="{82B9E5FE-6BF1-F649-BE4A-9DE0EE33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41" name="Rectangle 22">
              <a:extLst>
                <a:ext uri="{FF2B5EF4-FFF2-40B4-BE49-F238E27FC236}">
                  <a16:creationId xmlns:a16="http://schemas.microsoft.com/office/drawing/2014/main" id="{A10F90D2-AA03-214F-88E6-81C65C8F3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44F75FB3-7AD9-664F-B0D1-CFACEDC08A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3" name="Line 24">
              <a:extLst>
                <a:ext uri="{FF2B5EF4-FFF2-40B4-BE49-F238E27FC236}">
                  <a16:creationId xmlns:a16="http://schemas.microsoft.com/office/drawing/2014/main" id="{F2B915F6-A2A3-B34C-A375-8EFD324B3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pic>
          <p:nvPicPr>
            <p:cNvPr id="244" name="Picture 25" descr="tv">
              <a:extLst>
                <a:ext uri="{FF2B5EF4-FFF2-40B4-BE49-F238E27FC236}">
                  <a16:creationId xmlns:a16="http://schemas.microsoft.com/office/drawing/2014/main" id="{477C9371-ACC2-724A-B0A8-361D1C6FD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" name="Group 181">
              <a:extLst>
                <a:ext uri="{FF2B5EF4-FFF2-40B4-BE49-F238E27FC236}">
                  <a16:creationId xmlns:a16="http://schemas.microsoft.com/office/drawing/2014/main" id="{AA33DC69-DFD9-8845-B93A-D4AB8AA2D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246" name="Picture 182" descr="desktop_computer_stylized_medium">
                <a:extLst>
                  <a:ext uri="{FF2B5EF4-FFF2-40B4-BE49-F238E27FC236}">
                    <a16:creationId xmlns:a16="http://schemas.microsoft.com/office/drawing/2014/main" id="{D2729833-534C-6443-A1A7-9247867BD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83">
                <a:extLst>
                  <a:ext uri="{FF2B5EF4-FFF2-40B4-BE49-F238E27FC236}">
                    <a16:creationId xmlns:a16="http://schemas.microsoft.com/office/drawing/2014/main" id="{F7F57EE2-12F0-584B-A870-9B2DC5367E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54" name="Group 8">
            <a:extLst>
              <a:ext uri="{FF2B5EF4-FFF2-40B4-BE49-F238E27FC236}">
                <a16:creationId xmlns:a16="http://schemas.microsoft.com/office/drawing/2014/main" id="{A6124704-7265-E246-8B8F-A1899A14DC0E}"/>
              </a:ext>
            </a:extLst>
          </p:cNvPr>
          <p:cNvGrpSpPr>
            <a:grpSpLocks/>
          </p:cNvGrpSpPr>
          <p:nvPr/>
        </p:nvGrpSpPr>
        <p:grpSpPr bwMode="auto">
          <a:xfrm>
            <a:off x="4222712" y="2307186"/>
            <a:ext cx="4938712" cy="1389063"/>
            <a:chOff x="4327270" y="1745934"/>
            <a:chExt cx="4938730" cy="1388847"/>
          </a:xfrm>
        </p:grpSpPr>
        <p:sp>
          <p:nvSpPr>
            <p:cNvPr id="255" name="Line 94">
              <a:extLst>
                <a:ext uri="{FF2B5EF4-FFF2-40B4-BE49-F238E27FC236}">
                  <a16:creationId xmlns:a16="http://schemas.microsoft.com/office/drawing/2014/main" id="{7F4BC0F0-CF12-544A-BB11-6132B2CB1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56" name="Group 7">
              <a:extLst>
                <a:ext uri="{FF2B5EF4-FFF2-40B4-BE49-F238E27FC236}">
                  <a16:creationId xmlns:a16="http://schemas.microsoft.com/office/drawing/2014/main" id="{CE28F841-1006-2D42-AD3B-E8BEB4883A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358"/>
              <a:chOff x="5534163" y="1745934"/>
              <a:chExt cx="2894013" cy="752358"/>
            </a:xfrm>
          </p:grpSpPr>
          <p:grpSp>
            <p:nvGrpSpPr>
              <p:cNvPr id="296" name="Group 26">
                <a:extLst>
                  <a:ext uri="{FF2B5EF4-FFF2-40B4-BE49-F238E27FC236}">
                    <a16:creationId xmlns:a16="http://schemas.microsoft.com/office/drawing/2014/main" id="{085DD102-ADD6-3341-90FC-C93595FF0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335" name="AutoShape 27">
                  <a:extLst>
                    <a:ext uri="{FF2B5EF4-FFF2-40B4-BE49-F238E27FC236}">
                      <a16:creationId xmlns:a16="http://schemas.microsoft.com/office/drawing/2014/main" id="{6A97A305-05F0-A641-B6D6-A929DBC29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36" name="Group 28">
                  <a:extLst>
                    <a:ext uri="{FF2B5EF4-FFF2-40B4-BE49-F238E27FC236}">
                      <a16:creationId xmlns:a16="http://schemas.microsoft.com/office/drawing/2014/main" id="{DD90E225-31C2-954C-8DEC-7BD3AFBA89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37" name="Rectangle 29">
                    <a:extLst>
                      <a:ext uri="{FF2B5EF4-FFF2-40B4-BE49-F238E27FC236}">
                        <a16:creationId xmlns:a16="http://schemas.microsoft.com/office/drawing/2014/main" id="{A9903755-27D9-704C-BB66-3C4D76AB10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38" name="Line 7">
                    <a:extLst>
                      <a:ext uri="{FF2B5EF4-FFF2-40B4-BE49-F238E27FC236}">
                        <a16:creationId xmlns:a16="http://schemas.microsoft.com/office/drawing/2014/main" id="{9385E579-9CD6-2F44-975A-C036D95409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39" name="Group 31">
                    <a:extLst>
                      <a:ext uri="{FF2B5EF4-FFF2-40B4-BE49-F238E27FC236}">
                        <a16:creationId xmlns:a16="http://schemas.microsoft.com/office/drawing/2014/main" id="{3C6A471F-A4F3-9340-8F7A-3124858BDD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45" name="Rectangle 32">
                      <a:extLst>
                        <a:ext uri="{FF2B5EF4-FFF2-40B4-BE49-F238E27FC236}">
                          <a16:creationId xmlns:a16="http://schemas.microsoft.com/office/drawing/2014/main" id="{E1C1B86B-F83B-4E49-8436-FCE71C16CB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6" name="Rectangle 33">
                      <a:extLst>
                        <a:ext uri="{FF2B5EF4-FFF2-40B4-BE49-F238E27FC236}">
                          <a16:creationId xmlns:a16="http://schemas.microsoft.com/office/drawing/2014/main" id="{72C2A603-D736-E74C-8F62-E12A4A34A4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7" name="Rectangle 34">
                      <a:extLst>
                        <a:ext uri="{FF2B5EF4-FFF2-40B4-BE49-F238E27FC236}">
                          <a16:creationId xmlns:a16="http://schemas.microsoft.com/office/drawing/2014/main" id="{DEA7D0BC-36BB-A942-9E39-90CB30791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8" name="Rectangle 35">
                      <a:extLst>
                        <a:ext uri="{FF2B5EF4-FFF2-40B4-BE49-F238E27FC236}">
                          <a16:creationId xmlns:a16="http://schemas.microsoft.com/office/drawing/2014/main" id="{CD3E3109-5BF8-BC49-A4FD-701B1209F7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9" name="Rectangle 36">
                      <a:extLst>
                        <a:ext uri="{FF2B5EF4-FFF2-40B4-BE49-F238E27FC236}">
                          <a16:creationId xmlns:a16="http://schemas.microsoft.com/office/drawing/2014/main" id="{8DB6809C-1A6C-1848-86D3-AC336F5256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50" name="AutoShape 37">
                      <a:extLst>
                        <a:ext uri="{FF2B5EF4-FFF2-40B4-BE49-F238E27FC236}">
                          <a16:creationId xmlns:a16="http://schemas.microsoft.com/office/drawing/2014/main" id="{238B90F3-F8D7-7E44-B808-BD74D911CF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40" name="Picture 38" descr="desktop_computer_stylized_small">
                    <a:extLst>
                      <a:ext uri="{FF2B5EF4-FFF2-40B4-BE49-F238E27FC236}">
                        <a16:creationId xmlns:a16="http://schemas.microsoft.com/office/drawing/2014/main" id="{A66823E0-C61E-0242-A088-77165F889C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1" name="Rectangle 39">
                    <a:extLst>
                      <a:ext uri="{FF2B5EF4-FFF2-40B4-BE49-F238E27FC236}">
                        <a16:creationId xmlns:a16="http://schemas.microsoft.com/office/drawing/2014/main" id="{C2363609-BFD5-134B-8E59-BB238A20C9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2" name="Freeform 40">
                    <a:extLst>
                      <a:ext uri="{FF2B5EF4-FFF2-40B4-BE49-F238E27FC236}">
                        <a16:creationId xmlns:a16="http://schemas.microsoft.com/office/drawing/2014/main" id="{73B464D1-49E3-9245-93EB-9907439E2D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43" name="Line 41">
                    <a:extLst>
                      <a:ext uri="{FF2B5EF4-FFF2-40B4-BE49-F238E27FC236}">
                        <a16:creationId xmlns:a16="http://schemas.microsoft.com/office/drawing/2014/main" id="{F1E7F941-7FB1-CF4A-A86E-4745E87FA5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44" name="Picture 42" descr="tv">
                    <a:extLst>
                      <a:ext uri="{FF2B5EF4-FFF2-40B4-BE49-F238E27FC236}">
                        <a16:creationId xmlns:a16="http://schemas.microsoft.com/office/drawing/2014/main" id="{5C8F3C6D-D835-7840-82EE-69730EA6CA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7" name="Group 43">
                <a:extLst>
                  <a:ext uri="{FF2B5EF4-FFF2-40B4-BE49-F238E27FC236}">
                    <a16:creationId xmlns:a16="http://schemas.microsoft.com/office/drawing/2014/main" id="{67079048-1948-974E-A614-943FD2E76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319" name="AutoShape 44">
                  <a:extLst>
                    <a:ext uri="{FF2B5EF4-FFF2-40B4-BE49-F238E27FC236}">
                      <a16:creationId xmlns:a16="http://schemas.microsoft.com/office/drawing/2014/main" id="{456E65D0-645B-CE4F-B30E-AF2FC63CC7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20" name="Group 45">
                  <a:extLst>
                    <a:ext uri="{FF2B5EF4-FFF2-40B4-BE49-F238E27FC236}">
                      <a16:creationId xmlns:a16="http://schemas.microsoft.com/office/drawing/2014/main" id="{E3E2C60A-617F-744F-81D5-30BB67D53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21" name="Rectangle 46">
                    <a:extLst>
                      <a:ext uri="{FF2B5EF4-FFF2-40B4-BE49-F238E27FC236}">
                        <a16:creationId xmlns:a16="http://schemas.microsoft.com/office/drawing/2014/main" id="{002E7FEA-35B8-F94E-AE8D-E87EA4156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2" name="Line 7">
                    <a:extLst>
                      <a:ext uri="{FF2B5EF4-FFF2-40B4-BE49-F238E27FC236}">
                        <a16:creationId xmlns:a16="http://schemas.microsoft.com/office/drawing/2014/main" id="{B69B1E6A-61F6-6848-A082-E7712464DF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23" name="Group 48">
                    <a:extLst>
                      <a:ext uri="{FF2B5EF4-FFF2-40B4-BE49-F238E27FC236}">
                        <a16:creationId xmlns:a16="http://schemas.microsoft.com/office/drawing/2014/main" id="{82871A84-AE0A-984A-BC23-B1C94CC6BA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29" name="Rectangle 49">
                      <a:extLst>
                        <a:ext uri="{FF2B5EF4-FFF2-40B4-BE49-F238E27FC236}">
                          <a16:creationId xmlns:a16="http://schemas.microsoft.com/office/drawing/2014/main" id="{D056BEE1-4B05-F54C-81EC-370750ED99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0" name="Rectangle 50">
                      <a:extLst>
                        <a:ext uri="{FF2B5EF4-FFF2-40B4-BE49-F238E27FC236}">
                          <a16:creationId xmlns:a16="http://schemas.microsoft.com/office/drawing/2014/main" id="{E244CA29-71A6-EC47-ACFB-87F778914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1" name="Rectangle 51">
                      <a:extLst>
                        <a:ext uri="{FF2B5EF4-FFF2-40B4-BE49-F238E27FC236}">
                          <a16:creationId xmlns:a16="http://schemas.microsoft.com/office/drawing/2014/main" id="{7B42A43F-637B-9142-969B-01468F6725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2" name="Rectangle 52">
                      <a:extLst>
                        <a:ext uri="{FF2B5EF4-FFF2-40B4-BE49-F238E27FC236}">
                          <a16:creationId xmlns:a16="http://schemas.microsoft.com/office/drawing/2014/main" id="{23B87611-7608-CC43-A967-AEE4B8BB85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3" name="Rectangle 53">
                      <a:extLst>
                        <a:ext uri="{FF2B5EF4-FFF2-40B4-BE49-F238E27FC236}">
                          <a16:creationId xmlns:a16="http://schemas.microsoft.com/office/drawing/2014/main" id="{AE5DFE7E-43E3-0F42-A0FE-E6AD63E14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4" name="AutoShape 54">
                      <a:extLst>
                        <a:ext uri="{FF2B5EF4-FFF2-40B4-BE49-F238E27FC236}">
                          <a16:creationId xmlns:a16="http://schemas.microsoft.com/office/drawing/2014/main" id="{079E5BE1-85B6-3747-AA3F-D2688B378F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24" name="Picture 55" descr="desktop_computer_stylized_small">
                    <a:extLst>
                      <a:ext uri="{FF2B5EF4-FFF2-40B4-BE49-F238E27FC236}">
                        <a16:creationId xmlns:a16="http://schemas.microsoft.com/office/drawing/2014/main" id="{07D61FCA-DAAF-AD44-9EC9-CA49616D35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5" name="Rectangle 56">
                    <a:extLst>
                      <a:ext uri="{FF2B5EF4-FFF2-40B4-BE49-F238E27FC236}">
                        <a16:creationId xmlns:a16="http://schemas.microsoft.com/office/drawing/2014/main" id="{1001F98C-ED6F-D948-99EF-322AC120DD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6" name="Freeform 57">
                    <a:extLst>
                      <a:ext uri="{FF2B5EF4-FFF2-40B4-BE49-F238E27FC236}">
                        <a16:creationId xmlns:a16="http://schemas.microsoft.com/office/drawing/2014/main" id="{92EA9D03-931E-C347-82FA-D160F604F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27" name="Line 58">
                    <a:extLst>
                      <a:ext uri="{FF2B5EF4-FFF2-40B4-BE49-F238E27FC236}">
                        <a16:creationId xmlns:a16="http://schemas.microsoft.com/office/drawing/2014/main" id="{7AABC235-4ADE-CB40-BB43-1D33F57E8C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28" name="Picture 59" descr="tv">
                    <a:extLst>
                      <a:ext uri="{FF2B5EF4-FFF2-40B4-BE49-F238E27FC236}">
                        <a16:creationId xmlns:a16="http://schemas.microsoft.com/office/drawing/2014/main" id="{9654A268-82FE-4245-B25A-3A124BC4308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8" name="Group 95">
                <a:extLst>
                  <a:ext uri="{FF2B5EF4-FFF2-40B4-BE49-F238E27FC236}">
                    <a16:creationId xmlns:a16="http://schemas.microsoft.com/office/drawing/2014/main" id="{FD849A36-3DCA-4848-84EE-49CDE7D3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303" name="AutoShape 96">
                  <a:extLst>
                    <a:ext uri="{FF2B5EF4-FFF2-40B4-BE49-F238E27FC236}">
                      <a16:creationId xmlns:a16="http://schemas.microsoft.com/office/drawing/2014/main" id="{2134D4E9-8248-CE44-9AAB-057757A4B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04" name="Group 97">
                  <a:extLst>
                    <a:ext uri="{FF2B5EF4-FFF2-40B4-BE49-F238E27FC236}">
                      <a16:creationId xmlns:a16="http://schemas.microsoft.com/office/drawing/2014/main" id="{5467ECCE-4A4E-A64E-85D9-0663675678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05" name="Rectangle 98">
                    <a:extLst>
                      <a:ext uri="{FF2B5EF4-FFF2-40B4-BE49-F238E27FC236}">
                        <a16:creationId xmlns:a16="http://schemas.microsoft.com/office/drawing/2014/main" id="{49829436-0D5F-004B-AEFC-A5B3EFF126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06" name="Line 7">
                    <a:extLst>
                      <a:ext uri="{FF2B5EF4-FFF2-40B4-BE49-F238E27FC236}">
                        <a16:creationId xmlns:a16="http://schemas.microsoft.com/office/drawing/2014/main" id="{297A059F-49AA-5B45-A6BF-AE3B9EFA9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07" name="Group 100">
                    <a:extLst>
                      <a:ext uri="{FF2B5EF4-FFF2-40B4-BE49-F238E27FC236}">
                        <a16:creationId xmlns:a16="http://schemas.microsoft.com/office/drawing/2014/main" id="{26F51CA6-CBA9-BB44-A274-61BE894B26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3" name="Rectangle 101">
                      <a:extLst>
                        <a:ext uri="{FF2B5EF4-FFF2-40B4-BE49-F238E27FC236}">
                          <a16:creationId xmlns:a16="http://schemas.microsoft.com/office/drawing/2014/main" id="{7875F5E9-821A-0B41-84DA-59FA2188A4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4" name="Rectangle 102">
                      <a:extLst>
                        <a:ext uri="{FF2B5EF4-FFF2-40B4-BE49-F238E27FC236}">
                          <a16:creationId xmlns:a16="http://schemas.microsoft.com/office/drawing/2014/main" id="{E632E424-0BBD-1643-908C-709C6232D4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5" name="Rectangle 103">
                      <a:extLst>
                        <a:ext uri="{FF2B5EF4-FFF2-40B4-BE49-F238E27FC236}">
                          <a16:creationId xmlns:a16="http://schemas.microsoft.com/office/drawing/2014/main" id="{8B81DAEF-25EA-8348-99B9-5386288651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6" name="Rectangle 104">
                      <a:extLst>
                        <a:ext uri="{FF2B5EF4-FFF2-40B4-BE49-F238E27FC236}">
                          <a16:creationId xmlns:a16="http://schemas.microsoft.com/office/drawing/2014/main" id="{7BAB38B7-A3F3-CB49-B51F-DC1F9670CF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7" name="Rectangle 105">
                      <a:extLst>
                        <a:ext uri="{FF2B5EF4-FFF2-40B4-BE49-F238E27FC236}">
                          <a16:creationId xmlns:a16="http://schemas.microsoft.com/office/drawing/2014/main" id="{0CDBE914-F84E-7D4E-B3B2-D8F9DE98A8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8" name="AutoShape 106">
                      <a:extLst>
                        <a:ext uri="{FF2B5EF4-FFF2-40B4-BE49-F238E27FC236}">
                          <a16:creationId xmlns:a16="http://schemas.microsoft.com/office/drawing/2014/main" id="{021DD6DC-DF6F-6F4A-85BD-FADA0DD51B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08" name="Picture 107" descr="desktop_computer_stylized_small">
                    <a:extLst>
                      <a:ext uri="{FF2B5EF4-FFF2-40B4-BE49-F238E27FC236}">
                        <a16:creationId xmlns:a16="http://schemas.microsoft.com/office/drawing/2014/main" id="{A9B48AEA-369A-ED41-8FEC-F20EFBC33B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9" name="Rectangle 108">
                    <a:extLst>
                      <a:ext uri="{FF2B5EF4-FFF2-40B4-BE49-F238E27FC236}">
                        <a16:creationId xmlns:a16="http://schemas.microsoft.com/office/drawing/2014/main" id="{E99A4E83-8C3B-804F-B09B-776F804CA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10" name="Freeform 109">
                    <a:extLst>
                      <a:ext uri="{FF2B5EF4-FFF2-40B4-BE49-F238E27FC236}">
                        <a16:creationId xmlns:a16="http://schemas.microsoft.com/office/drawing/2014/main" id="{BC91D9E2-0A1B-3B42-9C7F-ECD4B0D1B2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11" name="Line 110">
                    <a:extLst>
                      <a:ext uri="{FF2B5EF4-FFF2-40B4-BE49-F238E27FC236}">
                        <a16:creationId xmlns:a16="http://schemas.microsoft.com/office/drawing/2014/main" id="{7033F15B-5083-064E-8DA3-D925A29A43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12" name="Picture 111" descr="tv">
                    <a:extLst>
                      <a:ext uri="{FF2B5EF4-FFF2-40B4-BE49-F238E27FC236}">
                        <a16:creationId xmlns:a16="http://schemas.microsoft.com/office/drawing/2014/main" id="{E6ACCA90-C189-5C46-B6A3-BB68EF5AC5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99" name="Text Box 112">
                <a:extLst>
                  <a:ext uri="{FF2B5EF4-FFF2-40B4-BE49-F238E27FC236}">
                    <a16:creationId xmlns:a16="http://schemas.microsoft.com/office/drawing/2014/main" id="{BF0F7862-2B93-8D4E-8DE9-1D1D28C36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9808" y="1823710"/>
                <a:ext cx="397868" cy="461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…</a:t>
                </a:r>
              </a:p>
            </p:txBody>
          </p:sp>
          <p:sp>
            <p:nvSpPr>
              <p:cNvPr id="300" name="Line 113">
                <a:extLst>
                  <a:ext uri="{FF2B5EF4-FFF2-40B4-BE49-F238E27FC236}">
                    <a16:creationId xmlns:a16="http://schemas.microsoft.com/office/drawing/2014/main" id="{E1CD1932-974E-6946-B4E6-8C6990D3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1" name="Line 114">
                <a:extLst>
                  <a:ext uri="{FF2B5EF4-FFF2-40B4-BE49-F238E27FC236}">
                    <a16:creationId xmlns:a16="http://schemas.microsoft.com/office/drawing/2014/main" id="{26697457-3ACA-B84C-A50C-83DEF80C9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2" name="Line 115">
                <a:extLst>
                  <a:ext uri="{FF2B5EF4-FFF2-40B4-BE49-F238E27FC236}">
                    <a16:creationId xmlns:a16="http://schemas.microsoft.com/office/drawing/2014/main" id="{0D8D793E-91EB-F741-BB52-5FDEB56CF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57" name="Group 5">
              <a:extLst>
                <a:ext uri="{FF2B5EF4-FFF2-40B4-BE49-F238E27FC236}">
                  <a16:creationId xmlns:a16="http://schemas.microsoft.com/office/drawing/2014/main" id="{DE861C37-8A06-864D-B9A4-27252E961CB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278" name="Group 77">
                <a:extLst>
                  <a:ext uri="{FF2B5EF4-FFF2-40B4-BE49-F238E27FC236}">
                    <a16:creationId xmlns:a16="http://schemas.microsoft.com/office/drawing/2014/main" id="{EFE4B320-2D18-0548-9546-499C02132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80" name="AutoShape 78">
                  <a:extLst>
                    <a:ext uri="{FF2B5EF4-FFF2-40B4-BE49-F238E27FC236}">
                      <a16:creationId xmlns:a16="http://schemas.microsoft.com/office/drawing/2014/main" id="{79A4A823-9D81-AD47-B418-203FDA51A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81" name="Group 79">
                  <a:extLst>
                    <a:ext uri="{FF2B5EF4-FFF2-40B4-BE49-F238E27FC236}">
                      <a16:creationId xmlns:a16="http://schemas.microsoft.com/office/drawing/2014/main" id="{F844C0D3-5A34-714F-B8AD-CCC8CD4A8E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82" name="Rectangle 80">
                    <a:extLst>
                      <a:ext uri="{FF2B5EF4-FFF2-40B4-BE49-F238E27FC236}">
                        <a16:creationId xmlns:a16="http://schemas.microsoft.com/office/drawing/2014/main" id="{50412332-25A0-0E4D-A3EC-1F11110203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3" name="Line 7">
                    <a:extLst>
                      <a:ext uri="{FF2B5EF4-FFF2-40B4-BE49-F238E27FC236}">
                        <a16:creationId xmlns:a16="http://schemas.microsoft.com/office/drawing/2014/main" id="{913FB20A-42A8-3B47-942A-C08EC3175D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84" name="Group 82">
                    <a:extLst>
                      <a:ext uri="{FF2B5EF4-FFF2-40B4-BE49-F238E27FC236}">
                        <a16:creationId xmlns:a16="http://schemas.microsoft.com/office/drawing/2014/main" id="{6AE7A535-20D2-7845-906B-57B285A806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90" name="Rectangle 83">
                      <a:extLst>
                        <a:ext uri="{FF2B5EF4-FFF2-40B4-BE49-F238E27FC236}">
                          <a16:creationId xmlns:a16="http://schemas.microsoft.com/office/drawing/2014/main" id="{4DAB170B-872C-AC48-8EB1-7AEA4707CA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1" name="Rectangle 84">
                      <a:extLst>
                        <a:ext uri="{FF2B5EF4-FFF2-40B4-BE49-F238E27FC236}">
                          <a16:creationId xmlns:a16="http://schemas.microsoft.com/office/drawing/2014/main" id="{0AFA26B4-968C-5C4A-A558-6F55DED874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2" name="Rectangle 85">
                      <a:extLst>
                        <a:ext uri="{FF2B5EF4-FFF2-40B4-BE49-F238E27FC236}">
                          <a16:creationId xmlns:a16="http://schemas.microsoft.com/office/drawing/2014/main" id="{06BD0766-DE7D-7C4B-BE12-E496331D41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3" name="Rectangle 86">
                      <a:extLst>
                        <a:ext uri="{FF2B5EF4-FFF2-40B4-BE49-F238E27FC236}">
                          <a16:creationId xmlns:a16="http://schemas.microsoft.com/office/drawing/2014/main" id="{C84C5A24-A69E-3949-A04F-18EBA27F94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4" name="Rectangle 87">
                      <a:extLst>
                        <a:ext uri="{FF2B5EF4-FFF2-40B4-BE49-F238E27FC236}">
                          <a16:creationId xmlns:a16="http://schemas.microsoft.com/office/drawing/2014/main" id="{3A0EE1B9-BC91-B046-A9CD-F67E0D19A2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5" name="AutoShape 88">
                      <a:extLst>
                        <a:ext uri="{FF2B5EF4-FFF2-40B4-BE49-F238E27FC236}">
                          <a16:creationId xmlns:a16="http://schemas.microsoft.com/office/drawing/2014/main" id="{CBCA0129-7B22-AA4F-B528-C23E49901D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85" name="Picture 89" descr="desktop_computer_stylized_small">
                    <a:extLst>
                      <a:ext uri="{FF2B5EF4-FFF2-40B4-BE49-F238E27FC236}">
                        <a16:creationId xmlns:a16="http://schemas.microsoft.com/office/drawing/2014/main" id="{686390BB-FAC3-1449-A6CA-F02AD8F5F3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6" name="Rectangle 90">
                    <a:extLst>
                      <a:ext uri="{FF2B5EF4-FFF2-40B4-BE49-F238E27FC236}">
                        <a16:creationId xmlns:a16="http://schemas.microsoft.com/office/drawing/2014/main" id="{31E1F360-ADB7-F54C-956B-A65BE831BC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7" name="Freeform 91">
                    <a:extLst>
                      <a:ext uri="{FF2B5EF4-FFF2-40B4-BE49-F238E27FC236}">
                        <a16:creationId xmlns:a16="http://schemas.microsoft.com/office/drawing/2014/main" id="{7F66C5B5-3F81-1943-B90B-9823940A13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88" name="Line 92">
                    <a:extLst>
                      <a:ext uri="{FF2B5EF4-FFF2-40B4-BE49-F238E27FC236}">
                        <a16:creationId xmlns:a16="http://schemas.microsoft.com/office/drawing/2014/main" id="{01F98E44-06DD-F74F-A19A-7DA908382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89" name="Picture 93" descr="tv">
                    <a:extLst>
                      <a:ext uri="{FF2B5EF4-FFF2-40B4-BE49-F238E27FC236}">
                        <a16:creationId xmlns:a16="http://schemas.microsoft.com/office/drawing/2014/main" id="{AF40B057-9970-1C45-9273-0ECE7FF5F3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79" name="Freeform 116">
                <a:extLst>
                  <a:ext uri="{FF2B5EF4-FFF2-40B4-BE49-F238E27FC236}">
                    <a16:creationId xmlns:a16="http://schemas.microsoft.com/office/drawing/2014/main" id="{7F938C16-8A8F-A844-AD81-A0C78CFF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58" name="Group 186">
              <a:extLst>
                <a:ext uri="{FF2B5EF4-FFF2-40B4-BE49-F238E27FC236}">
                  <a16:creationId xmlns:a16="http://schemas.microsoft.com/office/drawing/2014/main" id="{70E8839F-CEE5-CB41-A06E-4CB0D3272F8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260" name="Group 77">
                <a:extLst>
                  <a:ext uri="{FF2B5EF4-FFF2-40B4-BE49-F238E27FC236}">
                    <a16:creationId xmlns:a16="http://schemas.microsoft.com/office/drawing/2014/main" id="{0E7D840E-2707-394C-AE0D-30B10E352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62" name="AutoShape 78">
                  <a:extLst>
                    <a:ext uri="{FF2B5EF4-FFF2-40B4-BE49-F238E27FC236}">
                      <a16:creationId xmlns:a16="http://schemas.microsoft.com/office/drawing/2014/main" id="{0F41449C-C9CB-7D44-8773-CE1DF79D8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63" name="Group 79">
                  <a:extLst>
                    <a:ext uri="{FF2B5EF4-FFF2-40B4-BE49-F238E27FC236}">
                      <a16:creationId xmlns:a16="http://schemas.microsoft.com/office/drawing/2014/main" id="{B90C2A7D-EE14-3F42-95E4-1209FE49CB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64" name="Rectangle 80">
                    <a:extLst>
                      <a:ext uri="{FF2B5EF4-FFF2-40B4-BE49-F238E27FC236}">
                        <a16:creationId xmlns:a16="http://schemas.microsoft.com/office/drawing/2014/main" id="{71248F58-EEC6-EF41-9C7D-EAC2C4E841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5" name="Line 7">
                    <a:extLst>
                      <a:ext uri="{FF2B5EF4-FFF2-40B4-BE49-F238E27FC236}">
                        <a16:creationId xmlns:a16="http://schemas.microsoft.com/office/drawing/2014/main" id="{F7549C0E-3FEC-B045-BF52-5B60A5E65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66" name="Group 82">
                    <a:extLst>
                      <a:ext uri="{FF2B5EF4-FFF2-40B4-BE49-F238E27FC236}">
                        <a16:creationId xmlns:a16="http://schemas.microsoft.com/office/drawing/2014/main" id="{A40A0AC4-0483-6D4F-B084-53AD0B584C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72" name="Rectangle 83">
                      <a:extLst>
                        <a:ext uri="{FF2B5EF4-FFF2-40B4-BE49-F238E27FC236}">
                          <a16:creationId xmlns:a16="http://schemas.microsoft.com/office/drawing/2014/main" id="{B30D25B7-E6DA-8E45-8513-2F74D66580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3" name="Rectangle 84">
                      <a:extLst>
                        <a:ext uri="{FF2B5EF4-FFF2-40B4-BE49-F238E27FC236}">
                          <a16:creationId xmlns:a16="http://schemas.microsoft.com/office/drawing/2014/main" id="{A35064C1-4527-644B-A09D-9F1DCAA50C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4" name="Rectangle 85">
                      <a:extLst>
                        <a:ext uri="{FF2B5EF4-FFF2-40B4-BE49-F238E27FC236}">
                          <a16:creationId xmlns:a16="http://schemas.microsoft.com/office/drawing/2014/main" id="{E79D8F2B-7AC8-B14A-BDA7-E0194B467B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5" name="Rectangle 86">
                      <a:extLst>
                        <a:ext uri="{FF2B5EF4-FFF2-40B4-BE49-F238E27FC236}">
                          <a16:creationId xmlns:a16="http://schemas.microsoft.com/office/drawing/2014/main" id="{4887E6B0-0A86-0345-B6AA-E45EA7EACC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6" name="Rectangle 87">
                      <a:extLst>
                        <a:ext uri="{FF2B5EF4-FFF2-40B4-BE49-F238E27FC236}">
                          <a16:creationId xmlns:a16="http://schemas.microsoft.com/office/drawing/2014/main" id="{359841B3-BFFF-974A-AFE6-BF37DED86F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7" name="AutoShape 88">
                      <a:extLst>
                        <a:ext uri="{FF2B5EF4-FFF2-40B4-BE49-F238E27FC236}">
                          <a16:creationId xmlns:a16="http://schemas.microsoft.com/office/drawing/2014/main" id="{FE9B27CE-05B9-6845-9FDA-DBE30E5D65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67" name="Picture 89" descr="desktop_computer_stylized_small">
                    <a:extLst>
                      <a:ext uri="{FF2B5EF4-FFF2-40B4-BE49-F238E27FC236}">
                        <a16:creationId xmlns:a16="http://schemas.microsoft.com/office/drawing/2014/main" id="{0C3D06FA-8772-414E-A3E4-DB625290E3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8" name="Rectangle 90">
                    <a:extLst>
                      <a:ext uri="{FF2B5EF4-FFF2-40B4-BE49-F238E27FC236}">
                        <a16:creationId xmlns:a16="http://schemas.microsoft.com/office/drawing/2014/main" id="{40838EAD-5142-A941-8A31-4312DAC593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9" name="Freeform 91">
                    <a:extLst>
                      <a:ext uri="{FF2B5EF4-FFF2-40B4-BE49-F238E27FC236}">
                        <a16:creationId xmlns:a16="http://schemas.microsoft.com/office/drawing/2014/main" id="{E32D1201-A30F-3844-95F3-01C63B1244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70" name="Line 92">
                    <a:extLst>
                      <a:ext uri="{FF2B5EF4-FFF2-40B4-BE49-F238E27FC236}">
                        <a16:creationId xmlns:a16="http://schemas.microsoft.com/office/drawing/2014/main" id="{748C608C-9066-7D45-88DF-ABDD35497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71" name="Picture 93" descr="tv">
                    <a:extLst>
                      <a:ext uri="{FF2B5EF4-FFF2-40B4-BE49-F238E27FC236}">
                        <a16:creationId xmlns:a16="http://schemas.microsoft.com/office/drawing/2014/main" id="{350E5CCD-C371-C149-976C-2EAB5CEA17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61" name="Freeform 116">
                <a:extLst>
                  <a:ext uri="{FF2B5EF4-FFF2-40B4-BE49-F238E27FC236}">
                    <a16:creationId xmlns:a16="http://schemas.microsoft.com/office/drawing/2014/main" id="{521CABCE-FFFC-2B40-A68E-4BD8076C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Text Box 112">
              <a:extLst>
                <a:ext uri="{FF2B5EF4-FFF2-40B4-BE49-F238E27FC236}">
                  <a16:creationId xmlns:a16="http://schemas.microsoft.com/office/drawing/2014/main" id="{E31F2E6C-7AAB-AD49-96E7-1928C7B76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397867" cy="46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51BEFBE-BCA3-2F4B-BDD1-5ECFCAA475F5}"/>
              </a:ext>
            </a:extLst>
          </p:cNvPr>
          <p:cNvGrpSpPr>
            <a:grpSpLocks/>
          </p:cNvGrpSpPr>
          <p:nvPr/>
        </p:nvGrpSpPr>
        <p:grpSpPr bwMode="auto">
          <a:xfrm>
            <a:off x="3698837" y="1413425"/>
            <a:ext cx="6373812" cy="773112"/>
            <a:chOff x="1912787" y="1498311"/>
            <a:chExt cx="5338532" cy="773565"/>
          </a:xfrm>
        </p:grpSpPr>
        <p:sp>
          <p:nvSpPr>
            <p:cNvPr id="352" name="Text Box 6">
              <a:extLst>
                <a:ext uri="{FF2B5EF4-FFF2-40B4-BE49-F238E27FC236}">
                  <a16:creationId xmlns:a16="http://schemas.microsoft.com/office/drawing/2014/main" id="{E1DCA51E-F340-6745-86C7-DA42ADFFA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787" y="1498311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Internet frames, TV channels, control  transmitted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downstream at different frequencies</a:t>
              </a:r>
            </a:p>
          </p:txBody>
        </p:sp>
        <p:sp>
          <p:nvSpPr>
            <p:cNvPr id="353" name="Right Arrow 9">
              <a:extLst>
                <a:ext uri="{FF2B5EF4-FFF2-40B4-BE49-F238E27FC236}">
                  <a16:creationId xmlns:a16="http://schemas.microsoft.com/office/drawing/2014/main" id="{3AA45F91-3051-A342-9D9D-1888A8C8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110" y="1929117"/>
              <a:ext cx="2387053" cy="342759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354" name="Picture 6">
            <a:extLst>
              <a:ext uri="{FF2B5EF4-FFF2-40B4-BE49-F238E27FC236}">
                <a16:creationId xmlns:a16="http://schemas.microsoft.com/office/drawing/2014/main" id="{58D6AD41-4378-564C-A41B-258894B5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62" y="2748511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6" name="Rectangle 3">
            <a:extLst>
              <a:ext uri="{FF2B5EF4-FFF2-40B4-BE49-F238E27FC236}">
                <a16:creationId xmlns:a16="http://schemas.microsoft.com/office/drawing/2014/main" id="{F438DCA3-4E4A-9748-9529-7D06BA50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57700"/>
            <a:ext cx="10377487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downstream (broadcast) FDM channels: up to 1.6 Gbps/channel 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CMTS transmits into channels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upstream channels (up to 1 Gbps/channel)</a:t>
            </a:r>
          </a:p>
          <a:p>
            <a:pPr marL="681038" marR="0" lvl="1" indent="-223838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access: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users contend (random access) for certain upstream channel time slots; others assigned TDM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13D1BCCC-AB2A-9044-A1A0-1E8585251F0D}"/>
              </a:ext>
            </a:extLst>
          </p:cNvPr>
          <p:cNvGrpSpPr/>
          <p:nvPr/>
        </p:nvGrpSpPr>
        <p:grpSpPr>
          <a:xfrm>
            <a:off x="1528349" y="3077606"/>
            <a:ext cx="466491" cy="198344"/>
            <a:chOff x="7493876" y="2774731"/>
            <a:chExt cx="1481958" cy="894622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B990E23F-CCEF-174C-B3B9-03E0375F45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25379E7-9589-B84A-A32D-7F80B0F6BE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7F49EFC4-DD6F-8E44-9F6A-19D4E0301BD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59B9FBE3-E3DF-1B48-9335-42430A05E7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42A7CCB5-2A19-904F-9394-EE441A2B2A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9CBE96BA-3B82-4F47-BE86-99F9C9C329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BB1D25A1-FD56-AB49-AA70-D58C92ABF5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99A8F9D-657A-004C-8F47-3039E6D80BF7}"/>
              </a:ext>
            </a:extLst>
          </p:cNvPr>
          <p:cNvGrpSpPr/>
          <p:nvPr/>
        </p:nvGrpSpPr>
        <p:grpSpPr>
          <a:xfrm>
            <a:off x="1527619" y="3348134"/>
            <a:ext cx="466491" cy="198344"/>
            <a:chOff x="7493876" y="2774731"/>
            <a:chExt cx="1481958" cy="894622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39ED702E-77C1-7140-9D6D-A4B8FA6D4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C306447-14D6-7D4B-BAB9-F738BFC477D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65F45794-D357-044A-941F-EE4DFF084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030B1D3F-BF25-1B4B-BF02-FE7930423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1C62AACD-31F0-4A45-B8EC-703AEF39CC0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0B327D71-2E0E-9A4A-94F6-F4FC284DDB6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E2B1B66D-8CCD-7F48-A406-A2B34A246B3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2A94172-ADC7-7944-BAE4-D9E3B90A75B9}"/>
              </a:ext>
            </a:extLst>
          </p:cNvPr>
          <p:cNvGrpSpPr/>
          <p:nvPr/>
        </p:nvGrpSpPr>
        <p:grpSpPr>
          <a:xfrm>
            <a:off x="2092010" y="3011250"/>
            <a:ext cx="466491" cy="198344"/>
            <a:chOff x="7493876" y="2774731"/>
            <a:chExt cx="1481958" cy="894622"/>
          </a:xfrm>
        </p:grpSpPr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6B0E0549-99B8-9C40-9EB4-5C9E314D7D5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F6D98FF-3C56-B645-AD8F-99178F5ADA2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08EA1B06-2996-D84C-9ED4-6B708D553D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25DF6408-1B4D-C14A-B2FA-AC971CD322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11852680-3331-2049-A431-A4396CA2213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9941D3D9-5312-9D4A-9979-73051D64F12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D7BF4746-0E1C-E249-9E8A-1DC2C58F9C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A2D70DD2-1DCF-4A4A-9D19-509460C1B3E4}"/>
              </a:ext>
            </a:extLst>
          </p:cNvPr>
          <p:cNvGrpSpPr/>
          <p:nvPr/>
        </p:nvGrpSpPr>
        <p:grpSpPr>
          <a:xfrm>
            <a:off x="2231285" y="3356155"/>
            <a:ext cx="466491" cy="198344"/>
            <a:chOff x="7493876" y="2774731"/>
            <a:chExt cx="1481958" cy="894622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A6288576-CB20-1C40-BCEE-E51139E04A8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BA949C7-400B-594F-94BB-4F9FB0DA9B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274D30E0-CD07-494A-9D0F-11AFD0C7394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105884E-4C1F-2F4F-A5C0-30E9F44866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215BF697-5FE8-C44F-A4E8-8C8546B7DDA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BFF91DEF-8B58-5544-B145-10802855DE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4EEC82B6-B890-614F-AE52-66F327110B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95C96F8E-4651-6447-9D97-25D2694F7190}"/>
              </a:ext>
            </a:extLst>
          </p:cNvPr>
          <p:cNvCxnSpPr>
            <a:cxnSpLocks/>
          </p:cNvCxnSpPr>
          <p:nvPr/>
        </p:nvCxnSpPr>
        <p:spPr>
          <a:xfrm>
            <a:off x="2557238" y="3107254"/>
            <a:ext cx="1402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4117DE-983D-6C46-8879-B47AEAF4BB06}"/>
              </a:ext>
            </a:extLst>
          </p:cNvPr>
          <p:cNvGrpSpPr/>
          <p:nvPr/>
        </p:nvGrpSpPr>
        <p:grpSpPr>
          <a:xfrm>
            <a:off x="1311965" y="4731027"/>
            <a:ext cx="8507896" cy="1610138"/>
            <a:chOff x="1311965" y="4691270"/>
            <a:chExt cx="8507896" cy="16101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53DBE8-F418-3B4B-B87A-8E13822F7F69}"/>
                </a:ext>
              </a:extLst>
            </p:cNvPr>
            <p:cNvSpPr/>
            <p:nvPr/>
          </p:nvSpPr>
          <p:spPr>
            <a:xfrm>
              <a:off x="1311965" y="4691270"/>
              <a:ext cx="815009" cy="3578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434775D-77F3-694C-B776-4B15F89BB1A5}"/>
                </a:ext>
              </a:extLst>
            </p:cNvPr>
            <p:cNvSpPr/>
            <p:nvPr/>
          </p:nvSpPr>
          <p:spPr>
            <a:xfrm>
              <a:off x="1325217" y="5141844"/>
              <a:ext cx="815009" cy="3578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68CC8BD-E916-2748-879F-F7FC4CEB33DD}"/>
                </a:ext>
              </a:extLst>
            </p:cNvPr>
            <p:cNvSpPr/>
            <p:nvPr/>
          </p:nvSpPr>
          <p:spPr>
            <a:xfrm>
              <a:off x="7878417" y="5930347"/>
              <a:ext cx="1941444" cy="3710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/>
          </a:bodyPr>
          <a:lstStyle/>
          <a:p>
            <a:r>
              <a:rPr lang="en-US" dirty="0"/>
              <a:t>Cable access network:</a:t>
            </a:r>
          </a:p>
        </p:txBody>
      </p:sp>
      <p:sp>
        <p:nvSpPr>
          <p:cNvPr id="468" name="Rectangle 4">
            <a:extLst>
              <a:ext uri="{FF2B5EF4-FFF2-40B4-BE49-F238E27FC236}">
                <a16:creationId xmlns:a16="http://schemas.microsoft.com/office/drawing/2014/main" id="{30F492A7-7038-0245-AFE3-4313112D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10" y="4159320"/>
            <a:ext cx="1035578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DOCSIS: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ver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ervice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nterface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pecification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87338" marR="0" lvl="0" indent="-2222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FDM over upstream, downstream frequency channels</a:t>
            </a:r>
          </a:p>
          <a:p>
            <a:pPr marL="287338" marR="0" lvl="0" indent="-2222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TDM upstream: some slots assigned, some have contention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downstream MAP frame: assigns upstream slots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request for upstream slots (and data) transmitted random access (binary backoff) in selected slots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472" name="TextBox 28">
            <a:extLst>
              <a:ext uri="{FF2B5EF4-FFF2-40B4-BE49-F238E27FC236}">
                <a16:creationId xmlns:a16="http://schemas.microsoft.com/office/drawing/2014/main" id="{530C6BAF-798A-3145-979F-66B05916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939" y="2865737"/>
            <a:ext cx="2438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Residences with cable modems</a:t>
            </a:r>
          </a:p>
        </p:txBody>
      </p:sp>
      <p:sp>
        <p:nvSpPr>
          <p:cNvPr id="473" name="Down Arrow 472">
            <a:extLst>
              <a:ext uri="{FF2B5EF4-FFF2-40B4-BE49-F238E27FC236}">
                <a16:creationId xmlns:a16="http://schemas.microsoft.com/office/drawing/2014/main" id="{41F5308B-1E51-B24E-903A-33C0E62ECFE8}"/>
              </a:ext>
            </a:extLst>
          </p:cNvPr>
          <p:cNvSpPr/>
          <p:nvPr/>
        </p:nvSpPr>
        <p:spPr bwMode="auto">
          <a:xfrm rot="16200000">
            <a:off x="6023803" y="60121"/>
            <a:ext cx="390525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474" name="Down Arrow 473">
            <a:extLst>
              <a:ext uri="{FF2B5EF4-FFF2-40B4-BE49-F238E27FC236}">
                <a16:creationId xmlns:a16="http://schemas.microsoft.com/office/drawing/2014/main" id="{12B11F36-BD83-C341-8DCF-55214CB52D9C}"/>
              </a:ext>
            </a:extLst>
          </p:cNvPr>
          <p:cNvSpPr/>
          <p:nvPr/>
        </p:nvSpPr>
        <p:spPr bwMode="auto">
          <a:xfrm rot="5400000">
            <a:off x="5965066" y="485571"/>
            <a:ext cx="374650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475" name="TextBox 31">
            <a:extLst>
              <a:ext uri="{FF2B5EF4-FFF2-40B4-BE49-F238E27FC236}">
                <a16:creationId xmlns:a16="http://schemas.microsoft.com/office/drawing/2014/main" id="{8585C1C8-4054-7746-B998-AF80A36AA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549" y="1730144"/>
            <a:ext cx="157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Downstream channel i</a:t>
            </a:r>
          </a:p>
        </p:txBody>
      </p:sp>
      <p:sp>
        <p:nvSpPr>
          <p:cNvPr id="476" name="TextBox 32">
            <a:extLst>
              <a:ext uri="{FF2B5EF4-FFF2-40B4-BE49-F238E27FC236}">
                <a16:creationId xmlns:a16="http://schemas.microsoft.com/office/drawing/2014/main" id="{92F0FB51-4401-F34E-82BD-63AA7B84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415" y="2152334"/>
            <a:ext cx="139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Upstream channel j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862240-C3FB-4544-80A1-F56D8290CD49}"/>
              </a:ext>
            </a:extLst>
          </p:cNvPr>
          <p:cNvGrpSpPr/>
          <p:nvPr/>
        </p:nvGrpSpPr>
        <p:grpSpPr>
          <a:xfrm>
            <a:off x="5916168" y="1303951"/>
            <a:ext cx="1907860" cy="400110"/>
            <a:chOff x="5916168" y="1476227"/>
            <a:chExt cx="1907860" cy="400110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9CE8DDF-CB5B-7943-8577-39A7BF85AD91}"/>
                </a:ext>
              </a:extLst>
            </p:cNvPr>
            <p:cNvSpPr/>
            <p:nvPr/>
          </p:nvSpPr>
          <p:spPr bwMode="auto">
            <a:xfrm>
              <a:off x="5916168" y="1495043"/>
              <a:ext cx="1047435" cy="36930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71" name="TextBox 6">
              <a:extLst>
                <a:ext uri="{FF2B5EF4-FFF2-40B4-BE49-F238E27FC236}">
                  <a16:creationId xmlns:a16="http://schemas.microsoft.com/office/drawing/2014/main" id="{4ABD2E79-8A72-D34A-9B26-D12F96E69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0797" y="1476227"/>
              <a:ext cx="9701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MAP frame for</a:t>
              </a:r>
            </a:p>
            <a:p>
              <a:pPr marL="0" marR="0" lvl="0" indent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Interval [t1, t2]</a:t>
              </a:r>
            </a:p>
          </p:txBody>
        </p:sp>
        <p:pic>
          <p:nvPicPr>
            <p:cNvPr id="477" name="Picture 4">
              <a:extLst>
                <a:ext uri="{FF2B5EF4-FFF2-40B4-BE49-F238E27FC236}">
                  <a16:creationId xmlns:a16="http://schemas.microsoft.com/office/drawing/2014/main" id="{F8A47328-A2C4-2844-B768-D48108CB1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466" y="1556372"/>
              <a:ext cx="817562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A689A4-A9DA-C64D-AA5A-466F9A1715F7}"/>
              </a:ext>
            </a:extLst>
          </p:cNvPr>
          <p:cNvGrpSpPr/>
          <p:nvPr/>
        </p:nvGrpSpPr>
        <p:grpSpPr>
          <a:xfrm>
            <a:off x="4765167" y="2631871"/>
            <a:ext cx="2817561" cy="584241"/>
            <a:chOff x="4765167" y="2631871"/>
            <a:chExt cx="2817561" cy="584241"/>
          </a:xfrm>
        </p:grpSpPr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FA1BE581-ED5E-614A-927B-07EC31567664}"/>
                </a:ext>
              </a:extLst>
            </p:cNvPr>
            <p:cNvCxnSpPr/>
            <p:nvPr/>
          </p:nvCxnSpPr>
          <p:spPr bwMode="auto">
            <a:xfrm>
              <a:off x="4826828" y="2825546"/>
              <a:ext cx="2755900" cy="4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F1A06E48-3C9B-7D45-810D-3E3E09162C43}"/>
                </a:ext>
              </a:extLst>
            </p:cNvPr>
            <p:cNvCxnSpPr/>
            <p:nvPr/>
          </p:nvCxnSpPr>
          <p:spPr bwMode="auto">
            <a:xfrm>
              <a:off x="4885566" y="2631871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7B226097-38DD-FB4D-A5E9-E4BBC25FEDBE}"/>
                </a:ext>
              </a:extLst>
            </p:cNvPr>
            <p:cNvCxnSpPr/>
            <p:nvPr/>
          </p:nvCxnSpPr>
          <p:spPr bwMode="auto">
            <a:xfrm flipH="1">
              <a:off x="4971291" y="2717596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9586AA7-595C-614C-8541-D06D10BFD410}"/>
                </a:ext>
              </a:extLst>
            </p:cNvPr>
            <p:cNvCxnSpPr/>
            <p:nvPr/>
          </p:nvCxnSpPr>
          <p:spPr bwMode="auto">
            <a:xfrm flipH="1">
              <a:off x="5052253" y="2717596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570F8CA2-6BC6-F147-AB7C-6CED07FED5A4}"/>
                </a:ext>
              </a:extLst>
            </p:cNvPr>
            <p:cNvCxnSpPr/>
            <p:nvPr/>
          </p:nvCxnSpPr>
          <p:spPr bwMode="auto">
            <a:xfrm flipH="1">
              <a:off x="5133216" y="2720771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1347303E-7C8F-244F-ABFB-928A722EF148}"/>
                </a:ext>
              </a:extLst>
            </p:cNvPr>
            <p:cNvCxnSpPr/>
            <p:nvPr/>
          </p:nvCxnSpPr>
          <p:spPr bwMode="auto">
            <a:xfrm flipH="1">
              <a:off x="5214178" y="2720771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FD40148-3E13-5646-9236-A3CC480373DC}"/>
                </a:ext>
              </a:extLst>
            </p:cNvPr>
            <p:cNvCxnSpPr/>
            <p:nvPr/>
          </p:nvCxnSpPr>
          <p:spPr bwMode="auto">
            <a:xfrm flipH="1">
              <a:off x="5295141" y="2720771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1082217-8F48-B846-A7CD-2F1BE46B3E0C}"/>
                </a:ext>
              </a:extLst>
            </p:cNvPr>
            <p:cNvCxnSpPr/>
            <p:nvPr/>
          </p:nvCxnSpPr>
          <p:spPr bwMode="auto">
            <a:xfrm flipH="1">
              <a:off x="5374516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B29E83A-1724-9C49-A4CD-A03257B83324}"/>
                </a:ext>
              </a:extLst>
            </p:cNvPr>
            <p:cNvCxnSpPr/>
            <p:nvPr/>
          </p:nvCxnSpPr>
          <p:spPr bwMode="auto">
            <a:xfrm flipH="1">
              <a:off x="5455478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D533E29-DD9B-1F45-8407-8019B1DCE1D7}"/>
                </a:ext>
              </a:extLst>
            </p:cNvPr>
            <p:cNvCxnSpPr/>
            <p:nvPr/>
          </p:nvCxnSpPr>
          <p:spPr bwMode="auto">
            <a:xfrm flipH="1">
              <a:off x="5536441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3C4D510-E354-DC4C-B832-6CFC1ACA64A5}"/>
                </a:ext>
              </a:extLst>
            </p:cNvPr>
            <p:cNvCxnSpPr/>
            <p:nvPr/>
          </p:nvCxnSpPr>
          <p:spPr bwMode="auto">
            <a:xfrm flipH="1">
              <a:off x="5617403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33BA97-BDAB-D042-9A64-FE7BADD814D9}"/>
                </a:ext>
              </a:extLst>
            </p:cNvPr>
            <p:cNvCxnSpPr/>
            <p:nvPr/>
          </p:nvCxnSpPr>
          <p:spPr bwMode="auto">
            <a:xfrm flipH="1">
              <a:off x="5706303" y="2720771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2A7189-9E5A-C249-B0E5-AF7D76DF64AB}"/>
                </a:ext>
              </a:extLst>
            </p:cNvPr>
            <p:cNvCxnSpPr/>
            <p:nvPr/>
          </p:nvCxnSpPr>
          <p:spPr bwMode="auto">
            <a:xfrm flipH="1">
              <a:off x="5785678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7D291F-10B2-8049-A8BD-3D79198FBBDA}"/>
                </a:ext>
              </a:extLst>
            </p:cNvPr>
            <p:cNvCxnSpPr/>
            <p:nvPr/>
          </p:nvCxnSpPr>
          <p:spPr bwMode="auto">
            <a:xfrm flipH="1">
              <a:off x="5866641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C317B8F-D212-8445-9A9C-A62060215159}"/>
                </a:ext>
              </a:extLst>
            </p:cNvPr>
            <p:cNvCxnSpPr/>
            <p:nvPr/>
          </p:nvCxnSpPr>
          <p:spPr bwMode="auto">
            <a:xfrm flipH="1">
              <a:off x="5947603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1490094-9D24-994C-9658-AC0440EF9F04}"/>
                </a:ext>
              </a:extLst>
            </p:cNvPr>
            <p:cNvCxnSpPr/>
            <p:nvPr/>
          </p:nvCxnSpPr>
          <p:spPr bwMode="auto">
            <a:xfrm flipH="1">
              <a:off x="6028566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BF5E7BB-379D-4846-A58B-3D4136BB8BA0}"/>
                </a:ext>
              </a:extLst>
            </p:cNvPr>
            <p:cNvCxnSpPr/>
            <p:nvPr/>
          </p:nvCxnSpPr>
          <p:spPr bwMode="auto">
            <a:xfrm flipH="1">
              <a:off x="6109528" y="2720771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1EF189-E423-AC45-A9A4-BA291E8FEC52}"/>
                </a:ext>
              </a:extLst>
            </p:cNvPr>
            <p:cNvCxnSpPr/>
            <p:nvPr/>
          </p:nvCxnSpPr>
          <p:spPr bwMode="auto">
            <a:xfrm flipH="1">
              <a:off x="6190491" y="2720771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4EB3038-7D66-784D-A6CA-4B4C5D5A8163}"/>
                </a:ext>
              </a:extLst>
            </p:cNvPr>
            <p:cNvCxnSpPr/>
            <p:nvPr/>
          </p:nvCxnSpPr>
          <p:spPr bwMode="auto">
            <a:xfrm flipH="1">
              <a:off x="6271453" y="2720771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3482880-5F89-B940-828B-6168C93CD03C}"/>
                </a:ext>
              </a:extLst>
            </p:cNvPr>
            <p:cNvCxnSpPr/>
            <p:nvPr/>
          </p:nvCxnSpPr>
          <p:spPr bwMode="auto">
            <a:xfrm flipH="1">
              <a:off x="6350828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C55B6F8-33DE-8D4C-83D8-670FDCDD6CC0}"/>
                </a:ext>
              </a:extLst>
            </p:cNvPr>
            <p:cNvCxnSpPr/>
            <p:nvPr/>
          </p:nvCxnSpPr>
          <p:spPr bwMode="auto">
            <a:xfrm flipH="1">
              <a:off x="6444491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A21830-E307-3B4F-A30D-FBA9C134D3AF}"/>
                </a:ext>
              </a:extLst>
            </p:cNvPr>
            <p:cNvCxnSpPr/>
            <p:nvPr/>
          </p:nvCxnSpPr>
          <p:spPr bwMode="auto">
            <a:xfrm flipH="1">
              <a:off x="6533391" y="2720771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7F6389F6-270F-B748-98C1-701175F616C1}"/>
                </a:ext>
              </a:extLst>
            </p:cNvPr>
            <p:cNvCxnSpPr/>
            <p:nvPr/>
          </p:nvCxnSpPr>
          <p:spPr bwMode="auto">
            <a:xfrm flipH="1">
              <a:off x="6614353" y="2720771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7BDF4AD-E042-8E4A-9CCD-8C4E40205157}"/>
                </a:ext>
              </a:extLst>
            </p:cNvPr>
            <p:cNvCxnSpPr/>
            <p:nvPr/>
          </p:nvCxnSpPr>
          <p:spPr bwMode="auto">
            <a:xfrm flipH="1">
              <a:off x="6695316" y="2720771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0E37C29B-C5C3-6449-89A3-09B01402DD17}"/>
                </a:ext>
              </a:extLst>
            </p:cNvPr>
            <p:cNvCxnSpPr/>
            <p:nvPr/>
          </p:nvCxnSpPr>
          <p:spPr bwMode="auto">
            <a:xfrm flipH="1">
              <a:off x="6774691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7671E23-2987-C94F-9A5C-80114F4CA1BA}"/>
                </a:ext>
              </a:extLst>
            </p:cNvPr>
            <p:cNvCxnSpPr/>
            <p:nvPr/>
          </p:nvCxnSpPr>
          <p:spPr bwMode="auto">
            <a:xfrm flipH="1">
              <a:off x="6855653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D6F032-C25D-994B-899C-446B70321171}"/>
                </a:ext>
              </a:extLst>
            </p:cNvPr>
            <p:cNvCxnSpPr/>
            <p:nvPr/>
          </p:nvCxnSpPr>
          <p:spPr bwMode="auto">
            <a:xfrm flipH="1">
              <a:off x="6936616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DE0F531-F400-484A-9FCF-26227DB56016}"/>
                </a:ext>
              </a:extLst>
            </p:cNvPr>
            <p:cNvCxnSpPr/>
            <p:nvPr/>
          </p:nvCxnSpPr>
          <p:spPr bwMode="auto">
            <a:xfrm flipH="1">
              <a:off x="7017578" y="2720771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DB6B9A5-7441-814F-85CA-C17DA13E9CF2}"/>
                </a:ext>
              </a:extLst>
            </p:cNvPr>
            <p:cNvCxnSpPr/>
            <p:nvPr/>
          </p:nvCxnSpPr>
          <p:spPr bwMode="auto">
            <a:xfrm flipH="1">
              <a:off x="7098541" y="2720771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1DBE608-CE92-234E-AA58-852D682BFC71}"/>
                </a:ext>
              </a:extLst>
            </p:cNvPr>
            <p:cNvCxnSpPr/>
            <p:nvPr/>
          </p:nvCxnSpPr>
          <p:spPr bwMode="auto">
            <a:xfrm flipH="1">
              <a:off x="7179503" y="2720771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5704CE3-E8E0-7741-ABA8-0EAD4765139C}"/>
                </a:ext>
              </a:extLst>
            </p:cNvPr>
            <p:cNvCxnSpPr/>
            <p:nvPr/>
          </p:nvCxnSpPr>
          <p:spPr bwMode="auto">
            <a:xfrm>
              <a:off x="7274753" y="2636443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09" name="TextBox 65">
              <a:extLst>
                <a:ext uri="{FF2B5EF4-FFF2-40B4-BE49-F238E27FC236}">
                  <a16:creationId xmlns:a16="http://schemas.microsoft.com/office/drawing/2014/main" id="{29762E37-E0D2-9B4F-8787-019BC4410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167" y="2877558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Box 66">
              <a:extLst>
                <a:ext uri="{FF2B5EF4-FFF2-40B4-BE49-F238E27FC236}">
                  <a16:creationId xmlns:a16="http://schemas.microsoft.com/office/drawing/2014/main" id="{672B81FF-05EB-A44E-99EC-CDEC2A267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369" y="2875142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EE4FD1E-648C-8E44-92AB-E87DCA4DABB5}"/>
                </a:ext>
              </a:extLst>
            </p:cNvPr>
            <p:cNvCxnSpPr/>
            <p:nvPr/>
          </p:nvCxnSpPr>
          <p:spPr bwMode="auto">
            <a:xfrm>
              <a:off x="4877628" y="2909683"/>
              <a:ext cx="577850" cy="31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F4CAE3E-ADB0-6F42-8B27-AADC5378C819}"/>
                </a:ext>
              </a:extLst>
            </p:cNvPr>
            <p:cNvCxnSpPr/>
            <p:nvPr/>
          </p:nvCxnSpPr>
          <p:spPr bwMode="auto">
            <a:xfrm>
              <a:off x="5445953" y="2916033"/>
              <a:ext cx="1870075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07387A-312B-8F44-A035-6731DCDB8C88}"/>
              </a:ext>
            </a:extLst>
          </p:cNvPr>
          <p:cNvGrpSpPr/>
          <p:nvPr/>
        </p:nvGrpSpPr>
        <p:grpSpPr>
          <a:xfrm>
            <a:off x="6243039" y="2971596"/>
            <a:ext cx="2895343" cy="919255"/>
            <a:chOff x="6243039" y="2971596"/>
            <a:chExt cx="2895343" cy="919255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550F8C2A-CFB1-B24B-8DE1-2AA6F6D91695}"/>
                </a:ext>
              </a:extLst>
            </p:cNvPr>
            <p:cNvCxnSpPr/>
            <p:nvPr/>
          </p:nvCxnSpPr>
          <p:spPr bwMode="auto">
            <a:xfrm>
              <a:off x="6339716" y="2971596"/>
              <a:ext cx="6350" cy="51435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15" name="TextBox 71">
              <a:extLst>
                <a:ext uri="{FF2B5EF4-FFF2-40B4-BE49-F238E27FC236}">
                  <a16:creationId xmlns:a16="http://schemas.microsoft.com/office/drawing/2014/main" id="{5019C175-DB78-7C48-BB28-C76354C2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039" y="3429186"/>
              <a:ext cx="28953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Assigned minislots containing cable modem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upstream data frames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5AC468-7887-3348-AC71-09E73F99CA07}"/>
              </a:ext>
            </a:extLst>
          </p:cNvPr>
          <p:cNvGrpSpPr/>
          <p:nvPr/>
        </p:nvGrpSpPr>
        <p:grpSpPr>
          <a:xfrm>
            <a:off x="4346093" y="2963658"/>
            <a:ext cx="1710725" cy="925606"/>
            <a:chOff x="4346093" y="2963658"/>
            <a:chExt cx="1710725" cy="925606"/>
          </a:xfrm>
        </p:grpSpPr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39216253-29EB-B543-8583-10EDECE59C17}"/>
                </a:ext>
              </a:extLst>
            </p:cNvPr>
            <p:cNvCxnSpPr/>
            <p:nvPr/>
          </p:nvCxnSpPr>
          <p:spPr bwMode="auto">
            <a:xfrm>
              <a:off x="5166553" y="2963658"/>
              <a:ext cx="4763" cy="51276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16" name="TextBox 72">
              <a:extLst>
                <a:ext uri="{FF2B5EF4-FFF2-40B4-BE49-F238E27FC236}">
                  <a16:creationId xmlns:a16="http://schemas.microsoft.com/office/drawing/2014/main" id="{60680827-C214-C140-BAFD-FAC72AD7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093" y="3427599"/>
              <a:ext cx="17107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Minislots containing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minislots request frames</a:t>
              </a:r>
            </a:p>
          </p:txBody>
        </p:sp>
      </p:grpSp>
      <p:sp>
        <p:nvSpPr>
          <p:cNvPr id="517" name="Rectangle 44">
            <a:extLst>
              <a:ext uri="{FF2B5EF4-FFF2-40B4-BE49-F238E27FC236}">
                <a16:creationId xmlns:a16="http://schemas.microsoft.com/office/drawing/2014/main" id="{6C2C886A-C69A-164C-A254-9290730C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80" y="1789944"/>
            <a:ext cx="955617" cy="69994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518" name="Text Box 45">
            <a:extLst>
              <a:ext uri="{FF2B5EF4-FFF2-40B4-BE49-F238E27FC236}">
                <a16:creationId xmlns:a16="http://schemas.microsoft.com/office/drawing/2014/main" id="{9D972BBE-001E-6B4E-BE85-D72ADFDE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153" y="2521231"/>
            <a:ext cx="1925520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cable headend</a:t>
            </a:r>
          </a:p>
        </p:txBody>
      </p:sp>
      <p:sp>
        <p:nvSpPr>
          <p:cNvPr id="519" name="Text Box 126">
            <a:extLst>
              <a:ext uri="{FF2B5EF4-FFF2-40B4-BE49-F238E27FC236}">
                <a16:creationId xmlns:a16="http://schemas.microsoft.com/office/drawing/2014/main" id="{40C89C51-54CF-6149-BF3C-4AB4AE7E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32" y="1758746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520" name="AutoShape 127">
            <a:extLst>
              <a:ext uri="{FF2B5EF4-FFF2-40B4-BE49-F238E27FC236}">
                <a16:creationId xmlns:a16="http://schemas.microsoft.com/office/drawing/2014/main" id="{1F07E4A1-CBDE-A744-8C41-C87B863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3" y="1526971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pic>
        <p:nvPicPr>
          <p:cNvPr id="521" name="Picture 6">
            <a:extLst>
              <a:ext uri="{FF2B5EF4-FFF2-40B4-BE49-F238E27FC236}">
                <a16:creationId xmlns:a16="http://schemas.microsoft.com/office/drawing/2014/main" id="{4376DD4A-B734-5944-BE29-62E198B7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91" y="1914321"/>
            <a:ext cx="2587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22" name="Group 77">
            <a:extLst>
              <a:ext uri="{FF2B5EF4-FFF2-40B4-BE49-F238E27FC236}">
                <a16:creationId xmlns:a16="http://schemas.microsoft.com/office/drawing/2014/main" id="{A40260AC-CA2F-2D44-AF02-AE55FA2A16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68939" y="1185658"/>
            <a:ext cx="1034751" cy="625054"/>
            <a:chOff x="-490" y="1664"/>
            <a:chExt cx="1429" cy="842"/>
          </a:xfrm>
        </p:grpSpPr>
        <p:sp>
          <p:nvSpPr>
            <p:cNvPr id="574" name="AutoShape 78">
              <a:extLst>
                <a:ext uri="{FF2B5EF4-FFF2-40B4-BE49-F238E27FC236}">
                  <a16:creationId xmlns:a16="http://schemas.microsoft.com/office/drawing/2014/main" id="{69B447BD-A5C5-3148-A5E8-F63E89B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75" name="Group 79">
              <a:extLst>
                <a:ext uri="{FF2B5EF4-FFF2-40B4-BE49-F238E27FC236}">
                  <a16:creationId xmlns:a16="http://schemas.microsoft.com/office/drawing/2014/main" id="{49554019-867B-8F43-859C-650693EF1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76" name="Rectangle 80">
                <a:extLst>
                  <a:ext uri="{FF2B5EF4-FFF2-40B4-BE49-F238E27FC236}">
                    <a16:creationId xmlns:a16="http://schemas.microsoft.com/office/drawing/2014/main" id="{C6EE8CED-F565-914C-BBDB-D84F589F3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7" name="Line 7">
                <a:extLst>
                  <a:ext uri="{FF2B5EF4-FFF2-40B4-BE49-F238E27FC236}">
                    <a16:creationId xmlns:a16="http://schemas.microsoft.com/office/drawing/2014/main" id="{3CD80374-CE69-DF45-BC3F-16D87AED9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78" name="Group 82">
                <a:extLst>
                  <a:ext uri="{FF2B5EF4-FFF2-40B4-BE49-F238E27FC236}">
                    <a16:creationId xmlns:a16="http://schemas.microsoft.com/office/drawing/2014/main" id="{3D9E71BE-71E6-7945-A151-29E18B906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84" name="Rectangle 83">
                  <a:extLst>
                    <a:ext uri="{FF2B5EF4-FFF2-40B4-BE49-F238E27FC236}">
                      <a16:creationId xmlns:a16="http://schemas.microsoft.com/office/drawing/2014/main" id="{5F2E06AA-2CF4-5F49-ABAA-4455C7CB2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" y="1000"/>
                  <a:ext cx="850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5" name="Rectangle 84">
                  <a:extLst>
                    <a:ext uri="{FF2B5EF4-FFF2-40B4-BE49-F238E27FC236}">
                      <a16:creationId xmlns:a16="http://schemas.microsoft.com/office/drawing/2014/main" id="{910D8E1A-C35E-5848-BA99-FF0D9FD5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1073"/>
                  <a:ext cx="40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6" name="Rectangle 85">
                  <a:extLst>
                    <a:ext uri="{FF2B5EF4-FFF2-40B4-BE49-F238E27FC236}">
                      <a16:creationId xmlns:a16="http://schemas.microsoft.com/office/drawing/2014/main" id="{5B393F0C-CAE5-384E-8227-43F674401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7" name="Rectangle 86">
                  <a:extLst>
                    <a:ext uri="{FF2B5EF4-FFF2-40B4-BE49-F238E27FC236}">
                      <a16:creationId xmlns:a16="http://schemas.microsoft.com/office/drawing/2014/main" id="{520EC3B0-5E20-6249-AE3B-DD1B7D380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8" name="Rectangle 87">
                  <a:extLst>
                    <a:ext uri="{FF2B5EF4-FFF2-40B4-BE49-F238E27FC236}">
                      <a16:creationId xmlns:a16="http://schemas.microsoft.com/office/drawing/2014/main" id="{586947F8-C2B3-F049-B4B8-90D5A1EAD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9" name="AutoShape 88">
                  <a:extLst>
                    <a:ext uri="{FF2B5EF4-FFF2-40B4-BE49-F238E27FC236}">
                      <a16:creationId xmlns:a16="http://schemas.microsoft.com/office/drawing/2014/main" id="{5543A92C-5C91-A543-9BD0-82F864DC7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79" name="Picture 89" descr="desktop_computer_stylized_small">
                <a:extLst>
                  <a:ext uri="{FF2B5EF4-FFF2-40B4-BE49-F238E27FC236}">
                    <a16:creationId xmlns:a16="http://schemas.microsoft.com/office/drawing/2014/main" id="{B906B6ED-402F-4449-BA66-BD87EB253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0" name="Rectangle 90">
                <a:extLst>
                  <a:ext uri="{FF2B5EF4-FFF2-40B4-BE49-F238E27FC236}">
                    <a16:creationId xmlns:a16="http://schemas.microsoft.com/office/drawing/2014/main" id="{1A819698-C764-174E-8C3B-87DFB4BDE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1" name="Freeform 91">
                <a:extLst>
                  <a:ext uri="{FF2B5EF4-FFF2-40B4-BE49-F238E27FC236}">
                    <a16:creationId xmlns:a16="http://schemas.microsoft.com/office/drawing/2014/main" id="{A6837B9A-B4D5-9F43-B186-202DF5D05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2" name="Line 92">
                <a:extLst>
                  <a:ext uri="{FF2B5EF4-FFF2-40B4-BE49-F238E27FC236}">
                    <a16:creationId xmlns:a16="http://schemas.microsoft.com/office/drawing/2014/main" id="{F6BB46D7-B8BF-A846-AE8B-94D314002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83" name="Picture 93" descr="tv">
                <a:extLst>
                  <a:ext uri="{FF2B5EF4-FFF2-40B4-BE49-F238E27FC236}">
                    <a16:creationId xmlns:a16="http://schemas.microsoft.com/office/drawing/2014/main" id="{411DDBF4-1EEB-D440-87F4-9EB524511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3" name="Group 77">
            <a:extLst>
              <a:ext uri="{FF2B5EF4-FFF2-40B4-BE49-F238E27FC236}">
                <a16:creationId xmlns:a16="http://schemas.microsoft.com/office/drawing/2014/main" id="{9777AC37-7438-7943-9796-8FA6C75347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79564" y="1537877"/>
            <a:ext cx="1034751" cy="625054"/>
            <a:chOff x="-490" y="1664"/>
            <a:chExt cx="1429" cy="842"/>
          </a:xfrm>
        </p:grpSpPr>
        <p:sp>
          <p:nvSpPr>
            <p:cNvPr id="558" name="AutoShape 78">
              <a:extLst>
                <a:ext uri="{FF2B5EF4-FFF2-40B4-BE49-F238E27FC236}">
                  <a16:creationId xmlns:a16="http://schemas.microsoft.com/office/drawing/2014/main" id="{CDEEE819-6D55-324C-9335-BBBCCE74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59" name="Group 79">
              <a:extLst>
                <a:ext uri="{FF2B5EF4-FFF2-40B4-BE49-F238E27FC236}">
                  <a16:creationId xmlns:a16="http://schemas.microsoft.com/office/drawing/2014/main" id="{D9DFA845-D530-114E-B365-61415E5CFA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60" name="Rectangle 80">
                <a:extLst>
                  <a:ext uri="{FF2B5EF4-FFF2-40B4-BE49-F238E27FC236}">
                    <a16:creationId xmlns:a16="http://schemas.microsoft.com/office/drawing/2014/main" id="{288C3959-34C1-1F42-98F6-A7A19D18A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1" name="Line 7">
                <a:extLst>
                  <a:ext uri="{FF2B5EF4-FFF2-40B4-BE49-F238E27FC236}">
                    <a16:creationId xmlns:a16="http://schemas.microsoft.com/office/drawing/2014/main" id="{59263F6A-9E5F-974A-B2C4-9DFC6603E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62" name="Group 82">
                <a:extLst>
                  <a:ext uri="{FF2B5EF4-FFF2-40B4-BE49-F238E27FC236}">
                    <a16:creationId xmlns:a16="http://schemas.microsoft.com/office/drawing/2014/main" id="{115F1127-052F-C34B-8E1E-7CDC241C9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68" name="Rectangle 83">
                  <a:extLst>
                    <a:ext uri="{FF2B5EF4-FFF2-40B4-BE49-F238E27FC236}">
                      <a16:creationId xmlns:a16="http://schemas.microsoft.com/office/drawing/2014/main" id="{65881937-B3B1-1648-96FC-7B2FC1478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1001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69" name="Rectangle 84">
                  <a:extLst>
                    <a:ext uri="{FF2B5EF4-FFF2-40B4-BE49-F238E27FC236}">
                      <a16:creationId xmlns:a16="http://schemas.microsoft.com/office/drawing/2014/main" id="{AF45AE34-402A-A44B-8735-89F4D11DE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0" name="Rectangle 85">
                  <a:extLst>
                    <a:ext uri="{FF2B5EF4-FFF2-40B4-BE49-F238E27FC236}">
                      <a16:creationId xmlns:a16="http://schemas.microsoft.com/office/drawing/2014/main" id="{63B08352-6366-C449-AFF8-74595CB31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4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1" name="Rectangle 86">
                  <a:extLst>
                    <a:ext uri="{FF2B5EF4-FFF2-40B4-BE49-F238E27FC236}">
                      <a16:creationId xmlns:a16="http://schemas.microsoft.com/office/drawing/2014/main" id="{3D297AFC-C66D-894E-AE47-F4E87BF71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1069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2" name="Rectangle 87">
                  <a:extLst>
                    <a:ext uri="{FF2B5EF4-FFF2-40B4-BE49-F238E27FC236}">
                      <a16:creationId xmlns:a16="http://schemas.microsoft.com/office/drawing/2014/main" id="{CD786996-1025-0D4C-A604-A48BE78F1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1069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3" name="AutoShape 88">
                  <a:extLst>
                    <a:ext uri="{FF2B5EF4-FFF2-40B4-BE49-F238E27FC236}">
                      <a16:creationId xmlns:a16="http://schemas.microsoft.com/office/drawing/2014/main" id="{EBAF0E02-EDCC-BA40-B794-B4CEBED48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63" name="Picture 89" descr="desktop_computer_stylized_small">
                <a:extLst>
                  <a:ext uri="{FF2B5EF4-FFF2-40B4-BE49-F238E27FC236}">
                    <a16:creationId xmlns:a16="http://schemas.microsoft.com/office/drawing/2014/main" id="{D01682A1-7198-AA48-B9F5-9B6F0D114E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4" name="Rectangle 90">
                <a:extLst>
                  <a:ext uri="{FF2B5EF4-FFF2-40B4-BE49-F238E27FC236}">
                    <a16:creationId xmlns:a16="http://schemas.microsoft.com/office/drawing/2014/main" id="{647A01FF-63ED-C84E-8F0A-C5936FD2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5" name="Freeform 91">
                <a:extLst>
                  <a:ext uri="{FF2B5EF4-FFF2-40B4-BE49-F238E27FC236}">
                    <a16:creationId xmlns:a16="http://schemas.microsoft.com/office/drawing/2014/main" id="{6827B81D-6527-C248-9354-4DD1E608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6" name="Line 92">
                <a:extLst>
                  <a:ext uri="{FF2B5EF4-FFF2-40B4-BE49-F238E27FC236}">
                    <a16:creationId xmlns:a16="http://schemas.microsoft.com/office/drawing/2014/main" id="{131F1B37-9804-2442-8CFE-712BB8CF3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2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67" name="Picture 93" descr="tv">
                <a:extLst>
                  <a:ext uri="{FF2B5EF4-FFF2-40B4-BE49-F238E27FC236}">
                    <a16:creationId xmlns:a16="http://schemas.microsoft.com/office/drawing/2014/main" id="{BDF1EFF0-80BA-974F-98D5-E4B286967F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4" name="Group 77">
            <a:extLst>
              <a:ext uri="{FF2B5EF4-FFF2-40B4-BE49-F238E27FC236}">
                <a16:creationId xmlns:a16="http://schemas.microsoft.com/office/drawing/2014/main" id="{FC3842BA-F6A1-A943-8BC3-429F35A593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79676" y="2243231"/>
            <a:ext cx="1034751" cy="625054"/>
            <a:chOff x="-490" y="1664"/>
            <a:chExt cx="1429" cy="842"/>
          </a:xfrm>
        </p:grpSpPr>
        <p:sp>
          <p:nvSpPr>
            <p:cNvPr id="542" name="AutoShape 78">
              <a:extLst>
                <a:ext uri="{FF2B5EF4-FFF2-40B4-BE49-F238E27FC236}">
                  <a16:creationId xmlns:a16="http://schemas.microsoft.com/office/drawing/2014/main" id="{F4CF8682-97EE-BF49-B3C0-F173095F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3" name="Group 79">
              <a:extLst>
                <a:ext uri="{FF2B5EF4-FFF2-40B4-BE49-F238E27FC236}">
                  <a16:creationId xmlns:a16="http://schemas.microsoft.com/office/drawing/2014/main" id="{56B9DA88-CC8A-C74D-8040-0B141F083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" name="Rectangle 80">
                <a:extLst>
                  <a:ext uri="{FF2B5EF4-FFF2-40B4-BE49-F238E27FC236}">
                    <a16:creationId xmlns:a16="http://schemas.microsoft.com/office/drawing/2014/main" id="{A1556C4D-4925-5C40-B85B-150BD64C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2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5" name="Line 7">
                <a:extLst>
                  <a:ext uri="{FF2B5EF4-FFF2-40B4-BE49-F238E27FC236}">
                    <a16:creationId xmlns:a16="http://schemas.microsoft.com/office/drawing/2014/main" id="{6D9A0B80-B994-8746-B864-F597C4DAD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46" name="Group 82">
                <a:extLst>
                  <a:ext uri="{FF2B5EF4-FFF2-40B4-BE49-F238E27FC236}">
                    <a16:creationId xmlns:a16="http://schemas.microsoft.com/office/drawing/2014/main" id="{7AB878AD-9002-254F-8CC0-1E2461929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2" name="Rectangle 83">
                  <a:extLst>
                    <a:ext uri="{FF2B5EF4-FFF2-40B4-BE49-F238E27FC236}">
                      <a16:creationId xmlns:a16="http://schemas.microsoft.com/office/drawing/2014/main" id="{58D02BC1-3896-6C48-AC39-2A17579D8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999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3" name="Rectangle 84">
                  <a:extLst>
                    <a:ext uri="{FF2B5EF4-FFF2-40B4-BE49-F238E27FC236}">
                      <a16:creationId xmlns:a16="http://schemas.microsoft.com/office/drawing/2014/main" id="{0CB6E5E4-16FB-FF49-81B9-AB7424C63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2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4" name="Rectangle 85">
                  <a:extLst>
                    <a:ext uri="{FF2B5EF4-FFF2-40B4-BE49-F238E27FC236}">
                      <a16:creationId xmlns:a16="http://schemas.microsoft.com/office/drawing/2014/main" id="{D0C881FA-C4AA-C447-8DFC-9718590C3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2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5" name="Rectangle 86">
                  <a:extLst>
                    <a:ext uri="{FF2B5EF4-FFF2-40B4-BE49-F238E27FC236}">
                      <a16:creationId xmlns:a16="http://schemas.microsoft.com/office/drawing/2014/main" id="{F58E00EA-0D31-014A-89D2-9BACD30C5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7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6" name="Rectangle 87">
                  <a:extLst>
                    <a:ext uri="{FF2B5EF4-FFF2-40B4-BE49-F238E27FC236}">
                      <a16:creationId xmlns:a16="http://schemas.microsoft.com/office/drawing/2014/main" id="{E02E834F-5367-AE43-AE78-3E1D6F299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7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7" name="AutoShape 88">
                  <a:extLst>
                    <a:ext uri="{FF2B5EF4-FFF2-40B4-BE49-F238E27FC236}">
                      <a16:creationId xmlns:a16="http://schemas.microsoft.com/office/drawing/2014/main" id="{F52E13E5-BFDC-9B48-AFD6-8BF4E2E3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47" name="Picture 89" descr="desktop_computer_stylized_small">
                <a:extLst>
                  <a:ext uri="{FF2B5EF4-FFF2-40B4-BE49-F238E27FC236}">
                    <a16:creationId xmlns:a16="http://schemas.microsoft.com/office/drawing/2014/main" id="{46782061-070C-624F-ABB3-A650B38E5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8" name="Rectangle 90">
                <a:extLst>
                  <a:ext uri="{FF2B5EF4-FFF2-40B4-BE49-F238E27FC236}">
                    <a16:creationId xmlns:a16="http://schemas.microsoft.com/office/drawing/2014/main" id="{813867D0-BBA4-D644-97B2-EAABDC50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2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9" name="Freeform 91">
                <a:extLst>
                  <a:ext uri="{FF2B5EF4-FFF2-40B4-BE49-F238E27FC236}">
                    <a16:creationId xmlns:a16="http://schemas.microsoft.com/office/drawing/2014/main" id="{04C61F80-C797-2A43-9E07-8D36C1F0B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0" name="Line 92">
                <a:extLst>
                  <a:ext uri="{FF2B5EF4-FFF2-40B4-BE49-F238E27FC236}">
                    <a16:creationId xmlns:a16="http://schemas.microsoft.com/office/drawing/2014/main" id="{775B1909-4227-F444-97B1-F14F1FB52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51" name="Picture 93" descr="tv">
                <a:extLst>
                  <a:ext uri="{FF2B5EF4-FFF2-40B4-BE49-F238E27FC236}">
                    <a16:creationId xmlns:a16="http://schemas.microsoft.com/office/drawing/2014/main" id="{B1847795-731E-3940-B2A1-A2B226A67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5" name="Group 77">
            <a:extLst>
              <a:ext uri="{FF2B5EF4-FFF2-40B4-BE49-F238E27FC236}">
                <a16:creationId xmlns:a16="http://schemas.microsoft.com/office/drawing/2014/main" id="{287AA7E4-54CA-844E-AF87-E56264EE91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20975" y="1925365"/>
            <a:ext cx="1034751" cy="625054"/>
            <a:chOff x="-490" y="1664"/>
            <a:chExt cx="1429" cy="842"/>
          </a:xfrm>
        </p:grpSpPr>
        <p:sp>
          <p:nvSpPr>
            <p:cNvPr id="526" name="AutoShape 78">
              <a:extLst>
                <a:ext uri="{FF2B5EF4-FFF2-40B4-BE49-F238E27FC236}">
                  <a16:creationId xmlns:a16="http://schemas.microsoft.com/office/drawing/2014/main" id="{C41E7642-3290-4842-9222-3C6E9664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27" name="Group 79">
              <a:extLst>
                <a:ext uri="{FF2B5EF4-FFF2-40B4-BE49-F238E27FC236}">
                  <a16:creationId xmlns:a16="http://schemas.microsoft.com/office/drawing/2014/main" id="{3C5F0836-5CF2-E749-B3B4-C9164F510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28" name="Rectangle 80">
                <a:extLst>
                  <a:ext uri="{FF2B5EF4-FFF2-40B4-BE49-F238E27FC236}">
                    <a16:creationId xmlns:a16="http://schemas.microsoft.com/office/drawing/2014/main" id="{D376CDA2-F18B-3F49-AFE3-B0B10C189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9" name="Line 7">
                <a:extLst>
                  <a:ext uri="{FF2B5EF4-FFF2-40B4-BE49-F238E27FC236}">
                    <a16:creationId xmlns:a16="http://schemas.microsoft.com/office/drawing/2014/main" id="{37A59894-2741-4D4A-8CDF-F25E9701C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30" name="Group 82">
                <a:extLst>
                  <a:ext uri="{FF2B5EF4-FFF2-40B4-BE49-F238E27FC236}">
                    <a16:creationId xmlns:a16="http://schemas.microsoft.com/office/drawing/2014/main" id="{BE061A62-D964-DE40-B1F1-41FBA95709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36" name="Rectangle 83">
                  <a:extLst>
                    <a:ext uri="{FF2B5EF4-FFF2-40B4-BE49-F238E27FC236}">
                      <a16:creationId xmlns:a16="http://schemas.microsoft.com/office/drawing/2014/main" id="{FA602B06-9057-1D47-92F9-C0E6B376B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" y="1000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7" name="Rectangle 84">
                  <a:extLst>
                    <a:ext uri="{FF2B5EF4-FFF2-40B4-BE49-F238E27FC236}">
                      <a16:creationId xmlns:a16="http://schemas.microsoft.com/office/drawing/2014/main" id="{5BD3CCE4-36D5-1B46-A7FD-CB5B204A6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" y="1073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8" name="Rectangle 85">
                  <a:extLst>
                    <a:ext uri="{FF2B5EF4-FFF2-40B4-BE49-F238E27FC236}">
                      <a16:creationId xmlns:a16="http://schemas.microsoft.com/office/drawing/2014/main" id="{1802B9B8-7627-3E49-8C86-BAB66D025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9" name="Rectangle 86">
                  <a:extLst>
                    <a:ext uri="{FF2B5EF4-FFF2-40B4-BE49-F238E27FC236}">
                      <a16:creationId xmlns:a16="http://schemas.microsoft.com/office/drawing/2014/main" id="{83D7E963-6D7B-B44C-916F-650F75A71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0" name="Rectangle 87">
                  <a:extLst>
                    <a:ext uri="{FF2B5EF4-FFF2-40B4-BE49-F238E27FC236}">
                      <a16:creationId xmlns:a16="http://schemas.microsoft.com/office/drawing/2014/main" id="{EA18CE1F-FE4F-7544-A37F-44D2310E0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1" name="AutoShape 88">
                  <a:extLst>
                    <a:ext uri="{FF2B5EF4-FFF2-40B4-BE49-F238E27FC236}">
                      <a16:creationId xmlns:a16="http://schemas.microsoft.com/office/drawing/2014/main" id="{231D8DF4-C9A7-8542-924A-6CF22A5AA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31" name="Picture 89" descr="desktop_computer_stylized_small">
                <a:extLst>
                  <a:ext uri="{FF2B5EF4-FFF2-40B4-BE49-F238E27FC236}">
                    <a16:creationId xmlns:a16="http://schemas.microsoft.com/office/drawing/2014/main" id="{2A67F404-25EF-E542-ABFE-5FD2F78D9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" name="Rectangle 90">
                <a:extLst>
                  <a:ext uri="{FF2B5EF4-FFF2-40B4-BE49-F238E27FC236}">
                    <a16:creationId xmlns:a16="http://schemas.microsoft.com/office/drawing/2014/main" id="{91C1B0D7-2818-D946-BBD7-E30EF1880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3" name="Freeform 91">
                <a:extLst>
                  <a:ext uri="{FF2B5EF4-FFF2-40B4-BE49-F238E27FC236}">
                    <a16:creationId xmlns:a16="http://schemas.microsoft.com/office/drawing/2014/main" id="{3A4CC558-FE68-5042-98E3-4318501AF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4" name="Line 92">
                <a:extLst>
                  <a:ext uri="{FF2B5EF4-FFF2-40B4-BE49-F238E27FC236}">
                    <a16:creationId xmlns:a16="http://schemas.microsoft.com/office/drawing/2014/main" id="{ABAF1BEB-04CA-3B48-8C67-7DE8731FA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35" name="Picture 93" descr="tv">
                <a:extLst>
                  <a:ext uri="{FF2B5EF4-FFF2-40B4-BE49-F238E27FC236}">
                    <a16:creationId xmlns:a16="http://schemas.microsoft.com/office/drawing/2014/main" id="{923D2FEA-B28C-CC4B-9A26-BE41579D5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098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Summary of </a:t>
            </a:r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</a:t>
            </a:r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protocols</a:t>
            </a:r>
            <a:endParaRPr lang="en-US" sz="4400" b="0" dirty="0">
              <a:latin typeface="+mn-lt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1219199" y="1414670"/>
            <a:ext cx="10588487" cy="527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marR="0" lvl="0" indent="-2381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partitioning,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time, frequency or code</a:t>
            </a:r>
          </a:p>
          <a:p>
            <a:pPr marL="6905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TDMA, FDMA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(dynamic), </a:t>
            </a:r>
          </a:p>
          <a:p>
            <a:pPr marL="6905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ALOHA, S-ALOHA, CSMA, CSMA/CD</a:t>
            </a:r>
          </a:p>
          <a:p>
            <a:pPr marL="6905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carrier sensing: easy in some technologies (wire), hard in others (wireless)</a:t>
            </a:r>
          </a:p>
          <a:p>
            <a:pPr marL="6905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in satellite,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Ethernet, WiFi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2794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taking turns</a:t>
            </a:r>
          </a:p>
          <a:p>
            <a:pPr marL="6905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polling from central site, token passing</a:t>
            </a:r>
          </a:p>
          <a:p>
            <a:pPr marL="6905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Bluetooth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ring)</a:t>
            </a:r>
          </a:p>
        </p:txBody>
      </p:sp>
    </p:spTree>
    <p:extLst>
      <p:ext uri="{BB962C8B-B14F-4D97-AF65-F5344CB8AC3E}">
        <p14:creationId xmlns:p14="http://schemas.microsoft.com/office/powerpoint/2010/main" val="33849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shared broadcast channel 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simultaneous transmissions by nodes: interference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 node receives two or more signals at the same time</a:t>
            </a:r>
            <a:endParaRPr kumimoji="0" lang="en-US" sz="2400" b="0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distributed algorithm that determines how nodes share channel, i.e., determine when node can transmit</a:t>
            </a:r>
          </a:p>
          <a:p>
            <a:pPr marL="457200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about channel sharing must use channel itself! </a:t>
            </a:r>
          </a:p>
          <a:p>
            <a:pPr marL="746125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16615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5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access channel (MAC) of rate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bps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desiderate: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one node wants to transmit, it can send at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nodes want to transmit, each can send at average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fully decentralized: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special node to coordinate transmissions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synchronization of clocks, slots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31987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692428" y="1356210"/>
            <a:ext cx="6165572" cy="51638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broad classes: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partitioning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channel into smaller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pieces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(time slots, frequency, code)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 piece to node for exclusive use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not divided, allow collisions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collisions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“taking turns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take turns, but nodes with more to send can take longer turns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5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TDMA: time division multiple access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access to channel in “rounds”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station gets fixed length slot (length = packet transmission time) in each round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unused slots go idle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example: 6-station LAN, 1,3,4 have packets to send, slots 2,5,6 idle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5ED9F-AB5F-B146-B7B0-7832DE28BC25}"/>
              </a:ext>
            </a:extLst>
          </p:cNvPr>
          <p:cNvGrpSpPr/>
          <p:nvPr/>
        </p:nvGrpSpPr>
        <p:grpSpPr>
          <a:xfrm>
            <a:off x="2497001" y="4766572"/>
            <a:ext cx="6084887" cy="962025"/>
            <a:chOff x="2497001" y="4766572"/>
            <a:chExt cx="6084887" cy="962025"/>
          </a:xfrm>
        </p:grpSpPr>
        <p:sp>
          <p:nvSpPr>
            <p:cNvPr id="44" name="Line 7">
              <a:extLst>
                <a:ext uri="{FF2B5EF4-FFF2-40B4-BE49-F238E27FC236}">
                  <a16:creationId xmlns:a16="http://schemas.microsoft.com/office/drawing/2014/main" id="{A162B864-328B-BB4E-A401-8C10A01CA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001" y="5652397"/>
              <a:ext cx="60848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5BF0ACED-1DF3-A344-A69A-823B25CE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251" y="5425384"/>
              <a:ext cx="479425" cy="23018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B5DDDA64-5C9C-D148-8420-B59356552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01" y="5425384"/>
              <a:ext cx="479425" cy="2301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D9985277-7968-C842-9231-012104EC2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763" y="5425384"/>
              <a:ext cx="479425" cy="2301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F7E6C5C0-28CB-2C46-906A-E86EFCC6E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838" y="5312672"/>
              <a:ext cx="0" cy="3381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1E737FE-2977-8B4C-B4D9-80C37910A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276" y="5315847"/>
              <a:ext cx="0" cy="33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48F8A2A9-DBD4-9443-B624-51C1A0D8A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263" y="5392047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51" name="Text Box 24">
              <a:extLst>
                <a:ext uri="{FF2B5EF4-FFF2-40B4-BE49-F238E27FC236}">
                  <a16:creationId xmlns:a16="http://schemas.microsoft.com/office/drawing/2014/main" id="{4D91ED1E-2495-0E4F-9B3E-3AFE785C5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413" y="5377759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</a:t>
              </a:r>
            </a:p>
          </p:txBody>
        </p:sp>
        <p:sp>
          <p:nvSpPr>
            <p:cNvPr id="52" name="Text Box 25">
              <a:extLst>
                <a:ext uri="{FF2B5EF4-FFF2-40B4-BE49-F238E27FC236}">
                  <a16:creationId xmlns:a16="http://schemas.microsoft.com/office/drawing/2014/main" id="{AAF51084-5D55-9047-9D10-B125F32EE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551" y="5384109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</a:t>
              </a:r>
            </a:p>
          </p:txBody>
        </p:sp>
        <p:sp>
          <p:nvSpPr>
            <p:cNvPr id="53" name="Rectangle 26">
              <a:extLst>
                <a:ext uri="{FF2B5EF4-FFF2-40B4-BE49-F238E27FC236}">
                  <a16:creationId xmlns:a16="http://schemas.microsoft.com/office/drawing/2014/main" id="{EA2F25EA-1C55-8B45-8EA1-3A00A92F0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751" y="5420622"/>
              <a:ext cx="479425" cy="23018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39F06F1D-D0F6-4C49-99E0-AE58E606A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5601" y="5420622"/>
              <a:ext cx="479425" cy="23018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80AEA40D-BFBF-704C-9415-CB79BC9B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263" y="5420622"/>
              <a:ext cx="479425" cy="2301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29">
              <a:extLst>
                <a:ext uri="{FF2B5EF4-FFF2-40B4-BE49-F238E27FC236}">
                  <a16:creationId xmlns:a16="http://schemas.microsoft.com/office/drawing/2014/main" id="{5025264D-4923-CA41-AB44-0965E9585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8338" y="5307909"/>
              <a:ext cx="0" cy="3381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7" name="Text Box 30">
              <a:extLst>
                <a:ext uri="{FF2B5EF4-FFF2-40B4-BE49-F238E27FC236}">
                  <a16:creationId xmlns:a16="http://schemas.microsoft.com/office/drawing/2014/main" id="{9684285E-DFBE-DA4D-9AE4-55B5626A2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763" y="5387284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58" name="Text Box 31">
              <a:extLst>
                <a:ext uri="{FF2B5EF4-FFF2-40B4-BE49-F238E27FC236}">
                  <a16:creationId xmlns:a16="http://schemas.microsoft.com/office/drawing/2014/main" id="{6E82E5EA-026E-7045-B1A4-9CC9C86E8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2913" y="5372997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</a:t>
              </a:r>
            </a:p>
          </p:txBody>
        </p:sp>
        <p:sp>
          <p:nvSpPr>
            <p:cNvPr id="59" name="Text Box 32">
              <a:extLst>
                <a:ext uri="{FF2B5EF4-FFF2-40B4-BE49-F238E27FC236}">
                  <a16:creationId xmlns:a16="http://schemas.microsoft.com/office/drawing/2014/main" id="{5B3E3799-80A5-7142-9795-9DF13D5FF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051" y="5379347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</a:t>
              </a:r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14EBD35E-98E3-AF4C-839F-9C6CB952A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851" y="5417447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F002AB0E-BA6B-6448-B7B9-3028A445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101" y="5422209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F10DFCB1-F5CE-2944-B5BD-75F801E54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351" y="5422209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5C202F74-B0E9-054A-BA6A-ED679E08B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601" y="5422209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17258870-A929-E743-9ABE-DE23B79DB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613" y="5412684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5" name="Line 39">
              <a:extLst>
                <a:ext uri="{FF2B5EF4-FFF2-40B4-BE49-F238E27FC236}">
                  <a16:creationId xmlns:a16="http://schemas.microsoft.com/office/drawing/2014/main" id="{8AD32332-0DC8-9E49-947E-1BAEF13A5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351" y="5417447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Line 40">
              <a:extLst>
                <a:ext uri="{FF2B5EF4-FFF2-40B4-BE49-F238E27FC236}">
                  <a16:creationId xmlns:a16="http://schemas.microsoft.com/office/drawing/2014/main" id="{5AD88233-F39A-B84C-B2C9-4019C2559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7088" y="5412684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Line 41">
              <a:extLst>
                <a:ext uri="{FF2B5EF4-FFF2-40B4-BE49-F238E27FC236}">
                  <a16:creationId xmlns:a16="http://schemas.microsoft.com/office/drawing/2014/main" id="{78671AB0-ED5E-5C4D-AC35-7C14A7C84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826" y="5407922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42">
              <a:extLst>
                <a:ext uri="{FF2B5EF4-FFF2-40B4-BE49-F238E27FC236}">
                  <a16:creationId xmlns:a16="http://schemas.microsoft.com/office/drawing/2014/main" id="{392BE166-36F8-ED44-B8F4-C49488BC9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8101" y="5417447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43">
              <a:extLst>
                <a:ext uri="{FF2B5EF4-FFF2-40B4-BE49-F238E27FC236}">
                  <a16:creationId xmlns:a16="http://schemas.microsoft.com/office/drawing/2014/main" id="{C6ED8042-7995-2346-BE45-DBFCD6A2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5838" y="5322197"/>
              <a:ext cx="0" cy="3381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Line 44">
              <a:extLst>
                <a:ext uri="{FF2B5EF4-FFF2-40B4-BE49-F238E27FC236}">
                  <a16:creationId xmlns:a16="http://schemas.microsoft.com/office/drawing/2014/main" id="{DD22EBBA-AEC8-5E4C-AABA-D5D9CC14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5601" y="5417447"/>
              <a:ext cx="0" cy="238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Text Box 45">
              <a:extLst>
                <a:ext uri="{FF2B5EF4-FFF2-40B4-BE49-F238E27FC236}">
                  <a16:creationId xmlns:a16="http://schemas.microsoft.com/office/drawing/2014/main" id="{F54AF62A-48FF-814D-8354-2867F36F7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413" y="4793559"/>
              <a:ext cx="7048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6-slot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frame</a:t>
              </a:r>
            </a:p>
          </p:txBody>
        </p:sp>
        <p:sp>
          <p:nvSpPr>
            <p:cNvPr id="72" name="Line 46">
              <a:extLst>
                <a:ext uri="{FF2B5EF4-FFF2-40B4-BE49-F238E27FC236}">
                  <a16:creationId xmlns:a16="http://schemas.microsoft.com/office/drawing/2014/main" id="{7D7E0352-F8F2-5743-A848-9F53111F6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626" y="5130109"/>
              <a:ext cx="989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EBD725BA-5097-D14C-982A-992BE18BD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1951" y="5125347"/>
              <a:ext cx="989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E29434D8-2134-AC4C-88EE-1DEC7494A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313" y="5038034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DD6295BF-D109-B14A-8DA1-AE6AAF54D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0401" y="5028509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" name="Text Box 51">
              <a:extLst>
                <a:ext uri="{FF2B5EF4-FFF2-40B4-BE49-F238E27FC236}">
                  <a16:creationId xmlns:a16="http://schemas.microsoft.com/office/drawing/2014/main" id="{699B3453-7E1D-004F-906D-AF951511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263" y="4766572"/>
              <a:ext cx="7048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6-slot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frame</a:t>
              </a:r>
            </a:p>
          </p:txBody>
        </p:sp>
        <p:sp>
          <p:nvSpPr>
            <p:cNvPr id="77" name="Line 52">
              <a:extLst>
                <a:ext uri="{FF2B5EF4-FFF2-40B4-BE49-F238E27FC236}">
                  <a16:creationId xmlns:a16="http://schemas.microsoft.com/office/drawing/2014/main" id="{93CF78E3-E304-1F47-A737-21BE287F4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0476" y="5136459"/>
              <a:ext cx="989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" name="Line 53">
              <a:extLst>
                <a:ext uri="{FF2B5EF4-FFF2-40B4-BE49-F238E27FC236}">
                  <a16:creationId xmlns:a16="http://schemas.microsoft.com/office/drawing/2014/main" id="{AB3A3849-AE7D-284D-84DC-79BD81FCD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5801" y="5131697"/>
              <a:ext cx="989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" name="Line 55">
              <a:extLst>
                <a:ext uri="{FF2B5EF4-FFF2-40B4-BE49-F238E27FC236}">
                  <a16:creationId xmlns:a16="http://schemas.microsoft.com/office/drawing/2014/main" id="{AE222EAA-A862-9447-9545-E85FC863E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4251" y="5001522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4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FDMA: frequency division multiple access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channel spectrum divided into frequency bands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station assigned fixed frequency band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unused transmission time in frequency bands go idle </a:t>
            </a:r>
          </a:p>
          <a:p>
            <a:pPr marL="342900" marR="0" lvl="0" indent="-2778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example: 6-station LAN, 1,3,4 have packet to send, frequency bands 2,5,6 idle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C81C2D-2CB9-E84D-933E-937D6C6ED228}"/>
              </a:ext>
            </a:extLst>
          </p:cNvPr>
          <p:cNvGrpSpPr/>
          <p:nvPr/>
        </p:nvGrpSpPr>
        <p:grpSpPr>
          <a:xfrm>
            <a:off x="2440541" y="3841543"/>
            <a:ext cx="7654925" cy="2428875"/>
            <a:chOff x="2440541" y="3841543"/>
            <a:chExt cx="7654925" cy="2428875"/>
          </a:xfrm>
        </p:grpSpPr>
        <p:sp>
          <p:nvSpPr>
            <p:cNvPr id="107" name="Rectangle 4">
              <a:extLst>
                <a:ext uri="{FF2B5EF4-FFF2-40B4-BE49-F238E27FC236}">
                  <a16:creationId xmlns:a16="http://schemas.microsoft.com/office/drawing/2014/main" id="{FB019CDD-E472-AF4E-8949-C4737F99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4416" y="4019343"/>
              <a:ext cx="627062" cy="22510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Line 5">
              <a:extLst>
                <a:ext uri="{FF2B5EF4-FFF2-40B4-BE49-F238E27FC236}">
                  <a16:creationId xmlns:a16="http://schemas.microsoft.com/office/drawing/2014/main" id="{7AC0087E-78DE-BF46-9489-779BB31FF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2828" y="5124243"/>
              <a:ext cx="6223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Line 6">
              <a:extLst>
                <a:ext uri="{FF2B5EF4-FFF2-40B4-BE49-F238E27FC236}">
                  <a16:creationId xmlns:a16="http://schemas.microsoft.com/office/drawing/2014/main" id="{9FC23187-FBDC-FA4B-B4E6-6E7E43341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066" y="5516355"/>
              <a:ext cx="631825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Line 7">
              <a:extLst>
                <a:ext uri="{FF2B5EF4-FFF2-40B4-BE49-F238E27FC236}">
                  <a16:creationId xmlns:a16="http://schemas.microsoft.com/office/drawing/2014/main" id="{E641A772-5023-C846-9FAC-463AEB27F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2828" y="5902118"/>
              <a:ext cx="6270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8">
              <a:extLst>
                <a:ext uri="{FF2B5EF4-FFF2-40B4-BE49-F238E27FC236}">
                  <a16:creationId xmlns:a16="http://schemas.microsoft.com/office/drawing/2014/main" id="{3C34D97D-BA0E-E54B-8121-E6DAAC9C5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8066" y="4738480"/>
              <a:ext cx="631825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Line 9">
              <a:extLst>
                <a:ext uri="{FF2B5EF4-FFF2-40B4-BE49-F238E27FC236}">
                  <a16:creationId xmlns:a16="http://schemas.microsoft.com/office/drawing/2014/main" id="{EADC3381-A525-5746-A4EC-3AFDB46D7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2828" y="4352718"/>
              <a:ext cx="631825" cy="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id="{CAEC1A74-CC07-704F-8130-3B0A0ED2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553" y="4292393"/>
              <a:ext cx="2228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4415498F-BA55-314D-A0E8-A4F7108E3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191" y="4173330"/>
              <a:ext cx="1728787" cy="114300"/>
            </a:xfrm>
            <a:custGeom>
              <a:avLst/>
              <a:gdLst>
                <a:gd name="T0" fmla="*/ 0 w 1089"/>
                <a:gd name="T1" fmla="*/ 2147483647 h 72"/>
                <a:gd name="T2" fmla="*/ 0 w 1089"/>
                <a:gd name="T3" fmla="*/ 2147483647 h 72"/>
                <a:gd name="T4" fmla="*/ 2147483647 w 1089"/>
                <a:gd name="T5" fmla="*/ 0 h 72"/>
                <a:gd name="T6" fmla="*/ 2147483647 w 1089"/>
                <a:gd name="T7" fmla="*/ 2147483647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3333CC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Line 13">
              <a:extLst>
                <a:ext uri="{FF2B5EF4-FFF2-40B4-BE49-F238E27FC236}">
                  <a16:creationId xmlns:a16="http://schemas.microsoft.com/office/drawing/2014/main" id="{F566D06F-DA9B-924F-A309-E705E2641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1178" y="4695618"/>
              <a:ext cx="2228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Line 15">
              <a:extLst>
                <a:ext uri="{FF2B5EF4-FFF2-40B4-BE49-F238E27FC236}">
                  <a16:creationId xmlns:a16="http://schemas.microsoft.com/office/drawing/2014/main" id="{4AF0EC43-8F11-1A47-8304-4922215B1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1178" y="5094080"/>
              <a:ext cx="2228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AB06C57E-A006-8040-A27E-949550E4F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16" y="4975018"/>
              <a:ext cx="1728787" cy="114300"/>
            </a:xfrm>
            <a:custGeom>
              <a:avLst/>
              <a:gdLst>
                <a:gd name="T0" fmla="*/ 0 w 1089"/>
                <a:gd name="T1" fmla="*/ 2147483647 h 72"/>
                <a:gd name="T2" fmla="*/ 0 w 1089"/>
                <a:gd name="T3" fmla="*/ 2147483647 h 72"/>
                <a:gd name="T4" fmla="*/ 2147483647 w 1089"/>
                <a:gd name="T5" fmla="*/ 0 h 72"/>
                <a:gd name="T6" fmla="*/ 2147483647 w 1089"/>
                <a:gd name="T7" fmla="*/ 2147483647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FF0000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18" name="Group 17">
              <a:extLst>
                <a:ext uri="{FF2B5EF4-FFF2-40B4-BE49-F238E27FC236}">
                  <a16:creationId xmlns:a16="http://schemas.microsoft.com/office/drawing/2014/main" id="{0C46EA38-B2CC-E242-A036-92D6D5CB1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8641" y="5379830"/>
              <a:ext cx="2228850" cy="119063"/>
              <a:chOff x="1884" y="2826"/>
              <a:chExt cx="1404" cy="75"/>
            </a:xfrm>
          </p:grpSpPr>
          <p:sp>
            <p:nvSpPr>
              <p:cNvPr id="119" name="Line 18">
                <a:extLst>
                  <a:ext uri="{FF2B5EF4-FFF2-40B4-BE49-F238E27FC236}">
                    <a16:creationId xmlns:a16="http://schemas.microsoft.com/office/drawing/2014/main" id="{4C5A6A23-131D-3D4A-A858-616AD50DE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2901"/>
                <a:ext cx="1404" cy="0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0" name="Freeform 19">
                <a:extLst>
                  <a:ext uri="{FF2B5EF4-FFF2-40B4-BE49-F238E27FC236}">
                    <a16:creationId xmlns:a16="http://schemas.microsoft.com/office/drawing/2014/main" id="{AD858F7D-3B6B-6C4E-9D01-B6641A9BF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2826"/>
                <a:ext cx="1089" cy="72"/>
              </a:xfrm>
              <a:custGeom>
                <a:avLst/>
                <a:gdLst>
                  <a:gd name="T0" fmla="*/ 0 w 1089"/>
                  <a:gd name="T1" fmla="*/ 72 h 72"/>
                  <a:gd name="T2" fmla="*/ 0 w 1089"/>
                  <a:gd name="T3" fmla="*/ 3 h 72"/>
                  <a:gd name="T4" fmla="*/ 1089 w 1089"/>
                  <a:gd name="T5" fmla="*/ 0 h 72"/>
                  <a:gd name="T6" fmla="*/ 1089 w 1089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89" h="72">
                    <a:moveTo>
                      <a:pt x="0" y="72"/>
                    </a:moveTo>
                    <a:lnTo>
                      <a:pt x="0" y="3"/>
                    </a:lnTo>
                    <a:lnTo>
                      <a:pt x="1089" y="0"/>
                    </a:lnTo>
                    <a:lnTo>
                      <a:pt x="1089" y="72"/>
                    </a:lnTo>
                  </a:path>
                </a:pathLst>
              </a:custGeom>
              <a:solidFill>
                <a:srgbClr val="00CC66"/>
              </a:solidFill>
              <a:ln w="19050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1" name="Line 20">
              <a:extLst>
                <a:ext uri="{FF2B5EF4-FFF2-40B4-BE49-F238E27FC236}">
                  <a16:creationId xmlns:a16="http://schemas.microsoft.com/office/drawing/2014/main" id="{C3DEAD67-CC99-8145-991E-0D18A9400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8803" y="5905293"/>
              <a:ext cx="22288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22">
              <a:extLst>
                <a:ext uri="{FF2B5EF4-FFF2-40B4-BE49-F238E27FC236}">
                  <a16:creationId xmlns:a16="http://schemas.microsoft.com/office/drawing/2014/main" id="{76166768-A0A0-D047-AF51-584B5A200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570297" y="4899612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frequency bands</a:t>
              </a:r>
            </a:p>
          </p:txBody>
        </p:sp>
        <p:sp>
          <p:nvSpPr>
            <p:cNvPr id="123" name="Text Box 23">
              <a:extLst>
                <a:ext uri="{FF2B5EF4-FFF2-40B4-BE49-F238E27FC236}">
                  <a16:creationId xmlns:a16="http://schemas.microsoft.com/office/drawing/2014/main" id="{17DE17BD-A94E-DA4D-AAF6-A402FC369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7766">
              <a:off x="9479516" y="3841543"/>
              <a:ext cx="615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7AD42071-4F64-B843-A1C6-7FCBFED04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853" y="4228893"/>
              <a:ext cx="595313" cy="1538287"/>
            </a:xfrm>
            <a:custGeom>
              <a:avLst/>
              <a:gdLst>
                <a:gd name="T0" fmla="*/ 2147483647 w 375"/>
                <a:gd name="T1" fmla="*/ 0 h 969"/>
                <a:gd name="T2" fmla="*/ 0 w 375"/>
                <a:gd name="T3" fmla="*/ 2147483647 h 969"/>
                <a:gd name="T4" fmla="*/ 2147483647 w 375"/>
                <a:gd name="T5" fmla="*/ 2147483647 h 969"/>
                <a:gd name="T6" fmla="*/ 2147483647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5" name="Group 56">
              <a:extLst>
                <a:ext uri="{FF2B5EF4-FFF2-40B4-BE49-F238E27FC236}">
                  <a16:creationId xmlns:a16="http://schemas.microsoft.com/office/drawing/2014/main" id="{34B5CE52-E522-7047-BA9D-9BB20B9F9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0541" y="4867068"/>
              <a:ext cx="1666875" cy="314325"/>
              <a:chOff x="1614" y="1494"/>
              <a:chExt cx="1050" cy="198"/>
            </a:xfrm>
          </p:grpSpPr>
          <p:sp>
            <p:nvSpPr>
              <p:cNvPr id="126" name="Rectangle 57">
                <a:extLst>
                  <a:ext uri="{FF2B5EF4-FFF2-40B4-BE49-F238E27FC236}">
                    <a16:creationId xmlns:a16="http://schemas.microsoft.com/office/drawing/2014/main" id="{35185768-7475-464D-9B46-EAE338591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7" name="Freeform 58">
                <a:extLst>
                  <a:ext uri="{FF2B5EF4-FFF2-40B4-BE49-F238E27FC236}">
                    <a16:creationId xmlns:a16="http://schemas.microsoft.com/office/drawing/2014/main" id="{DE23B659-5071-9E47-B3AE-975CCCF9C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8" name="Oval 59">
                <a:extLst>
                  <a:ext uri="{FF2B5EF4-FFF2-40B4-BE49-F238E27FC236}">
                    <a16:creationId xmlns:a16="http://schemas.microsoft.com/office/drawing/2014/main" id="{4CF64D39-F6A5-B043-AE9F-C0E095A89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9" name="Line 60">
                <a:extLst>
                  <a:ext uri="{FF2B5EF4-FFF2-40B4-BE49-F238E27FC236}">
                    <a16:creationId xmlns:a16="http://schemas.microsoft.com/office/drawing/2014/main" id="{1E0950E2-1737-0848-B4CE-20AE13DC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33" name="Text Box 69">
              <a:extLst>
                <a:ext uri="{FF2B5EF4-FFF2-40B4-BE49-F238E27FC236}">
                  <a16:creationId xmlns:a16="http://schemas.microsoft.com/office/drawing/2014/main" id="{D3E65D95-5225-584A-9047-05868BCE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766" y="5579855"/>
              <a:ext cx="1289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FDM cable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A0270D6-4A2D-1440-9DDD-3F93BFED8457}"/>
                </a:ext>
              </a:extLst>
            </p:cNvPr>
            <p:cNvSpPr/>
            <p:nvPr/>
          </p:nvSpPr>
          <p:spPr>
            <a:xfrm>
              <a:off x="5002905" y="5527821"/>
              <a:ext cx="1003515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148A4D-594A-A94D-A5E8-FC72A487E4BC}"/>
                </a:ext>
              </a:extLst>
            </p:cNvPr>
            <p:cNvGrpSpPr/>
            <p:nvPr/>
          </p:nvGrpSpPr>
          <p:grpSpPr>
            <a:xfrm>
              <a:off x="5000976" y="4204816"/>
              <a:ext cx="907351" cy="280296"/>
              <a:chOff x="4298196" y="6444710"/>
              <a:chExt cx="907351" cy="280296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C419FC4E-49FE-3642-80AD-AAE6918A7757}"/>
                  </a:ext>
                </a:extLst>
              </p:cNvPr>
              <p:cNvSpPr/>
              <p:nvPr/>
            </p:nvSpPr>
            <p:spPr>
              <a:xfrm>
                <a:off x="4298196" y="6444710"/>
                <a:ext cx="455909" cy="275129"/>
              </a:xfrm>
              <a:custGeom>
                <a:avLst/>
                <a:gdLst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32613 h 448703"/>
                  <a:gd name="connsiteX1" fmla="*/ 100739 w 1937289"/>
                  <a:gd name="connsiteY1" fmla="*/ 4013 h 448703"/>
                  <a:gd name="connsiteX2" fmla="*/ 286719 w 1937289"/>
                  <a:gd name="connsiteY2" fmla="*/ 434091 h 448703"/>
                  <a:gd name="connsiteX3" fmla="*/ 480448 w 1937289"/>
                  <a:gd name="connsiteY3" fmla="*/ 11762 h 448703"/>
                  <a:gd name="connsiteX4" fmla="*/ 681926 w 1937289"/>
                  <a:gd name="connsiteY4" fmla="*/ 437966 h 448703"/>
                  <a:gd name="connsiteX5" fmla="*/ 867905 w 1937289"/>
                  <a:gd name="connsiteY5" fmla="*/ 11762 h 448703"/>
                  <a:gd name="connsiteX6" fmla="*/ 1061634 w 1937289"/>
                  <a:gd name="connsiteY6" fmla="*/ 434091 h 448703"/>
                  <a:gd name="connsiteX7" fmla="*/ 1255363 w 1937289"/>
                  <a:gd name="connsiteY7" fmla="*/ 7888 h 448703"/>
                  <a:gd name="connsiteX8" fmla="*/ 1452966 w 1937289"/>
                  <a:gd name="connsiteY8" fmla="*/ 434091 h 448703"/>
                  <a:gd name="connsiteX9" fmla="*/ 1638946 w 1937289"/>
                  <a:gd name="connsiteY9" fmla="*/ 7888 h 448703"/>
                  <a:gd name="connsiteX10" fmla="*/ 1836550 w 1937289"/>
                  <a:gd name="connsiteY10" fmla="*/ 441840 h 448703"/>
                  <a:gd name="connsiteX11" fmla="*/ 1937289 w 1937289"/>
                  <a:gd name="connsiteY11" fmla="*/ 228739 h 448703"/>
                  <a:gd name="connsiteX0" fmla="*/ 0 w 1937289"/>
                  <a:gd name="connsiteY0" fmla="*/ 228603 h 444693"/>
                  <a:gd name="connsiteX1" fmla="*/ 100739 w 1937289"/>
                  <a:gd name="connsiteY1" fmla="*/ 3 h 444693"/>
                  <a:gd name="connsiteX2" fmla="*/ 286719 w 1937289"/>
                  <a:gd name="connsiteY2" fmla="*/ 430081 h 444693"/>
                  <a:gd name="connsiteX3" fmla="*/ 480448 w 1937289"/>
                  <a:gd name="connsiteY3" fmla="*/ 7752 h 444693"/>
                  <a:gd name="connsiteX4" fmla="*/ 681926 w 1937289"/>
                  <a:gd name="connsiteY4" fmla="*/ 433956 h 444693"/>
                  <a:gd name="connsiteX5" fmla="*/ 867905 w 1937289"/>
                  <a:gd name="connsiteY5" fmla="*/ 7752 h 444693"/>
                  <a:gd name="connsiteX6" fmla="*/ 1061634 w 1937289"/>
                  <a:gd name="connsiteY6" fmla="*/ 430081 h 444693"/>
                  <a:gd name="connsiteX7" fmla="*/ 1255363 w 1937289"/>
                  <a:gd name="connsiteY7" fmla="*/ 3878 h 444693"/>
                  <a:gd name="connsiteX8" fmla="*/ 1452966 w 1937289"/>
                  <a:gd name="connsiteY8" fmla="*/ 430081 h 444693"/>
                  <a:gd name="connsiteX9" fmla="*/ 1638946 w 1937289"/>
                  <a:gd name="connsiteY9" fmla="*/ 3878 h 444693"/>
                  <a:gd name="connsiteX10" fmla="*/ 1836550 w 1937289"/>
                  <a:gd name="connsiteY10" fmla="*/ 437830 h 444693"/>
                  <a:gd name="connsiteX11" fmla="*/ 1937289 w 1937289"/>
                  <a:gd name="connsiteY11" fmla="*/ 224729 h 444693"/>
                  <a:gd name="connsiteX0" fmla="*/ 0 w 1937289"/>
                  <a:gd name="connsiteY0" fmla="*/ 228603 h 437864"/>
                  <a:gd name="connsiteX1" fmla="*/ 100739 w 1937289"/>
                  <a:gd name="connsiteY1" fmla="*/ 3 h 437864"/>
                  <a:gd name="connsiteX2" fmla="*/ 286719 w 1937289"/>
                  <a:gd name="connsiteY2" fmla="*/ 430081 h 437864"/>
                  <a:gd name="connsiteX3" fmla="*/ 480448 w 1937289"/>
                  <a:gd name="connsiteY3" fmla="*/ 7752 h 437864"/>
                  <a:gd name="connsiteX4" fmla="*/ 681926 w 1937289"/>
                  <a:gd name="connsiteY4" fmla="*/ 433956 h 437864"/>
                  <a:gd name="connsiteX5" fmla="*/ 867905 w 1937289"/>
                  <a:gd name="connsiteY5" fmla="*/ 7752 h 437864"/>
                  <a:gd name="connsiteX6" fmla="*/ 1061634 w 1937289"/>
                  <a:gd name="connsiteY6" fmla="*/ 430081 h 437864"/>
                  <a:gd name="connsiteX7" fmla="*/ 1255363 w 1937289"/>
                  <a:gd name="connsiteY7" fmla="*/ 3878 h 437864"/>
                  <a:gd name="connsiteX8" fmla="*/ 1452966 w 1937289"/>
                  <a:gd name="connsiteY8" fmla="*/ 430081 h 437864"/>
                  <a:gd name="connsiteX9" fmla="*/ 1638946 w 1937289"/>
                  <a:gd name="connsiteY9" fmla="*/ 3878 h 437864"/>
                  <a:gd name="connsiteX10" fmla="*/ 1836550 w 1937289"/>
                  <a:gd name="connsiteY10" fmla="*/ 437830 h 437864"/>
                  <a:gd name="connsiteX11" fmla="*/ 1937289 w 1937289"/>
                  <a:gd name="connsiteY11" fmla="*/ 224729 h 43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7289" h="437864">
                    <a:moveTo>
                      <a:pt x="0" y="228603"/>
                    </a:moveTo>
                    <a:cubicBezTo>
                      <a:pt x="33580" y="152403"/>
                      <a:pt x="49079" y="1294"/>
                      <a:pt x="100739" y="3"/>
                    </a:cubicBezTo>
                    <a:cubicBezTo>
                      <a:pt x="152399" y="-1288"/>
                      <a:pt x="223434" y="428790"/>
                      <a:pt x="286719" y="430081"/>
                    </a:cubicBezTo>
                    <a:cubicBezTo>
                      <a:pt x="350004" y="431372"/>
                      <a:pt x="414580" y="7106"/>
                      <a:pt x="480448" y="7752"/>
                    </a:cubicBezTo>
                    <a:cubicBezTo>
                      <a:pt x="546316" y="8398"/>
                      <a:pt x="617350" y="433956"/>
                      <a:pt x="681926" y="433956"/>
                    </a:cubicBezTo>
                    <a:cubicBezTo>
                      <a:pt x="746502" y="433956"/>
                      <a:pt x="804620" y="8398"/>
                      <a:pt x="867905" y="7752"/>
                    </a:cubicBezTo>
                    <a:cubicBezTo>
                      <a:pt x="931190" y="7106"/>
                      <a:pt x="997058" y="430727"/>
                      <a:pt x="1061634" y="430081"/>
                    </a:cubicBezTo>
                    <a:cubicBezTo>
                      <a:pt x="1126210" y="429435"/>
                      <a:pt x="1190141" y="3878"/>
                      <a:pt x="1255363" y="3878"/>
                    </a:cubicBezTo>
                    <a:cubicBezTo>
                      <a:pt x="1320585" y="3878"/>
                      <a:pt x="1389036" y="430081"/>
                      <a:pt x="1452966" y="430081"/>
                    </a:cubicBezTo>
                    <a:cubicBezTo>
                      <a:pt x="1516896" y="430081"/>
                      <a:pt x="1575015" y="2587"/>
                      <a:pt x="1638946" y="3878"/>
                    </a:cubicBezTo>
                    <a:cubicBezTo>
                      <a:pt x="1702877" y="5170"/>
                      <a:pt x="1764224" y="435247"/>
                      <a:pt x="1836550" y="437830"/>
                    </a:cubicBezTo>
                    <a:cubicBezTo>
                      <a:pt x="1908876" y="440413"/>
                      <a:pt x="1903709" y="295763"/>
                      <a:pt x="1937289" y="224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473D5352-C1A7-7E4B-9326-FE6B9BF0A5AA}"/>
                  </a:ext>
                </a:extLst>
              </p:cNvPr>
              <p:cNvSpPr/>
              <p:nvPr/>
            </p:nvSpPr>
            <p:spPr>
              <a:xfrm>
                <a:off x="4749638" y="6449877"/>
                <a:ext cx="455909" cy="275129"/>
              </a:xfrm>
              <a:custGeom>
                <a:avLst/>
                <a:gdLst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32613 h 448703"/>
                  <a:gd name="connsiteX1" fmla="*/ 100739 w 1937289"/>
                  <a:gd name="connsiteY1" fmla="*/ 4013 h 448703"/>
                  <a:gd name="connsiteX2" fmla="*/ 286719 w 1937289"/>
                  <a:gd name="connsiteY2" fmla="*/ 434091 h 448703"/>
                  <a:gd name="connsiteX3" fmla="*/ 480448 w 1937289"/>
                  <a:gd name="connsiteY3" fmla="*/ 11762 h 448703"/>
                  <a:gd name="connsiteX4" fmla="*/ 681926 w 1937289"/>
                  <a:gd name="connsiteY4" fmla="*/ 437966 h 448703"/>
                  <a:gd name="connsiteX5" fmla="*/ 867905 w 1937289"/>
                  <a:gd name="connsiteY5" fmla="*/ 11762 h 448703"/>
                  <a:gd name="connsiteX6" fmla="*/ 1061634 w 1937289"/>
                  <a:gd name="connsiteY6" fmla="*/ 434091 h 448703"/>
                  <a:gd name="connsiteX7" fmla="*/ 1255363 w 1937289"/>
                  <a:gd name="connsiteY7" fmla="*/ 7888 h 448703"/>
                  <a:gd name="connsiteX8" fmla="*/ 1452966 w 1937289"/>
                  <a:gd name="connsiteY8" fmla="*/ 434091 h 448703"/>
                  <a:gd name="connsiteX9" fmla="*/ 1638946 w 1937289"/>
                  <a:gd name="connsiteY9" fmla="*/ 7888 h 448703"/>
                  <a:gd name="connsiteX10" fmla="*/ 1836550 w 1937289"/>
                  <a:gd name="connsiteY10" fmla="*/ 441840 h 448703"/>
                  <a:gd name="connsiteX11" fmla="*/ 1937289 w 1937289"/>
                  <a:gd name="connsiteY11" fmla="*/ 228739 h 448703"/>
                  <a:gd name="connsiteX0" fmla="*/ 0 w 1937289"/>
                  <a:gd name="connsiteY0" fmla="*/ 228603 h 444693"/>
                  <a:gd name="connsiteX1" fmla="*/ 100739 w 1937289"/>
                  <a:gd name="connsiteY1" fmla="*/ 3 h 444693"/>
                  <a:gd name="connsiteX2" fmla="*/ 286719 w 1937289"/>
                  <a:gd name="connsiteY2" fmla="*/ 430081 h 444693"/>
                  <a:gd name="connsiteX3" fmla="*/ 480448 w 1937289"/>
                  <a:gd name="connsiteY3" fmla="*/ 7752 h 444693"/>
                  <a:gd name="connsiteX4" fmla="*/ 681926 w 1937289"/>
                  <a:gd name="connsiteY4" fmla="*/ 433956 h 444693"/>
                  <a:gd name="connsiteX5" fmla="*/ 867905 w 1937289"/>
                  <a:gd name="connsiteY5" fmla="*/ 7752 h 444693"/>
                  <a:gd name="connsiteX6" fmla="*/ 1061634 w 1937289"/>
                  <a:gd name="connsiteY6" fmla="*/ 430081 h 444693"/>
                  <a:gd name="connsiteX7" fmla="*/ 1255363 w 1937289"/>
                  <a:gd name="connsiteY7" fmla="*/ 3878 h 444693"/>
                  <a:gd name="connsiteX8" fmla="*/ 1452966 w 1937289"/>
                  <a:gd name="connsiteY8" fmla="*/ 430081 h 444693"/>
                  <a:gd name="connsiteX9" fmla="*/ 1638946 w 1937289"/>
                  <a:gd name="connsiteY9" fmla="*/ 3878 h 444693"/>
                  <a:gd name="connsiteX10" fmla="*/ 1836550 w 1937289"/>
                  <a:gd name="connsiteY10" fmla="*/ 437830 h 444693"/>
                  <a:gd name="connsiteX11" fmla="*/ 1937289 w 1937289"/>
                  <a:gd name="connsiteY11" fmla="*/ 224729 h 444693"/>
                  <a:gd name="connsiteX0" fmla="*/ 0 w 1937289"/>
                  <a:gd name="connsiteY0" fmla="*/ 228603 h 437864"/>
                  <a:gd name="connsiteX1" fmla="*/ 100739 w 1937289"/>
                  <a:gd name="connsiteY1" fmla="*/ 3 h 437864"/>
                  <a:gd name="connsiteX2" fmla="*/ 286719 w 1937289"/>
                  <a:gd name="connsiteY2" fmla="*/ 430081 h 437864"/>
                  <a:gd name="connsiteX3" fmla="*/ 480448 w 1937289"/>
                  <a:gd name="connsiteY3" fmla="*/ 7752 h 437864"/>
                  <a:gd name="connsiteX4" fmla="*/ 681926 w 1937289"/>
                  <a:gd name="connsiteY4" fmla="*/ 433956 h 437864"/>
                  <a:gd name="connsiteX5" fmla="*/ 867905 w 1937289"/>
                  <a:gd name="connsiteY5" fmla="*/ 7752 h 437864"/>
                  <a:gd name="connsiteX6" fmla="*/ 1061634 w 1937289"/>
                  <a:gd name="connsiteY6" fmla="*/ 430081 h 437864"/>
                  <a:gd name="connsiteX7" fmla="*/ 1255363 w 1937289"/>
                  <a:gd name="connsiteY7" fmla="*/ 3878 h 437864"/>
                  <a:gd name="connsiteX8" fmla="*/ 1452966 w 1937289"/>
                  <a:gd name="connsiteY8" fmla="*/ 430081 h 437864"/>
                  <a:gd name="connsiteX9" fmla="*/ 1638946 w 1937289"/>
                  <a:gd name="connsiteY9" fmla="*/ 3878 h 437864"/>
                  <a:gd name="connsiteX10" fmla="*/ 1836550 w 1937289"/>
                  <a:gd name="connsiteY10" fmla="*/ 437830 h 437864"/>
                  <a:gd name="connsiteX11" fmla="*/ 1937289 w 1937289"/>
                  <a:gd name="connsiteY11" fmla="*/ 224729 h 43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7289" h="437864">
                    <a:moveTo>
                      <a:pt x="0" y="228603"/>
                    </a:moveTo>
                    <a:cubicBezTo>
                      <a:pt x="33580" y="152403"/>
                      <a:pt x="49079" y="1294"/>
                      <a:pt x="100739" y="3"/>
                    </a:cubicBezTo>
                    <a:cubicBezTo>
                      <a:pt x="152399" y="-1288"/>
                      <a:pt x="223434" y="428790"/>
                      <a:pt x="286719" y="430081"/>
                    </a:cubicBezTo>
                    <a:cubicBezTo>
                      <a:pt x="350004" y="431372"/>
                      <a:pt x="414580" y="7106"/>
                      <a:pt x="480448" y="7752"/>
                    </a:cubicBezTo>
                    <a:cubicBezTo>
                      <a:pt x="546316" y="8398"/>
                      <a:pt x="617350" y="433956"/>
                      <a:pt x="681926" y="433956"/>
                    </a:cubicBezTo>
                    <a:cubicBezTo>
                      <a:pt x="746502" y="433956"/>
                      <a:pt x="804620" y="8398"/>
                      <a:pt x="867905" y="7752"/>
                    </a:cubicBezTo>
                    <a:cubicBezTo>
                      <a:pt x="931190" y="7106"/>
                      <a:pt x="997058" y="430727"/>
                      <a:pt x="1061634" y="430081"/>
                    </a:cubicBezTo>
                    <a:cubicBezTo>
                      <a:pt x="1126210" y="429435"/>
                      <a:pt x="1190141" y="3878"/>
                      <a:pt x="1255363" y="3878"/>
                    </a:cubicBezTo>
                    <a:cubicBezTo>
                      <a:pt x="1320585" y="3878"/>
                      <a:pt x="1389036" y="430081"/>
                      <a:pt x="1452966" y="430081"/>
                    </a:cubicBezTo>
                    <a:cubicBezTo>
                      <a:pt x="1516896" y="430081"/>
                      <a:pt x="1575015" y="2587"/>
                      <a:pt x="1638946" y="3878"/>
                    </a:cubicBezTo>
                    <a:cubicBezTo>
                      <a:pt x="1702877" y="5170"/>
                      <a:pt x="1764224" y="435247"/>
                      <a:pt x="1836550" y="437830"/>
                    </a:cubicBezTo>
                    <a:cubicBezTo>
                      <a:pt x="1908876" y="440413"/>
                      <a:pt x="1903709" y="295763"/>
                      <a:pt x="1937289" y="224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59B8CB-4346-D742-A279-4850646C075E}"/>
                </a:ext>
              </a:extLst>
            </p:cNvPr>
            <p:cNvGrpSpPr/>
            <p:nvPr/>
          </p:nvGrpSpPr>
          <p:grpSpPr>
            <a:xfrm>
              <a:off x="4979505" y="4883429"/>
              <a:ext cx="993354" cy="277839"/>
              <a:chOff x="4343400" y="5348498"/>
              <a:chExt cx="993354" cy="277839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256BD977-F2A8-9E41-ADA8-C51B7FED488E}"/>
                  </a:ext>
                </a:extLst>
              </p:cNvPr>
              <p:cNvSpPr/>
              <p:nvPr/>
            </p:nvSpPr>
            <p:spPr>
              <a:xfrm>
                <a:off x="4343400" y="5348498"/>
                <a:ext cx="614122" cy="275129"/>
              </a:xfrm>
              <a:custGeom>
                <a:avLst/>
                <a:gdLst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32613 h 448703"/>
                  <a:gd name="connsiteX1" fmla="*/ 100739 w 1937289"/>
                  <a:gd name="connsiteY1" fmla="*/ 4013 h 448703"/>
                  <a:gd name="connsiteX2" fmla="*/ 286719 w 1937289"/>
                  <a:gd name="connsiteY2" fmla="*/ 434091 h 448703"/>
                  <a:gd name="connsiteX3" fmla="*/ 480448 w 1937289"/>
                  <a:gd name="connsiteY3" fmla="*/ 11762 h 448703"/>
                  <a:gd name="connsiteX4" fmla="*/ 681926 w 1937289"/>
                  <a:gd name="connsiteY4" fmla="*/ 437966 h 448703"/>
                  <a:gd name="connsiteX5" fmla="*/ 867905 w 1937289"/>
                  <a:gd name="connsiteY5" fmla="*/ 11762 h 448703"/>
                  <a:gd name="connsiteX6" fmla="*/ 1061634 w 1937289"/>
                  <a:gd name="connsiteY6" fmla="*/ 434091 h 448703"/>
                  <a:gd name="connsiteX7" fmla="*/ 1255363 w 1937289"/>
                  <a:gd name="connsiteY7" fmla="*/ 7888 h 448703"/>
                  <a:gd name="connsiteX8" fmla="*/ 1452966 w 1937289"/>
                  <a:gd name="connsiteY8" fmla="*/ 434091 h 448703"/>
                  <a:gd name="connsiteX9" fmla="*/ 1638946 w 1937289"/>
                  <a:gd name="connsiteY9" fmla="*/ 7888 h 448703"/>
                  <a:gd name="connsiteX10" fmla="*/ 1836550 w 1937289"/>
                  <a:gd name="connsiteY10" fmla="*/ 441840 h 448703"/>
                  <a:gd name="connsiteX11" fmla="*/ 1937289 w 1937289"/>
                  <a:gd name="connsiteY11" fmla="*/ 228739 h 448703"/>
                  <a:gd name="connsiteX0" fmla="*/ 0 w 1937289"/>
                  <a:gd name="connsiteY0" fmla="*/ 228603 h 444693"/>
                  <a:gd name="connsiteX1" fmla="*/ 100739 w 1937289"/>
                  <a:gd name="connsiteY1" fmla="*/ 3 h 444693"/>
                  <a:gd name="connsiteX2" fmla="*/ 286719 w 1937289"/>
                  <a:gd name="connsiteY2" fmla="*/ 430081 h 444693"/>
                  <a:gd name="connsiteX3" fmla="*/ 480448 w 1937289"/>
                  <a:gd name="connsiteY3" fmla="*/ 7752 h 444693"/>
                  <a:gd name="connsiteX4" fmla="*/ 681926 w 1937289"/>
                  <a:gd name="connsiteY4" fmla="*/ 433956 h 444693"/>
                  <a:gd name="connsiteX5" fmla="*/ 867905 w 1937289"/>
                  <a:gd name="connsiteY5" fmla="*/ 7752 h 444693"/>
                  <a:gd name="connsiteX6" fmla="*/ 1061634 w 1937289"/>
                  <a:gd name="connsiteY6" fmla="*/ 430081 h 444693"/>
                  <a:gd name="connsiteX7" fmla="*/ 1255363 w 1937289"/>
                  <a:gd name="connsiteY7" fmla="*/ 3878 h 444693"/>
                  <a:gd name="connsiteX8" fmla="*/ 1452966 w 1937289"/>
                  <a:gd name="connsiteY8" fmla="*/ 430081 h 444693"/>
                  <a:gd name="connsiteX9" fmla="*/ 1638946 w 1937289"/>
                  <a:gd name="connsiteY9" fmla="*/ 3878 h 444693"/>
                  <a:gd name="connsiteX10" fmla="*/ 1836550 w 1937289"/>
                  <a:gd name="connsiteY10" fmla="*/ 437830 h 444693"/>
                  <a:gd name="connsiteX11" fmla="*/ 1937289 w 1937289"/>
                  <a:gd name="connsiteY11" fmla="*/ 224729 h 444693"/>
                  <a:gd name="connsiteX0" fmla="*/ 0 w 1937289"/>
                  <a:gd name="connsiteY0" fmla="*/ 228603 h 437864"/>
                  <a:gd name="connsiteX1" fmla="*/ 100739 w 1937289"/>
                  <a:gd name="connsiteY1" fmla="*/ 3 h 437864"/>
                  <a:gd name="connsiteX2" fmla="*/ 286719 w 1937289"/>
                  <a:gd name="connsiteY2" fmla="*/ 430081 h 437864"/>
                  <a:gd name="connsiteX3" fmla="*/ 480448 w 1937289"/>
                  <a:gd name="connsiteY3" fmla="*/ 7752 h 437864"/>
                  <a:gd name="connsiteX4" fmla="*/ 681926 w 1937289"/>
                  <a:gd name="connsiteY4" fmla="*/ 433956 h 437864"/>
                  <a:gd name="connsiteX5" fmla="*/ 867905 w 1937289"/>
                  <a:gd name="connsiteY5" fmla="*/ 7752 h 437864"/>
                  <a:gd name="connsiteX6" fmla="*/ 1061634 w 1937289"/>
                  <a:gd name="connsiteY6" fmla="*/ 430081 h 437864"/>
                  <a:gd name="connsiteX7" fmla="*/ 1255363 w 1937289"/>
                  <a:gd name="connsiteY7" fmla="*/ 3878 h 437864"/>
                  <a:gd name="connsiteX8" fmla="*/ 1452966 w 1937289"/>
                  <a:gd name="connsiteY8" fmla="*/ 430081 h 437864"/>
                  <a:gd name="connsiteX9" fmla="*/ 1638946 w 1937289"/>
                  <a:gd name="connsiteY9" fmla="*/ 3878 h 437864"/>
                  <a:gd name="connsiteX10" fmla="*/ 1836550 w 1937289"/>
                  <a:gd name="connsiteY10" fmla="*/ 437830 h 437864"/>
                  <a:gd name="connsiteX11" fmla="*/ 1937289 w 1937289"/>
                  <a:gd name="connsiteY11" fmla="*/ 224729 h 43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7289" h="437864">
                    <a:moveTo>
                      <a:pt x="0" y="228603"/>
                    </a:moveTo>
                    <a:cubicBezTo>
                      <a:pt x="33580" y="152403"/>
                      <a:pt x="49079" y="1294"/>
                      <a:pt x="100739" y="3"/>
                    </a:cubicBezTo>
                    <a:cubicBezTo>
                      <a:pt x="152399" y="-1288"/>
                      <a:pt x="223434" y="428790"/>
                      <a:pt x="286719" y="430081"/>
                    </a:cubicBezTo>
                    <a:cubicBezTo>
                      <a:pt x="350004" y="431372"/>
                      <a:pt x="414580" y="7106"/>
                      <a:pt x="480448" y="7752"/>
                    </a:cubicBezTo>
                    <a:cubicBezTo>
                      <a:pt x="546316" y="8398"/>
                      <a:pt x="617350" y="433956"/>
                      <a:pt x="681926" y="433956"/>
                    </a:cubicBezTo>
                    <a:cubicBezTo>
                      <a:pt x="746502" y="433956"/>
                      <a:pt x="804620" y="8398"/>
                      <a:pt x="867905" y="7752"/>
                    </a:cubicBezTo>
                    <a:cubicBezTo>
                      <a:pt x="931190" y="7106"/>
                      <a:pt x="997058" y="430727"/>
                      <a:pt x="1061634" y="430081"/>
                    </a:cubicBezTo>
                    <a:cubicBezTo>
                      <a:pt x="1126210" y="429435"/>
                      <a:pt x="1190141" y="3878"/>
                      <a:pt x="1255363" y="3878"/>
                    </a:cubicBezTo>
                    <a:cubicBezTo>
                      <a:pt x="1320585" y="3878"/>
                      <a:pt x="1389036" y="430081"/>
                      <a:pt x="1452966" y="430081"/>
                    </a:cubicBezTo>
                    <a:cubicBezTo>
                      <a:pt x="1516896" y="430081"/>
                      <a:pt x="1575015" y="2587"/>
                      <a:pt x="1638946" y="3878"/>
                    </a:cubicBezTo>
                    <a:cubicBezTo>
                      <a:pt x="1702877" y="5170"/>
                      <a:pt x="1764224" y="435247"/>
                      <a:pt x="1836550" y="437830"/>
                    </a:cubicBezTo>
                    <a:cubicBezTo>
                      <a:pt x="1908876" y="440413"/>
                      <a:pt x="1903709" y="295763"/>
                      <a:pt x="1937289" y="22472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3FA4DA1D-7930-274D-A8BC-73EA2CC3EB94}"/>
                  </a:ext>
                </a:extLst>
              </p:cNvPr>
              <p:cNvSpPr/>
              <p:nvPr/>
            </p:nvSpPr>
            <p:spPr>
              <a:xfrm>
                <a:off x="4951503" y="5353664"/>
                <a:ext cx="385251" cy="272673"/>
              </a:xfrm>
              <a:custGeom>
                <a:avLst/>
                <a:gdLst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37827"/>
                  <a:gd name="connsiteX1" fmla="*/ 100739 w 1937289"/>
                  <a:gd name="connsiteY1" fmla="*/ 0 h 437827"/>
                  <a:gd name="connsiteX2" fmla="*/ 286719 w 1937289"/>
                  <a:gd name="connsiteY2" fmla="*/ 430078 h 437827"/>
                  <a:gd name="connsiteX3" fmla="*/ 480448 w 1937289"/>
                  <a:gd name="connsiteY3" fmla="*/ 7749 h 437827"/>
                  <a:gd name="connsiteX4" fmla="*/ 681926 w 1937289"/>
                  <a:gd name="connsiteY4" fmla="*/ 433953 h 437827"/>
                  <a:gd name="connsiteX5" fmla="*/ 867905 w 1937289"/>
                  <a:gd name="connsiteY5" fmla="*/ 7749 h 437827"/>
                  <a:gd name="connsiteX6" fmla="*/ 1061634 w 1937289"/>
                  <a:gd name="connsiteY6" fmla="*/ 430078 h 437827"/>
                  <a:gd name="connsiteX7" fmla="*/ 1255363 w 1937289"/>
                  <a:gd name="connsiteY7" fmla="*/ 3875 h 437827"/>
                  <a:gd name="connsiteX8" fmla="*/ 1452966 w 1937289"/>
                  <a:gd name="connsiteY8" fmla="*/ 430078 h 437827"/>
                  <a:gd name="connsiteX9" fmla="*/ 1638946 w 1937289"/>
                  <a:gd name="connsiteY9" fmla="*/ 3875 h 437827"/>
                  <a:gd name="connsiteX10" fmla="*/ 1836550 w 1937289"/>
                  <a:gd name="connsiteY10" fmla="*/ 437827 h 437827"/>
                  <a:gd name="connsiteX11" fmla="*/ 1937289 w 1937289"/>
                  <a:gd name="connsiteY11" fmla="*/ 224726 h 437827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28600 h 444690"/>
                  <a:gd name="connsiteX1" fmla="*/ 100739 w 1937289"/>
                  <a:gd name="connsiteY1" fmla="*/ 0 h 444690"/>
                  <a:gd name="connsiteX2" fmla="*/ 286719 w 1937289"/>
                  <a:gd name="connsiteY2" fmla="*/ 430078 h 444690"/>
                  <a:gd name="connsiteX3" fmla="*/ 480448 w 1937289"/>
                  <a:gd name="connsiteY3" fmla="*/ 7749 h 444690"/>
                  <a:gd name="connsiteX4" fmla="*/ 681926 w 1937289"/>
                  <a:gd name="connsiteY4" fmla="*/ 433953 h 444690"/>
                  <a:gd name="connsiteX5" fmla="*/ 867905 w 1937289"/>
                  <a:gd name="connsiteY5" fmla="*/ 7749 h 444690"/>
                  <a:gd name="connsiteX6" fmla="*/ 1061634 w 1937289"/>
                  <a:gd name="connsiteY6" fmla="*/ 430078 h 444690"/>
                  <a:gd name="connsiteX7" fmla="*/ 1255363 w 1937289"/>
                  <a:gd name="connsiteY7" fmla="*/ 3875 h 444690"/>
                  <a:gd name="connsiteX8" fmla="*/ 1452966 w 1937289"/>
                  <a:gd name="connsiteY8" fmla="*/ 430078 h 444690"/>
                  <a:gd name="connsiteX9" fmla="*/ 1638946 w 1937289"/>
                  <a:gd name="connsiteY9" fmla="*/ 3875 h 444690"/>
                  <a:gd name="connsiteX10" fmla="*/ 1836550 w 1937289"/>
                  <a:gd name="connsiteY10" fmla="*/ 437827 h 444690"/>
                  <a:gd name="connsiteX11" fmla="*/ 1937289 w 1937289"/>
                  <a:gd name="connsiteY11" fmla="*/ 224726 h 444690"/>
                  <a:gd name="connsiteX0" fmla="*/ 0 w 1937289"/>
                  <a:gd name="connsiteY0" fmla="*/ 232613 h 448703"/>
                  <a:gd name="connsiteX1" fmla="*/ 100739 w 1937289"/>
                  <a:gd name="connsiteY1" fmla="*/ 4013 h 448703"/>
                  <a:gd name="connsiteX2" fmla="*/ 286719 w 1937289"/>
                  <a:gd name="connsiteY2" fmla="*/ 434091 h 448703"/>
                  <a:gd name="connsiteX3" fmla="*/ 480448 w 1937289"/>
                  <a:gd name="connsiteY3" fmla="*/ 11762 h 448703"/>
                  <a:gd name="connsiteX4" fmla="*/ 681926 w 1937289"/>
                  <a:gd name="connsiteY4" fmla="*/ 437966 h 448703"/>
                  <a:gd name="connsiteX5" fmla="*/ 867905 w 1937289"/>
                  <a:gd name="connsiteY5" fmla="*/ 11762 h 448703"/>
                  <a:gd name="connsiteX6" fmla="*/ 1061634 w 1937289"/>
                  <a:gd name="connsiteY6" fmla="*/ 434091 h 448703"/>
                  <a:gd name="connsiteX7" fmla="*/ 1255363 w 1937289"/>
                  <a:gd name="connsiteY7" fmla="*/ 7888 h 448703"/>
                  <a:gd name="connsiteX8" fmla="*/ 1452966 w 1937289"/>
                  <a:gd name="connsiteY8" fmla="*/ 434091 h 448703"/>
                  <a:gd name="connsiteX9" fmla="*/ 1638946 w 1937289"/>
                  <a:gd name="connsiteY9" fmla="*/ 7888 h 448703"/>
                  <a:gd name="connsiteX10" fmla="*/ 1836550 w 1937289"/>
                  <a:gd name="connsiteY10" fmla="*/ 441840 h 448703"/>
                  <a:gd name="connsiteX11" fmla="*/ 1937289 w 1937289"/>
                  <a:gd name="connsiteY11" fmla="*/ 228739 h 448703"/>
                  <a:gd name="connsiteX0" fmla="*/ 0 w 1937289"/>
                  <a:gd name="connsiteY0" fmla="*/ 228603 h 444693"/>
                  <a:gd name="connsiteX1" fmla="*/ 100739 w 1937289"/>
                  <a:gd name="connsiteY1" fmla="*/ 3 h 444693"/>
                  <a:gd name="connsiteX2" fmla="*/ 286719 w 1937289"/>
                  <a:gd name="connsiteY2" fmla="*/ 430081 h 444693"/>
                  <a:gd name="connsiteX3" fmla="*/ 480448 w 1937289"/>
                  <a:gd name="connsiteY3" fmla="*/ 7752 h 444693"/>
                  <a:gd name="connsiteX4" fmla="*/ 681926 w 1937289"/>
                  <a:gd name="connsiteY4" fmla="*/ 433956 h 444693"/>
                  <a:gd name="connsiteX5" fmla="*/ 867905 w 1937289"/>
                  <a:gd name="connsiteY5" fmla="*/ 7752 h 444693"/>
                  <a:gd name="connsiteX6" fmla="*/ 1061634 w 1937289"/>
                  <a:gd name="connsiteY6" fmla="*/ 430081 h 444693"/>
                  <a:gd name="connsiteX7" fmla="*/ 1255363 w 1937289"/>
                  <a:gd name="connsiteY7" fmla="*/ 3878 h 444693"/>
                  <a:gd name="connsiteX8" fmla="*/ 1452966 w 1937289"/>
                  <a:gd name="connsiteY8" fmla="*/ 430081 h 444693"/>
                  <a:gd name="connsiteX9" fmla="*/ 1638946 w 1937289"/>
                  <a:gd name="connsiteY9" fmla="*/ 3878 h 444693"/>
                  <a:gd name="connsiteX10" fmla="*/ 1836550 w 1937289"/>
                  <a:gd name="connsiteY10" fmla="*/ 437830 h 444693"/>
                  <a:gd name="connsiteX11" fmla="*/ 1937289 w 1937289"/>
                  <a:gd name="connsiteY11" fmla="*/ 224729 h 444693"/>
                  <a:gd name="connsiteX0" fmla="*/ 0 w 1937289"/>
                  <a:gd name="connsiteY0" fmla="*/ 228603 h 437864"/>
                  <a:gd name="connsiteX1" fmla="*/ 100739 w 1937289"/>
                  <a:gd name="connsiteY1" fmla="*/ 3 h 437864"/>
                  <a:gd name="connsiteX2" fmla="*/ 286719 w 1937289"/>
                  <a:gd name="connsiteY2" fmla="*/ 430081 h 437864"/>
                  <a:gd name="connsiteX3" fmla="*/ 480448 w 1937289"/>
                  <a:gd name="connsiteY3" fmla="*/ 7752 h 437864"/>
                  <a:gd name="connsiteX4" fmla="*/ 681926 w 1937289"/>
                  <a:gd name="connsiteY4" fmla="*/ 433956 h 437864"/>
                  <a:gd name="connsiteX5" fmla="*/ 867905 w 1937289"/>
                  <a:gd name="connsiteY5" fmla="*/ 7752 h 437864"/>
                  <a:gd name="connsiteX6" fmla="*/ 1061634 w 1937289"/>
                  <a:gd name="connsiteY6" fmla="*/ 430081 h 437864"/>
                  <a:gd name="connsiteX7" fmla="*/ 1255363 w 1937289"/>
                  <a:gd name="connsiteY7" fmla="*/ 3878 h 437864"/>
                  <a:gd name="connsiteX8" fmla="*/ 1452966 w 1937289"/>
                  <a:gd name="connsiteY8" fmla="*/ 430081 h 437864"/>
                  <a:gd name="connsiteX9" fmla="*/ 1638946 w 1937289"/>
                  <a:gd name="connsiteY9" fmla="*/ 3878 h 437864"/>
                  <a:gd name="connsiteX10" fmla="*/ 1836550 w 1937289"/>
                  <a:gd name="connsiteY10" fmla="*/ 437830 h 437864"/>
                  <a:gd name="connsiteX11" fmla="*/ 1937289 w 1937289"/>
                  <a:gd name="connsiteY11" fmla="*/ 224729 h 437864"/>
                  <a:gd name="connsiteX0" fmla="*/ 0 w 1836551"/>
                  <a:gd name="connsiteY0" fmla="*/ 228603 h 437831"/>
                  <a:gd name="connsiteX1" fmla="*/ 100739 w 1836551"/>
                  <a:gd name="connsiteY1" fmla="*/ 3 h 437831"/>
                  <a:gd name="connsiteX2" fmla="*/ 286719 w 1836551"/>
                  <a:gd name="connsiteY2" fmla="*/ 430081 h 437831"/>
                  <a:gd name="connsiteX3" fmla="*/ 480448 w 1836551"/>
                  <a:gd name="connsiteY3" fmla="*/ 7752 h 437831"/>
                  <a:gd name="connsiteX4" fmla="*/ 681926 w 1836551"/>
                  <a:gd name="connsiteY4" fmla="*/ 433956 h 437831"/>
                  <a:gd name="connsiteX5" fmla="*/ 867905 w 1836551"/>
                  <a:gd name="connsiteY5" fmla="*/ 7752 h 437831"/>
                  <a:gd name="connsiteX6" fmla="*/ 1061634 w 1836551"/>
                  <a:gd name="connsiteY6" fmla="*/ 430081 h 437831"/>
                  <a:gd name="connsiteX7" fmla="*/ 1255363 w 1836551"/>
                  <a:gd name="connsiteY7" fmla="*/ 3878 h 437831"/>
                  <a:gd name="connsiteX8" fmla="*/ 1452966 w 1836551"/>
                  <a:gd name="connsiteY8" fmla="*/ 430081 h 437831"/>
                  <a:gd name="connsiteX9" fmla="*/ 1638946 w 1836551"/>
                  <a:gd name="connsiteY9" fmla="*/ 3878 h 437831"/>
                  <a:gd name="connsiteX10" fmla="*/ 1836550 w 1836551"/>
                  <a:gd name="connsiteY10" fmla="*/ 437830 h 437831"/>
                  <a:gd name="connsiteX0" fmla="*/ 0 w 1638946"/>
                  <a:gd name="connsiteY0" fmla="*/ 228603 h 433956"/>
                  <a:gd name="connsiteX1" fmla="*/ 100739 w 1638946"/>
                  <a:gd name="connsiteY1" fmla="*/ 3 h 433956"/>
                  <a:gd name="connsiteX2" fmla="*/ 286719 w 1638946"/>
                  <a:gd name="connsiteY2" fmla="*/ 430081 h 433956"/>
                  <a:gd name="connsiteX3" fmla="*/ 480448 w 1638946"/>
                  <a:gd name="connsiteY3" fmla="*/ 7752 h 433956"/>
                  <a:gd name="connsiteX4" fmla="*/ 681926 w 1638946"/>
                  <a:gd name="connsiteY4" fmla="*/ 433956 h 433956"/>
                  <a:gd name="connsiteX5" fmla="*/ 867905 w 1638946"/>
                  <a:gd name="connsiteY5" fmla="*/ 7752 h 433956"/>
                  <a:gd name="connsiteX6" fmla="*/ 1061634 w 1638946"/>
                  <a:gd name="connsiteY6" fmla="*/ 430081 h 433956"/>
                  <a:gd name="connsiteX7" fmla="*/ 1255363 w 1638946"/>
                  <a:gd name="connsiteY7" fmla="*/ 3878 h 433956"/>
                  <a:gd name="connsiteX8" fmla="*/ 1452966 w 1638946"/>
                  <a:gd name="connsiteY8" fmla="*/ 430081 h 433956"/>
                  <a:gd name="connsiteX9" fmla="*/ 1638946 w 1638946"/>
                  <a:gd name="connsiteY9" fmla="*/ 3878 h 433956"/>
                  <a:gd name="connsiteX0" fmla="*/ 0 w 1452965"/>
                  <a:gd name="connsiteY0" fmla="*/ 228603 h 433956"/>
                  <a:gd name="connsiteX1" fmla="*/ 100739 w 1452965"/>
                  <a:gd name="connsiteY1" fmla="*/ 3 h 433956"/>
                  <a:gd name="connsiteX2" fmla="*/ 286719 w 1452965"/>
                  <a:gd name="connsiteY2" fmla="*/ 430081 h 433956"/>
                  <a:gd name="connsiteX3" fmla="*/ 480448 w 1452965"/>
                  <a:gd name="connsiteY3" fmla="*/ 7752 h 433956"/>
                  <a:gd name="connsiteX4" fmla="*/ 681926 w 1452965"/>
                  <a:gd name="connsiteY4" fmla="*/ 433956 h 433956"/>
                  <a:gd name="connsiteX5" fmla="*/ 867905 w 1452965"/>
                  <a:gd name="connsiteY5" fmla="*/ 7752 h 433956"/>
                  <a:gd name="connsiteX6" fmla="*/ 1061634 w 1452965"/>
                  <a:gd name="connsiteY6" fmla="*/ 430081 h 433956"/>
                  <a:gd name="connsiteX7" fmla="*/ 1255363 w 1452965"/>
                  <a:gd name="connsiteY7" fmla="*/ 3878 h 433956"/>
                  <a:gd name="connsiteX8" fmla="*/ 1452966 w 1452965"/>
                  <a:gd name="connsiteY8" fmla="*/ 430081 h 433956"/>
                  <a:gd name="connsiteX0" fmla="*/ 0 w 1255363"/>
                  <a:gd name="connsiteY0" fmla="*/ 228603 h 433956"/>
                  <a:gd name="connsiteX1" fmla="*/ 100739 w 1255363"/>
                  <a:gd name="connsiteY1" fmla="*/ 3 h 433956"/>
                  <a:gd name="connsiteX2" fmla="*/ 286719 w 1255363"/>
                  <a:gd name="connsiteY2" fmla="*/ 430081 h 433956"/>
                  <a:gd name="connsiteX3" fmla="*/ 480448 w 1255363"/>
                  <a:gd name="connsiteY3" fmla="*/ 7752 h 433956"/>
                  <a:gd name="connsiteX4" fmla="*/ 681926 w 1255363"/>
                  <a:gd name="connsiteY4" fmla="*/ 433956 h 433956"/>
                  <a:gd name="connsiteX5" fmla="*/ 867905 w 1255363"/>
                  <a:gd name="connsiteY5" fmla="*/ 7752 h 433956"/>
                  <a:gd name="connsiteX6" fmla="*/ 1061634 w 1255363"/>
                  <a:gd name="connsiteY6" fmla="*/ 430081 h 433956"/>
                  <a:gd name="connsiteX7" fmla="*/ 1255363 w 1255363"/>
                  <a:gd name="connsiteY7" fmla="*/ 3878 h 433956"/>
                  <a:gd name="connsiteX0" fmla="*/ 0 w 1255363"/>
                  <a:gd name="connsiteY0" fmla="*/ 228603 h 433956"/>
                  <a:gd name="connsiteX1" fmla="*/ 100739 w 1255363"/>
                  <a:gd name="connsiteY1" fmla="*/ 3 h 433956"/>
                  <a:gd name="connsiteX2" fmla="*/ 286719 w 1255363"/>
                  <a:gd name="connsiteY2" fmla="*/ 430081 h 433956"/>
                  <a:gd name="connsiteX3" fmla="*/ 480448 w 1255363"/>
                  <a:gd name="connsiteY3" fmla="*/ 7752 h 433956"/>
                  <a:gd name="connsiteX4" fmla="*/ 681926 w 1255363"/>
                  <a:gd name="connsiteY4" fmla="*/ 433956 h 433956"/>
                  <a:gd name="connsiteX5" fmla="*/ 867905 w 1255363"/>
                  <a:gd name="connsiteY5" fmla="*/ 7752 h 433956"/>
                  <a:gd name="connsiteX6" fmla="*/ 1061634 w 1255363"/>
                  <a:gd name="connsiteY6" fmla="*/ 430081 h 433956"/>
                  <a:gd name="connsiteX7" fmla="*/ 1255363 w 1255363"/>
                  <a:gd name="connsiteY7" fmla="*/ 3878 h 433956"/>
                  <a:gd name="connsiteX0" fmla="*/ 0 w 1215300"/>
                  <a:gd name="connsiteY0" fmla="*/ 228603 h 433956"/>
                  <a:gd name="connsiteX1" fmla="*/ 100739 w 1215300"/>
                  <a:gd name="connsiteY1" fmla="*/ 3 h 433956"/>
                  <a:gd name="connsiteX2" fmla="*/ 286719 w 1215300"/>
                  <a:gd name="connsiteY2" fmla="*/ 430081 h 433956"/>
                  <a:gd name="connsiteX3" fmla="*/ 480448 w 1215300"/>
                  <a:gd name="connsiteY3" fmla="*/ 7752 h 433956"/>
                  <a:gd name="connsiteX4" fmla="*/ 681926 w 1215300"/>
                  <a:gd name="connsiteY4" fmla="*/ 433956 h 433956"/>
                  <a:gd name="connsiteX5" fmla="*/ 867905 w 1215300"/>
                  <a:gd name="connsiteY5" fmla="*/ 7752 h 433956"/>
                  <a:gd name="connsiteX6" fmla="*/ 1061634 w 1215300"/>
                  <a:gd name="connsiteY6" fmla="*/ 430081 h 433956"/>
                  <a:gd name="connsiteX7" fmla="*/ 1215300 w 1215300"/>
                  <a:gd name="connsiteY7" fmla="*/ 200945 h 433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5300" h="433956">
                    <a:moveTo>
                      <a:pt x="0" y="228603"/>
                    </a:moveTo>
                    <a:cubicBezTo>
                      <a:pt x="33580" y="152403"/>
                      <a:pt x="49079" y="1294"/>
                      <a:pt x="100739" y="3"/>
                    </a:cubicBezTo>
                    <a:cubicBezTo>
                      <a:pt x="152399" y="-1288"/>
                      <a:pt x="223434" y="428790"/>
                      <a:pt x="286719" y="430081"/>
                    </a:cubicBezTo>
                    <a:cubicBezTo>
                      <a:pt x="350004" y="431372"/>
                      <a:pt x="414580" y="7106"/>
                      <a:pt x="480448" y="7752"/>
                    </a:cubicBezTo>
                    <a:cubicBezTo>
                      <a:pt x="546316" y="8398"/>
                      <a:pt x="617350" y="433956"/>
                      <a:pt x="681926" y="433956"/>
                    </a:cubicBezTo>
                    <a:cubicBezTo>
                      <a:pt x="746502" y="433956"/>
                      <a:pt x="804620" y="8398"/>
                      <a:pt x="867905" y="7752"/>
                    </a:cubicBezTo>
                    <a:cubicBezTo>
                      <a:pt x="931190" y="7106"/>
                      <a:pt x="1003735" y="397882"/>
                      <a:pt x="1061634" y="430081"/>
                    </a:cubicBezTo>
                    <a:cubicBezTo>
                      <a:pt x="1119533" y="462280"/>
                      <a:pt x="1190142" y="281793"/>
                      <a:pt x="1215300" y="20094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42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799736" y="1280077"/>
            <a:ext cx="6376316" cy="541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has packet to send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 at full channel data rate R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priori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coordination among nodes</a:t>
            </a:r>
          </a:p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transmitting nodes: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665BA5-9731-9B46-99EC-BAE8216A6FDD}"/>
              </a:ext>
            </a:extLst>
          </p:cNvPr>
          <p:cNvSpPr txBox="1">
            <a:spLocks noChangeArrowheads="1"/>
          </p:cNvSpPr>
          <p:nvPr/>
        </p:nvSpPr>
        <p:spPr>
          <a:xfrm>
            <a:off x="798443" y="3698600"/>
            <a:ext cx="11393557" cy="294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 protocol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specifies: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detect collisions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recover from collisions (e.g., via delayed retransmissions)</a:t>
            </a:r>
          </a:p>
          <a:p>
            <a:pPr marL="287338" marR="0" lvl="0" indent="-274638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 of random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MAC protocols: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ALOHA, slotted ALOHA</a:t>
            </a:r>
          </a:p>
          <a:p>
            <a:pPr marL="695325" marR="0" lvl="1" indent="-231775" algn="l" defTabSz="914400" rtl="0" eaLnBrk="1" fontAlgn="auto" latinLnBrk="0" hangingPunct="1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39598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frames same size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divided into equal size slots (time to transmit 1 frame)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start to transmit only slot beginning 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synchronized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2 or more nodes transmit in slot, all nodes detect collision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operation:</a:t>
            </a:r>
          </a:p>
          <a:p>
            <a:pPr marL="45720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obtains fresh frame, transmits in next slot</a:t>
            </a:r>
          </a:p>
          <a:p>
            <a:pPr marL="746125" marR="0" lvl="1" indent="-2365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can send new frame in next slot</a:t>
            </a:r>
          </a:p>
          <a:p>
            <a:pPr marL="746125" marR="0" lvl="1" indent="-2365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retransmits frame in each subsequent slot with probability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randomization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18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10138</TotalTime>
  <Words>1613</Words>
  <Application>Microsoft Office PowerPoint</Application>
  <PresentationFormat>Widescreen</PresentationFormat>
  <Paragraphs>314</Paragraphs>
  <Slides>23</Slides>
  <Notes>23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Wingdings</vt:lpstr>
      <vt:lpstr>1_Office Theme</vt:lpstr>
      <vt:lpstr>2_Office Theme</vt:lpstr>
      <vt:lpstr>Equation</vt:lpstr>
      <vt:lpstr>The Link Layer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ALOHA</vt:lpstr>
      <vt:lpstr>CSMA (carrier sense multiple access)</vt:lpstr>
      <vt:lpstr>CSMA: collisions</vt:lpstr>
      <vt:lpstr>CSMA/CD: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Cable access network: FDM, TDM and random access!</vt:lpstr>
      <vt:lpstr>Cable access network:</vt:lpstr>
      <vt:lpstr> Summary of MAC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Arshad Ali</cp:lastModifiedBy>
  <cp:revision>80</cp:revision>
  <dcterms:created xsi:type="dcterms:W3CDTF">2020-04-18T15:23:50Z</dcterms:created>
  <dcterms:modified xsi:type="dcterms:W3CDTF">2023-11-26T06:52:55Z</dcterms:modified>
</cp:coreProperties>
</file>