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3"/>
  </p:notesMasterIdLst>
  <p:sldIdLst>
    <p:sldId id="256" r:id="rId2"/>
    <p:sldId id="259" r:id="rId3"/>
    <p:sldId id="277" r:id="rId4"/>
    <p:sldId id="307" r:id="rId5"/>
    <p:sldId id="272" r:id="rId6"/>
    <p:sldId id="273" r:id="rId7"/>
    <p:sldId id="285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2" r:id="rId18"/>
    <p:sldId id="303" r:id="rId19"/>
    <p:sldId id="306" r:id="rId20"/>
    <p:sldId id="30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39484-2DC5-4A8E-A33B-5D032EA16D42}" v="12" dt="2023-08-21T06:21:3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99" autoAdjust="0"/>
  </p:normalViewPr>
  <p:slideViewPr>
    <p:cSldViewPr snapToGrid="0">
      <p:cViewPr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97339484-2DC5-4A8E-A33B-5D032EA16D42}"/>
    <pc:docChg chg="custSel addSld delSld modSld sldOrd">
      <pc:chgData name="Mehroze Khan" userId="5590623669871045" providerId="LiveId" clId="{97339484-2DC5-4A8E-A33B-5D032EA16D42}" dt="2023-08-21T06:50:44.858" v="203" actId="20577"/>
      <pc:docMkLst>
        <pc:docMk/>
      </pc:docMkLst>
      <pc:sldChg chg="del">
        <pc:chgData name="Mehroze Khan" userId="5590623669871045" providerId="LiveId" clId="{97339484-2DC5-4A8E-A33B-5D032EA16D42}" dt="2023-08-21T04:28:57.355" v="141" actId="47"/>
        <pc:sldMkLst>
          <pc:docMk/>
          <pc:sldMk cId="1776434555" sldId="264"/>
        </pc:sldMkLst>
      </pc:sldChg>
      <pc:sldChg chg="del">
        <pc:chgData name="Mehroze Khan" userId="5590623669871045" providerId="LiveId" clId="{97339484-2DC5-4A8E-A33B-5D032EA16D42}" dt="2023-08-21T04:29:00.923" v="142" actId="47"/>
        <pc:sldMkLst>
          <pc:docMk/>
          <pc:sldMk cId="1027356311" sldId="271"/>
        </pc:sldMkLst>
      </pc:sldChg>
      <pc:sldChg chg="modSp mod ord">
        <pc:chgData name="Mehroze Khan" userId="5590623669871045" providerId="LiveId" clId="{97339484-2DC5-4A8E-A33B-5D032EA16D42}" dt="2023-08-21T06:21:17.583" v="193"/>
        <pc:sldMkLst>
          <pc:docMk/>
          <pc:sldMk cId="3229866750" sldId="272"/>
        </pc:sldMkLst>
        <pc:spChg chg="mod">
          <ac:chgData name="Mehroze Khan" userId="5590623669871045" providerId="LiveId" clId="{97339484-2DC5-4A8E-A33B-5D032EA16D42}" dt="2023-08-21T04:11:03.571" v="74" actId="20577"/>
          <ac:spMkLst>
            <pc:docMk/>
            <pc:sldMk cId="3229866750" sldId="272"/>
            <ac:spMk id="3" creationId="{C230AF85-C2F7-4CE5-8BEF-BB5447A16CFE}"/>
          </ac:spMkLst>
        </pc:spChg>
      </pc:sldChg>
      <pc:sldChg chg="modSp mod">
        <pc:chgData name="Mehroze Khan" userId="5590623669871045" providerId="LiveId" clId="{97339484-2DC5-4A8E-A33B-5D032EA16D42}" dt="2023-08-21T04:30:02.609" v="146" actId="20577"/>
        <pc:sldMkLst>
          <pc:docMk/>
          <pc:sldMk cId="1953072457" sldId="273"/>
        </pc:sldMkLst>
        <pc:spChg chg="mod">
          <ac:chgData name="Mehroze Khan" userId="5590623669871045" providerId="LiveId" clId="{97339484-2DC5-4A8E-A33B-5D032EA16D42}" dt="2023-08-21T04:30:02.609" v="146" actId="20577"/>
          <ac:spMkLst>
            <pc:docMk/>
            <pc:sldMk cId="1953072457" sldId="273"/>
            <ac:spMk id="3" creationId="{C230AF85-C2F7-4CE5-8BEF-BB5447A16CFE}"/>
          </ac:spMkLst>
        </pc:spChg>
      </pc:sldChg>
      <pc:sldChg chg="del">
        <pc:chgData name="Mehroze Khan" userId="5590623669871045" providerId="LiveId" clId="{97339484-2DC5-4A8E-A33B-5D032EA16D42}" dt="2023-08-21T04:29:03.598" v="143" actId="47"/>
        <pc:sldMkLst>
          <pc:docMk/>
          <pc:sldMk cId="123548753" sldId="274"/>
        </pc:sldMkLst>
      </pc:sldChg>
      <pc:sldChg chg="del">
        <pc:chgData name="Mehroze Khan" userId="5590623669871045" providerId="LiveId" clId="{97339484-2DC5-4A8E-A33B-5D032EA16D42}" dt="2023-08-21T04:29:08.413" v="144" actId="47"/>
        <pc:sldMkLst>
          <pc:docMk/>
          <pc:sldMk cId="2739546145" sldId="275"/>
        </pc:sldMkLst>
      </pc:sldChg>
      <pc:sldChg chg="modSp mod">
        <pc:chgData name="Mehroze Khan" userId="5590623669871045" providerId="LiveId" clId="{97339484-2DC5-4A8E-A33B-5D032EA16D42}" dt="2023-08-21T06:21:32.354" v="194" actId="1076"/>
        <pc:sldMkLst>
          <pc:docMk/>
          <pc:sldMk cId="662452227" sldId="277"/>
        </pc:sldMkLst>
        <pc:spChg chg="mod">
          <ac:chgData name="Mehroze Khan" userId="5590623669871045" providerId="LiveId" clId="{97339484-2DC5-4A8E-A33B-5D032EA16D42}" dt="2023-08-21T06:15:49.344" v="153" actId="20577"/>
          <ac:spMkLst>
            <pc:docMk/>
            <pc:sldMk cId="662452227" sldId="277"/>
            <ac:spMk id="3" creationId="{C230AF85-C2F7-4CE5-8BEF-BB5447A16CFE}"/>
          </ac:spMkLst>
        </pc:spChg>
        <pc:picChg chg="mod">
          <ac:chgData name="Mehroze Khan" userId="5590623669871045" providerId="LiveId" clId="{97339484-2DC5-4A8E-A33B-5D032EA16D42}" dt="2023-08-21T06:21:32.354" v="194" actId="1076"/>
          <ac:picMkLst>
            <pc:docMk/>
            <pc:sldMk cId="662452227" sldId="277"/>
            <ac:picMk id="5" creationId="{65E3DD00-B2F0-4059-9F08-4BBE6A7F5795}"/>
          </ac:picMkLst>
        </pc:picChg>
      </pc:sldChg>
      <pc:sldChg chg="del">
        <pc:chgData name="Mehroze Khan" userId="5590623669871045" providerId="LiveId" clId="{97339484-2DC5-4A8E-A33B-5D032EA16D42}" dt="2023-08-21T04:09:43.392" v="54" actId="47"/>
        <pc:sldMkLst>
          <pc:docMk/>
          <pc:sldMk cId="1721235928" sldId="278"/>
        </pc:sldMkLst>
      </pc:sldChg>
      <pc:sldChg chg="del">
        <pc:chgData name="Mehroze Khan" userId="5590623669871045" providerId="LiveId" clId="{97339484-2DC5-4A8E-A33B-5D032EA16D42}" dt="2023-08-21T04:09:45.184" v="55" actId="47"/>
        <pc:sldMkLst>
          <pc:docMk/>
          <pc:sldMk cId="1228006515" sldId="279"/>
        </pc:sldMkLst>
      </pc:sldChg>
      <pc:sldChg chg="del">
        <pc:chgData name="Mehroze Khan" userId="5590623669871045" providerId="LiveId" clId="{97339484-2DC5-4A8E-A33B-5D032EA16D42}" dt="2023-08-21T04:09:55.023" v="56" actId="47"/>
        <pc:sldMkLst>
          <pc:docMk/>
          <pc:sldMk cId="1015956227" sldId="280"/>
        </pc:sldMkLst>
      </pc:sldChg>
      <pc:sldChg chg="del">
        <pc:chgData name="Mehroze Khan" userId="5590623669871045" providerId="LiveId" clId="{97339484-2DC5-4A8E-A33B-5D032EA16D42}" dt="2023-08-21T04:09:59.204" v="57" actId="47"/>
        <pc:sldMkLst>
          <pc:docMk/>
          <pc:sldMk cId="3100244158" sldId="281"/>
        </pc:sldMkLst>
      </pc:sldChg>
      <pc:sldChg chg="del">
        <pc:chgData name="Mehroze Khan" userId="5590623669871045" providerId="LiveId" clId="{97339484-2DC5-4A8E-A33B-5D032EA16D42}" dt="2023-08-21T04:10:02.973" v="58" actId="47"/>
        <pc:sldMkLst>
          <pc:docMk/>
          <pc:sldMk cId="2694503943" sldId="282"/>
        </pc:sldMkLst>
      </pc:sldChg>
      <pc:sldChg chg="del">
        <pc:chgData name="Mehroze Khan" userId="5590623669871045" providerId="LiveId" clId="{97339484-2DC5-4A8E-A33B-5D032EA16D42}" dt="2023-08-21T04:29:23.727" v="145" actId="47"/>
        <pc:sldMkLst>
          <pc:docMk/>
          <pc:sldMk cId="579398073" sldId="284"/>
        </pc:sldMkLst>
      </pc:sldChg>
      <pc:sldChg chg="modSp mod">
        <pc:chgData name="Mehroze Khan" userId="5590623669871045" providerId="LiveId" clId="{97339484-2DC5-4A8E-A33B-5D032EA16D42}" dt="2023-08-21T04:30:16.530" v="147" actId="255"/>
        <pc:sldMkLst>
          <pc:docMk/>
          <pc:sldMk cId="405150415" sldId="285"/>
        </pc:sldMkLst>
        <pc:spChg chg="mod">
          <ac:chgData name="Mehroze Khan" userId="5590623669871045" providerId="LiveId" clId="{97339484-2DC5-4A8E-A33B-5D032EA16D42}" dt="2023-08-21T04:13:25.597" v="83" actId="20577"/>
          <ac:spMkLst>
            <pc:docMk/>
            <pc:sldMk cId="405150415" sldId="285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16.530" v="147" actId="255"/>
          <ac:spMkLst>
            <pc:docMk/>
            <pc:sldMk cId="405150415" sldId="285"/>
            <ac:spMk id="3" creationId="{1B66BC63-58F6-4431-B02D-50658D90867D}"/>
          </ac:spMkLst>
        </pc:spChg>
      </pc:sldChg>
      <pc:sldChg chg="modSp mod">
        <pc:chgData name="Mehroze Khan" userId="5590623669871045" providerId="LiveId" clId="{97339484-2DC5-4A8E-A33B-5D032EA16D42}" dt="2023-08-21T04:30:24.186" v="148" actId="255"/>
        <pc:sldMkLst>
          <pc:docMk/>
          <pc:sldMk cId="3101540490" sldId="286"/>
        </pc:sldMkLst>
        <pc:spChg chg="mod">
          <ac:chgData name="Mehroze Khan" userId="5590623669871045" providerId="LiveId" clId="{97339484-2DC5-4A8E-A33B-5D032EA16D42}" dt="2023-08-21T04:16:03.553" v="87" actId="20577"/>
          <ac:spMkLst>
            <pc:docMk/>
            <pc:sldMk cId="3101540490" sldId="286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24.186" v="148" actId="255"/>
          <ac:spMkLst>
            <pc:docMk/>
            <pc:sldMk cId="3101540490" sldId="286"/>
            <ac:spMk id="3" creationId="{1B66BC63-58F6-4431-B02D-50658D90867D}"/>
          </ac:spMkLst>
        </pc:spChg>
      </pc:sldChg>
      <pc:sldChg chg="modSp mod modNotesTx">
        <pc:chgData name="Mehroze Khan" userId="5590623669871045" providerId="LiveId" clId="{97339484-2DC5-4A8E-A33B-5D032EA16D42}" dt="2023-08-21T04:30:32.687" v="149" actId="255"/>
        <pc:sldMkLst>
          <pc:docMk/>
          <pc:sldMk cId="1181666205" sldId="287"/>
        </pc:sldMkLst>
        <pc:spChg chg="mod">
          <ac:chgData name="Mehroze Khan" userId="5590623669871045" providerId="LiveId" clId="{97339484-2DC5-4A8E-A33B-5D032EA16D42}" dt="2023-08-21T04:16:10.727" v="91" actId="20577"/>
          <ac:spMkLst>
            <pc:docMk/>
            <pc:sldMk cId="1181666205" sldId="287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32.687" v="149" actId="255"/>
          <ac:spMkLst>
            <pc:docMk/>
            <pc:sldMk cId="1181666205" sldId="287"/>
            <ac:spMk id="3" creationId="{1B66BC63-58F6-4431-B02D-50658D90867D}"/>
          </ac:spMkLst>
        </pc:spChg>
      </pc:sldChg>
      <pc:sldChg chg="del">
        <pc:chgData name="Mehroze Khan" userId="5590623669871045" providerId="LiveId" clId="{97339484-2DC5-4A8E-A33B-5D032EA16D42}" dt="2023-08-21T04:17:03.132" v="93" actId="47"/>
        <pc:sldMkLst>
          <pc:docMk/>
          <pc:sldMk cId="486828885" sldId="288"/>
        </pc:sldMkLst>
      </pc:sldChg>
      <pc:sldChg chg="del">
        <pc:chgData name="Mehroze Khan" userId="5590623669871045" providerId="LiveId" clId="{97339484-2DC5-4A8E-A33B-5D032EA16D42}" dt="2023-08-21T04:17:09.782" v="94" actId="47"/>
        <pc:sldMkLst>
          <pc:docMk/>
          <pc:sldMk cId="2878645423" sldId="289"/>
        </pc:sldMkLst>
      </pc:sldChg>
      <pc:sldChg chg="del">
        <pc:chgData name="Mehroze Khan" userId="5590623669871045" providerId="LiveId" clId="{97339484-2DC5-4A8E-A33B-5D032EA16D42}" dt="2023-08-21T04:17:11.303" v="95" actId="47"/>
        <pc:sldMkLst>
          <pc:docMk/>
          <pc:sldMk cId="2115082560" sldId="290"/>
        </pc:sldMkLst>
      </pc:sldChg>
      <pc:sldChg chg="del">
        <pc:chgData name="Mehroze Khan" userId="5590623669871045" providerId="LiveId" clId="{97339484-2DC5-4A8E-A33B-5D032EA16D42}" dt="2023-08-21T04:17:12.469" v="96" actId="47"/>
        <pc:sldMkLst>
          <pc:docMk/>
          <pc:sldMk cId="616832906" sldId="291"/>
        </pc:sldMkLst>
      </pc:sldChg>
      <pc:sldChg chg="modSp mod">
        <pc:chgData name="Mehroze Khan" userId="5590623669871045" providerId="LiveId" clId="{97339484-2DC5-4A8E-A33B-5D032EA16D42}" dt="2023-08-21T06:45:17.556" v="196" actId="20577"/>
        <pc:sldMkLst>
          <pc:docMk/>
          <pc:sldMk cId="1072548083" sldId="292"/>
        </pc:sldMkLst>
        <pc:spChg chg="mod">
          <ac:chgData name="Mehroze Khan" userId="5590623669871045" providerId="LiveId" clId="{97339484-2DC5-4A8E-A33B-5D032EA16D42}" dt="2023-08-21T06:45:17.556" v="196" actId="20577"/>
          <ac:spMkLst>
            <pc:docMk/>
            <pc:sldMk cId="1072548083" sldId="292"/>
            <ac:spMk id="3" creationId="{EE6472F6-1D05-4E4B-93F8-8ABBE1279089}"/>
          </ac:spMkLst>
        </pc:spChg>
      </pc:sldChg>
      <pc:sldChg chg="modSp mod">
        <pc:chgData name="Mehroze Khan" userId="5590623669871045" providerId="LiveId" clId="{97339484-2DC5-4A8E-A33B-5D032EA16D42}" dt="2023-08-21T04:18:28.363" v="104" actId="33524"/>
        <pc:sldMkLst>
          <pc:docMk/>
          <pc:sldMk cId="840330455" sldId="293"/>
        </pc:sldMkLst>
        <pc:spChg chg="mod">
          <ac:chgData name="Mehroze Khan" userId="5590623669871045" providerId="LiveId" clId="{97339484-2DC5-4A8E-A33B-5D032EA16D42}" dt="2023-08-21T04:18:28.363" v="104" actId="33524"/>
          <ac:spMkLst>
            <pc:docMk/>
            <pc:sldMk cId="840330455" sldId="293"/>
            <ac:spMk id="3" creationId="{EE6472F6-1D05-4E4B-93F8-8ABBE1279089}"/>
          </ac:spMkLst>
        </pc:spChg>
      </pc:sldChg>
      <pc:sldChg chg="modSp mod">
        <pc:chgData name="Mehroze Khan" userId="5590623669871045" providerId="LiveId" clId="{97339484-2DC5-4A8E-A33B-5D032EA16D42}" dt="2023-08-21T06:46:46.188" v="202" actId="20577"/>
        <pc:sldMkLst>
          <pc:docMk/>
          <pc:sldMk cId="844816397" sldId="294"/>
        </pc:sldMkLst>
        <pc:spChg chg="mod">
          <ac:chgData name="Mehroze Khan" userId="5590623669871045" providerId="LiveId" clId="{97339484-2DC5-4A8E-A33B-5D032EA16D42}" dt="2023-08-21T06:46:46.188" v="202" actId="20577"/>
          <ac:spMkLst>
            <pc:docMk/>
            <pc:sldMk cId="844816397" sldId="294"/>
            <ac:spMk id="3" creationId="{85F39103-5740-4A13-9F2B-17C8E70ED977}"/>
          </ac:spMkLst>
        </pc:spChg>
      </pc:sldChg>
      <pc:sldChg chg="delSp modSp mod">
        <pc:chgData name="Mehroze Khan" userId="5590623669871045" providerId="LiveId" clId="{97339484-2DC5-4A8E-A33B-5D032EA16D42}" dt="2023-08-21T04:30:57.550" v="151" actId="255"/>
        <pc:sldMkLst>
          <pc:docMk/>
          <pc:sldMk cId="977494635" sldId="295"/>
        </pc:sldMkLst>
        <pc:spChg chg="del">
          <ac:chgData name="Mehroze Khan" userId="5590623669871045" providerId="LiveId" clId="{97339484-2DC5-4A8E-A33B-5D032EA16D42}" dt="2023-08-21T04:19:40.179" v="106" actId="478"/>
          <ac:spMkLst>
            <pc:docMk/>
            <pc:sldMk cId="977494635" sldId="295"/>
            <ac:spMk id="2" creationId="{B69A5783-DEB1-4A24-A2F2-8E2845CD9E51}"/>
          </ac:spMkLst>
        </pc:spChg>
        <pc:spChg chg="mod">
          <ac:chgData name="Mehroze Khan" userId="5590623669871045" providerId="LiveId" clId="{97339484-2DC5-4A8E-A33B-5D032EA16D42}" dt="2023-08-21T04:30:57.550" v="151" actId="255"/>
          <ac:spMkLst>
            <pc:docMk/>
            <pc:sldMk cId="977494635" sldId="295"/>
            <ac:spMk id="3" creationId="{554643C7-0BB5-47D8-929C-497C83A75A49}"/>
          </ac:spMkLst>
        </pc:spChg>
      </pc:sldChg>
      <pc:sldChg chg="modSp mod">
        <pc:chgData name="Mehroze Khan" userId="5590623669871045" providerId="LiveId" clId="{97339484-2DC5-4A8E-A33B-5D032EA16D42}" dt="2023-08-21T04:21:10.116" v="113" actId="20577"/>
        <pc:sldMkLst>
          <pc:docMk/>
          <pc:sldMk cId="2915589243" sldId="296"/>
        </pc:sldMkLst>
        <pc:spChg chg="mod">
          <ac:chgData name="Mehroze Khan" userId="5590623669871045" providerId="LiveId" clId="{97339484-2DC5-4A8E-A33B-5D032EA16D42}" dt="2023-08-21T04:21:10.116" v="113" actId="20577"/>
          <ac:spMkLst>
            <pc:docMk/>
            <pc:sldMk cId="2915589243" sldId="296"/>
            <ac:spMk id="10" creationId="{D8736EED-F0FF-4A79-BD89-D4E933BD2DDB}"/>
          </ac:spMkLst>
        </pc:spChg>
      </pc:sldChg>
      <pc:sldChg chg="modSp mod">
        <pc:chgData name="Mehroze Khan" userId="5590623669871045" providerId="LiveId" clId="{97339484-2DC5-4A8E-A33B-5D032EA16D42}" dt="2023-08-21T04:22:06.624" v="118" actId="20577"/>
        <pc:sldMkLst>
          <pc:docMk/>
          <pc:sldMk cId="1817182452" sldId="297"/>
        </pc:sldMkLst>
        <pc:spChg chg="mod">
          <ac:chgData name="Mehroze Khan" userId="5590623669871045" providerId="LiveId" clId="{97339484-2DC5-4A8E-A33B-5D032EA16D42}" dt="2023-08-21T04:22:06.624" v="118" actId="20577"/>
          <ac:spMkLst>
            <pc:docMk/>
            <pc:sldMk cId="1817182452" sldId="297"/>
            <ac:spMk id="3" creationId="{11E787E2-A1E2-4EA3-B9A2-788336766A60}"/>
          </ac:spMkLst>
        </pc:spChg>
      </pc:sldChg>
      <pc:sldChg chg="modSp del mod">
        <pc:chgData name="Mehroze Khan" userId="5590623669871045" providerId="LiveId" clId="{97339484-2DC5-4A8E-A33B-5D032EA16D42}" dt="2023-08-21T04:23:52.496" v="122" actId="47"/>
        <pc:sldMkLst>
          <pc:docMk/>
          <pc:sldMk cId="2367141926" sldId="298"/>
        </pc:sldMkLst>
        <pc:spChg chg="mod">
          <ac:chgData name="Mehroze Khan" userId="5590623669871045" providerId="LiveId" clId="{97339484-2DC5-4A8E-A33B-5D032EA16D42}" dt="2023-08-21T04:23:13.378" v="121" actId="20577"/>
          <ac:spMkLst>
            <pc:docMk/>
            <pc:sldMk cId="2367141926" sldId="298"/>
            <ac:spMk id="3" creationId="{A32383D9-4F13-41FA-9E45-D40F72433F00}"/>
          </ac:spMkLst>
        </pc:spChg>
      </pc:sldChg>
      <pc:sldChg chg="modSp mod">
        <pc:chgData name="Mehroze Khan" userId="5590623669871045" providerId="LiveId" clId="{97339484-2DC5-4A8E-A33B-5D032EA16D42}" dt="2023-08-21T06:50:44.858" v="203" actId="20577"/>
        <pc:sldMkLst>
          <pc:docMk/>
          <pc:sldMk cId="3836671251" sldId="299"/>
        </pc:sldMkLst>
        <pc:spChg chg="mod">
          <ac:chgData name="Mehroze Khan" userId="5590623669871045" providerId="LiveId" clId="{97339484-2DC5-4A8E-A33B-5D032EA16D42}" dt="2023-08-21T06:50:44.858" v="203" actId="20577"/>
          <ac:spMkLst>
            <pc:docMk/>
            <pc:sldMk cId="3836671251" sldId="299"/>
            <ac:spMk id="3" creationId="{A32383D9-4F13-41FA-9E45-D40F72433F00}"/>
          </ac:spMkLst>
        </pc:spChg>
      </pc:sldChg>
      <pc:sldChg chg="delSp mod">
        <pc:chgData name="Mehroze Khan" userId="5590623669871045" providerId="LiveId" clId="{97339484-2DC5-4A8E-A33B-5D032EA16D42}" dt="2023-08-21T04:27:47.156" v="140" actId="478"/>
        <pc:sldMkLst>
          <pc:docMk/>
          <pc:sldMk cId="3983148166" sldId="300"/>
        </pc:sldMkLst>
        <pc:spChg chg="del">
          <ac:chgData name="Mehroze Khan" userId="5590623669871045" providerId="LiveId" clId="{97339484-2DC5-4A8E-A33B-5D032EA16D42}" dt="2023-08-21T04:27:47.156" v="140" actId="478"/>
          <ac:spMkLst>
            <pc:docMk/>
            <pc:sldMk cId="3983148166" sldId="300"/>
            <ac:spMk id="2" creationId="{47450AA3-C82D-4BFC-B11C-17C59E84E5D8}"/>
          </ac:spMkLst>
        </pc:spChg>
      </pc:sldChg>
      <pc:sldChg chg="modSp mod">
        <pc:chgData name="Mehroze Khan" userId="5590623669871045" providerId="LiveId" clId="{97339484-2DC5-4A8E-A33B-5D032EA16D42}" dt="2023-08-21T04:24:59.619" v="125" actId="1076"/>
        <pc:sldMkLst>
          <pc:docMk/>
          <pc:sldMk cId="1590594682" sldId="302"/>
        </pc:sldMkLst>
        <pc:picChg chg="mod">
          <ac:chgData name="Mehroze Khan" userId="5590623669871045" providerId="LiveId" clId="{97339484-2DC5-4A8E-A33B-5D032EA16D42}" dt="2023-08-21T04:24:59.619" v="125" actId="1076"/>
          <ac:picMkLst>
            <pc:docMk/>
            <pc:sldMk cId="1590594682" sldId="302"/>
            <ac:picMk id="6" creationId="{1867C1F1-E8FE-4B05-BD95-AE7B199E8CE3}"/>
          </ac:picMkLst>
        </pc:picChg>
      </pc:sldChg>
      <pc:sldChg chg="delSp modSp mod">
        <pc:chgData name="Mehroze Khan" userId="5590623669871045" providerId="LiveId" clId="{97339484-2DC5-4A8E-A33B-5D032EA16D42}" dt="2023-08-21T04:25:27.335" v="128" actId="478"/>
        <pc:sldMkLst>
          <pc:docMk/>
          <pc:sldMk cId="4256000993" sldId="303"/>
        </pc:sldMkLst>
        <pc:spChg chg="del">
          <ac:chgData name="Mehroze Khan" userId="5590623669871045" providerId="LiveId" clId="{97339484-2DC5-4A8E-A33B-5D032EA16D42}" dt="2023-08-21T04:25:27.335" v="128" actId="478"/>
          <ac:spMkLst>
            <pc:docMk/>
            <pc:sldMk cId="4256000993" sldId="303"/>
            <ac:spMk id="2" creationId="{256E9353-4DEB-4AD0-A2F4-7B84926318AF}"/>
          </ac:spMkLst>
        </pc:spChg>
        <pc:spChg chg="mod">
          <ac:chgData name="Mehroze Khan" userId="5590623669871045" providerId="LiveId" clId="{97339484-2DC5-4A8E-A33B-5D032EA16D42}" dt="2023-08-21T04:25:20.637" v="127" actId="20577"/>
          <ac:spMkLst>
            <pc:docMk/>
            <pc:sldMk cId="4256000993" sldId="303"/>
            <ac:spMk id="3" creationId="{6404920C-5709-4450-820F-4359D8814B02}"/>
          </ac:spMkLst>
        </pc:spChg>
      </pc:sldChg>
      <pc:sldChg chg="del">
        <pc:chgData name="Mehroze Khan" userId="5590623669871045" providerId="LiveId" clId="{97339484-2DC5-4A8E-A33B-5D032EA16D42}" dt="2023-08-21T04:25:59.432" v="129" actId="47"/>
        <pc:sldMkLst>
          <pc:docMk/>
          <pc:sldMk cId="3588392341" sldId="304"/>
        </pc:sldMkLst>
      </pc:sldChg>
      <pc:sldChg chg="del">
        <pc:chgData name="Mehroze Khan" userId="5590623669871045" providerId="LiveId" clId="{97339484-2DC5-4A8E-A33B-5D032EA16D42}" dt="2023-08-21T04:26:23.808" v="130" actId="47"/>
        <pc:sldMkLst>
          <pc:docMk/>
          <pc:sldMk cId="1489501474" sldId="305"/>
        </pc:sldMkLst>
      </pc:sldChg>
      <pc:sldChg chg="delSp modSp mod">
        <pc:chgData name="Mehroze Khan" userId="5590623669871045" providerId="LiveId" clId="{97339484-2DC5-4A8E-A33B-5D032EA16D42}" dt="2023-08-21T04:27:25.254" v="138" actId="6549"/>
        <pc:sldMkLst>
          <pc:docMk/>
          <pc:sldMk cId="3971600959" sldId="306"/>
        </pc:sldMkLst>
        <pc:spChg chg="del">
          <ac:chgData name="Mehroze Khan" userId="5590623669871045" providerId="LiveId" clId="{97339484-2DC5-4A8E-A33B-5D032EA16D42}" dt="2023-08-21T04:27:03.222" v="131" actId="478"/>
          <ac:spMkLst>
            <pc:docMk/>
            <pc:sldMk cId="3971600959" sldId="306"/>
            <ac:spMk id="2" creationId="{88ED7E59-4E79-49BE-8A4A-61BACD52FC92}"/>
          </ac:spMkLst>
        </pc:spChg>
        <pc:spChg chg="mod">
          <ac:chgData name="Mehroze Khan" userId="5590623669871045" providerId="LiveId" clId="{97339484-2DC5-4A8E-A33B-5D032EA16D42}" dt="2023-08-21T04:27:25.254" v="138" actId="6549"/>
          <ac:spMkLst>
            <pc:docMk/>
            <pc:sldMk cId="3971600959" sldId="306"/>
            <ac:spMk id="3" creationId="{178D81D5-50BF-4591-81BE-529A231BDE03}"/>
          </ac:spMkLst>
        </pc:spChg>
      </pc:sldChg>
      <pc:sldChg chg="addSp modSp new mod">
        <pc:chgData name="Mehroze Khan" userId="5590623669871045" providerId="LiveId" clId="{97339484-2DC5-4A8E-A33B-5D032EA16D42}" dt="2023-08-21T06:21:36.190" v="195"/>
        <pc:sldMkLst>
          <pc:docMk/>
          <pc:sldMk cId="26623987" sldId="307"/>
        </pc:sldMkLst>
        <pc:spChg chg="mod">
          <ac:chgData name="Mehroze Khan" userId="5590623669871045" providerId="LiveId" clId="{97339484-2DC5-4A8E-A33B-5D032EA16D42}" dt="2023-08-21T06:19:30.813" v="155"/>
          <ac:spMkLst>
            <pc:docMk/>
            <pc:sldMk cId="26623987" sldId="307"/>
            <ac:spMk id="2" creationId="{3B722586-553E-B164-929A-50BDB3DEEE5A}"/>
          </ac:spMkLst>
        </pc:spChg>
        <pc:spChg chg="mod">
          <ac:chgData name="Mehroze Khan" userId="5590623669871045" providerId="LiveId" clId="{97339484-2DC5-4A8E-A33B-5D032EA16D42}" dt="2023-08-21T06:20:07.549" v="187" actId="20577"/>
          <ac:spMkLst>
            <pc:docMk/>
            <pc:sldMk cId="26623987" sldId="307"/>
            <ac:spMk id="3" creationId="{B8B29B76-783A-D2E3-24E7-0788F065A893}"/>
          </ac:spMkLst>
        </pc:spChg>
        <pc:picChg chg="add mod">
          <ac:chgData name="Mehroze Khan" userId="5590623669871045" providerId="LiveId" clId="{97339484-2DC5-4A8E-A33B-5D032EA16D42}" dt="2023-08-21T06:20:35.605" v="191" actId="1076"/>
          <ac:picMkLst>
            <pc:docMk/>
            <pc:sldMk cId="26623987" sldId="307"/>
            <ac:picMk id="5" creationId="{42E52536-13D4-475D-9B3E-A41DC545711F}"/>
          </ac:picMkLst>
        </pc:picChg>
        <pc:picChg chg="add mod">
          <ac:chgData name="Mehroze Khan" userId="5590623669871045" providerId="LiveId" clId="{97339484-2DC5-4A8E-A33B-5D032EA16D42}" dt="2023-08-21T06:21:36.190" v="195"/>
          <ac:picMkLst>
            <pc:docMk/>
            <pc:sldMk cId="26623987" sldId="307"/>
            <ac:picMk id="6" creationId="{552C6A56-C10A-0C93-F6B8-4071BE82646C}"/>
          </ac:picMkLst>
        </pc:picChg>
      </pc:sldChg>
      <pc:sldChg chg="del">
        <pc:chgData name="Mehroze Khan" userId="5590623669871045" providerId="LiveId" clId="{97339484-2DC5-4A8E-A33B-5D032EA16D42}" dt="2023-08-21T04:27:42.867" v="139" actId="47"/>
        <pc:sldMkLst>
          <pc:docMk/>
          <pc:sldMk cId="1470141038" sldId="307"/>
        </pc:sldMkLst>
      </pc:sldChg>
      <pc:sldMasterChg chg="delSldLayout">
        <pc:chgData name="Mehroze Khan" userId="5590623669871045" providerId="LiveId" clId="{97339484-2DC5-4A8E-A33B-5D032EA16D42}" dt="2023-08-21T04:09:43.392" v="54" actId="47"/>
        <pc:sldMasterMkLst>
          <pc:docMk/>
          <pc:sldMasterMk cId="872291281" sldId="2147483744"/>
        </pc:sldMasterMkLst>
        <pc:sldLayoutChg chg="del">
          <pc:chgData name="Mehroze Khan" userId="5590623669871045" providerId="LiveId" clId="{97339484-2DC5-4A8E-A33B-5D032EA16D42}" dt="2023-08-21T04:09:43.392" v="54" actId="47"/>
          <pc:sldLayoutMkLst>
            <pc:docMk/>
            <pc:sldMasterMk cId="872291281" sldId="2147483744"/>
            <pc:sldLayoutMk cId="3411613847" sldId="214748375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1B1A2-92BF-44E5-877B-D3099842AC4A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PK"/>
        </a:p>
      </dgm:t>
    </dgm:pt>
    <dgm:pt modelId="{02862ADA-889D-4CD8-9EC1-1542238FD2F8}">
      <dgm:prSet phldrT="[Text]"/>
      <dgm:spPr/>
      <dgm:t>
        <a:bodyPr/>
        <a:lstStyle/>
        <a:p>
          <a:r>
            <a:rPr lang="en-US" dirty="0"/>
            <a:t>SDA</a:t>
          </a:r>
          <a:endParaRPr lang="en-PK" dirty="0"/>
        </a:p>
      </dgm:t>
    </dgm:pt>
    <dgm:pt modelId="{1461781E-E57C-4454-BFB1-F918EC524545}" type="parTrans" cxnId="{9A0E2372-4E23-49AF-BF21-77058EB11252}">
      <dgm:prSet/>
      <dgm:spPr/>
      <dgm:t>
        <a:bodyPr/>
        <a:lstStyle/>
        <a:p>
          <a:endParaRPr lang="en-PK"/>
        </a:p>
      </dgm:t>
    </dgm:pt>
    <dgm:pt modelId="{C64960BF-46C4-426E-9DB9-A791FDA14DE6}" type="sibTrans" cxnId="{9A0E2372-4E23-49AF-BF21-77058EB11252}">
      <dgm:prSet/>
      <dgm:spPr/>
      <dgm:t>
        <a:bodyPr/>
        <a:lstStyle/>
        <a:p>
          <a:endParaRPr lang="en-PK"/>
        </a:p>
      </dgm:t>
    </dgm:pt>
    <dgm:pt modelId="{7E8BA403-7E86-4B46-AC2D-7EB2B81659CC}" type="asst">
      <dgm:prSet phldrT="[Text]"/>
      <dgm:spPr/>
      <dgm:t>
        <a:bodyPr/>
        <a:lstStyle/>
        <a:p>
          <a:r>
            <a:rPr lang="en-US" dirty="0"/>
            <a:t>Object Oriented Design</a:t>
          </a:r>
          <a:endParaRPr lang="en-PK" dirty="0"/>
        </a:p>
      </dgm:t>
    </dgm:pt>
    <dgm:pt modelId="{3E5B2413-3ACE-42C0-905A-7B7241AFA7A2}" type="parTrans" cxnId="{1BC2EF39-4CDD-49D2-8C95-DCA78A4DAF2F}">
      <dgm:prSet/>
      <dgm:spPr/>
      <dgm:t>
        <a:bodyPr/>
        <a:lstStyle/>
        <a:p>
          <a:endParaRPr lang="en-PK"/>
        </a:p>
      </dgm:t>
    </dgm:pt>
    <dgm:pt modelId="{4587F83D-D17D-49DA-8B07-8AF5396C127A}" type="sibTrans" cxnId="{1BC2EF39-4CDD-49D2-8C95-DCA78A4DAF2F}">
      <dgm:prSet/>
      <dgm:spPr/>
      <dgm:t>
        <a:bodyPr/>
        <a:lstStyle/>
        <a:p>
          <a:endParaRPr lang="en-PK"/>
        </a:p>
      </dgm:t>
    </dgm:pt>
    <dgm:pt modelId="{11786062-E0C8-424A-8D34-1D883B454EF4}" type="asst">
      <dgm:prSet phldrT="[Text]"/>
      <dgm:spPr/>
      <dgm:t>
        <a:bodyPr/>
        <a:lstStyle/>
        <a:p>
          <a:r>
            <a:rPr lang="en-US" dirty="0"/>
            <a:t>Design Patterns</a:t>
          </a:r>
          <a:endParaRPr lang="en-PK" dirty="0"/>
        </a:p>
      </dgm:t>
    </dgm:pt>
    <dgm:pt modelId="{35AFBDBC-F78E-4D0E-ADF9-F8741F5DD730}" type="parTrans" cxnId="{E7AFA4E3-3943-4FE6-834E-AC6590E270B6}">
      <dgm:prSet/>
      <dgm:spPr/>
      <dgm:t>
        <a:bodyPr/>
        <a:lstStyle/>
        <a:p>
          <a:endParaRPr lang="en-PK"/>
        </a:p>
      </dgm:t>
    </dgm:pt>
    <dgm:pt modelId="{0C0C98CB-AFE7-4E32-B39F-FF2BCD773B46}" type="sibTrans" cxnId="{E7AFA4E3-3943-4FE6-834E-AC6590E270B6}">
      <dgm:prSet/>
      <dgm:spPr/>
      <dgm:t>
        <a:bodyPr/>
        <a:lstStyle/>
        <a:p>
          <a:endParaRPr lang="en-PK"/>
        </a:p>
      </dgm:t>
    </dgm:pt>
    <dgm:pt modelId="{5C9F8AA3-55B1-486E-A2DC-659264501329}" type="pres">
      <dgm:prSet presAssocID="{4881B1A2-92BF-44E5-877B-D3099842AC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3CFF98-A479-4DD4-867A-AC9254476C1B}" type="pres">
      <dgm:prSet presAssocID="{02862ADA-889D-4CD8-9EC1-1542238FD2F8}" presName="hierRoot1" presStyleCnt="0">
        <dgm:presLayoutVars>
          <dgm:hierBranch val="init"/>
        </dgm:presLayoutVars>
      </dgm:prSet>
      <dgm:spPr/>
    </dgm:pt>
    <dgm:pt modelId="{C787A638-FF77-45B6-84F7-F81C4CCC49EA}" type="pres">
      <dgm:prSet presAssocID="{02862ADA-889D-4CD8-9EC1-1542238FD2F8}" presName="rootComposite1" presStyleCnt="0"/>
      <dgm:spPr/>
    </dgm:pt>
    <dgm:pt modelId="{3A573042-69BD-491C-8660-D5F61FFA4F42}" type="pres">
      <dgm:prSet presAssocID="{02862ADA-889D-4CD8-9EC1-1542238FD2F8}" presName="rootText1" presStyleLbl="node0" presStyleIdx="0" presStyleCnt="1">
        <dgm:presLayoutVars>
          <dgm:chPref val="3"/>
        </dgm:presLayoutVars>
      </dgm:prSet>
      <dgm:spPr/>
    </dgm:pt>
    <dgm:pt modelId="{F6E1DF0A-724A-4C05-834F-493C27BCCF91}" type="pres">
      <dgm:prSet presAssocID="{02862ADA-889D-4CD8-9EC1-1542238FD2F8}" presName="rootConnector1" presStyleLbl="node1" presStyleIdx="0" presStyleCnt="0"/>
      <dgm:spPr/>
    </dgm:pt>
    <dgm:pt modelId="{35DD9EA3-766A-4762-A4FB-ED9F65EA1B74}" type="pres">
      <dgm:prSet presAssocID="{02862ADA-889D-4CD8-9EC1-1542238FD2F8}" presName="hierChild2" presStyleCnt="0"/>
      <dgm:spPr/>
    </dgm:pt>
    <dgm:pt modelId="{0DE5DA9F-DC3A-4010-9488-F4265CE3311E}" type="pres">
      <dgm:prSet presAssocID="{02862ADA-889D-4CD8-9EC1-1542238FD2F8}" presName="hierChild3" presStyleCnt="0"/>
      <dgm:spPr/>
    </dgm:pt>
    <dgm:pt modelId="{E33E75AA-3598-4AA6-8C3E-47007CC159D1}" type="pres">
      <dgm:prSet presAssocID="{3E5B2413-3ACE-42C0-905A-7B7241AFA7A2}" presName="Name111" presStyleLbl="parChTrans1D2" presStyleIdx="0" presStyleCnt="2"/>
      <dgm:spPr/>
    </dgm:pt>
    <dgm:pt modelId="{7B551B96-A5FB-42B4-8B13-F1C417A26DAD}" type="pres">
      <dgm:prSet presAssocID="{7E8BA403-7E86-4B46-AC2D-7EB2B81659CC}" presName="hierRoot3" presStyleCnt="0">
        <dgm:presLayoutVars>
          <dgm:hierBranch val="init"/>
        </dgm:presLayoutVars>
      </dgm:prSet>
      <dgm:spPr/>
    </dgm:pt>
    <dgm:pt modelId="{47D7395C-2CEA-4EE4-8041-A37CE0BE9888}" type="pres">
      <dgm:prSet presAssocID="{7E8BA403-7E86-4B46-AC2D-7EB2B81659CC}" presName="rootComposite3" presStyleCnt="0"/>
      <dgm:spPr/>
    </dgm:pt>
    <dgm:pt modelId="{3A6DEF85-0FBF-4FB7-AF19-5FE3B592062A}" type="pres">
      <dgm:prSet presAssocID="{7E8BA403-7E86-4B46-AC2D-7EB2B81659CC}" presName="rootText3" presStyleLbl="asst1" presStyleIdx="0" presStyleCnt="2">
        <dgm:presLayoutVars>
          <dgm:chPref val="3"/>
        </dgm:presLayoutVars>
      </dgm:prSet>
      <dgm:spPr/>
    </dgm:pt>
    <dgm:pt modelId="{CD10135D-DFDC-4397-9A4D-28AED9DF3F87}" type="pres">
      <dgm:prSet presAssocID="{7E8BA403-7E86-4B46-AC2D-7EB2B81659CC}" presName="rootConnector3" presStyleLbl="asst1" presStyleIdx="0" presStyleCnt="2"/>
      <dgm:spPr/>
    </dgm:pt>
    <dgm:pt modelId="{A4328A79-F880-4733-B0B9-CCAAD562257E}" type="pres">
      <dgm:prSet presAssocID="{7E8BA403-7E86-4B46-AC2D-7EB2B81659CC}" presName="hierChild6" presStyleCnt="0"/>
      <dgm:spPr/>
    </dgm:pt>
    <dgm:pt modelId="{003A856B-2580-4254-A5FE-A4B953D01EE7}" type="pres">
      <dgm:prSet presAssocID="{7E8BA403-7E86-4B46-AC2D-7EB2B81659CC}" presName="hierChild7" presStyleCnt="0"/>
      <dgm:spPr/>
    </dgm:pt>
    <dgm:pt modelId="{F3E23B35-ACFE-4D7D-A086-B51B51C82AD8}" type="pres">
      <dgm:prSet presAssocID="{35AFBDBC-F78E-4D0E-ADF9-F8741F5DD730}" presName="Name111" presStyleLbl="parChTrans1D2" presStyleIdx="1" presStyleCnt="2"/>
      <dgm:spPr/>
    </dgm:pt>
    <dgm:pt modelId="{6FB76B61-01E2-4EE2-9632-B6278C7280EB}" type="pres">
      <dgm:prSet presAssocID="{11786062-E0C8-424A-8D34-1D883B454EF4}" presName="hierRoot3" presStyleCnt="0">
        <dgm:presLayoutVars>
          <dgm:hierBranch val="init"/>
        </dgm:presLayoutVars>
      </dgm:prSet>
      <dgm:spPr/>
    </dgm:pt>
    <dgm:pt modelId="{8ADCCF65-06FE-47B8-A55E-780679D5A1FD}" type="pres">
      <dgm:prSet presAssocID="{11786062-E0C8-424A-8D34-1D883B454EF4}" presName="rootComposite3" presStyleCnt="0"/>
      <dgm:spPr/>
    </dgm:pt>
    <dgm:pt modelId="{BCE4788E-5945-4192-8254-591B8AE2D304}" type="pres">
      <dgm:prSet presAssocID="{11786062-E0C8-424A-8D34-1D883B454EF4}" presName="rootText3" presStyleLbl="asst1" presStyleIdx="1" presStyleCnt="2">
        <dgm:presLayoutVars>
          <dgm:chPref val="3"/>
        </dgm:presLayoutVars>
      </dgm:prSet>
      <dgm:spPr/>
    </dgm:pt>
    <dgm:pt modelId="{8DA4A6EC-B255-408C-9D3C-BB182986241C}" type="pres">
      <dgm:prSet presAssocID="{11786062-E0C8-424A-8D34-1D883B454EF4}" presName="rootConnector3" presStyleLbl="asst1" presStyleIdx="1" presStyleCnt="2"/>
      <dgm:spPr/>
    </dgm:pt>
    <dgm:pt modelId="{3C269392-9A93-467B-AA2C-FAAAB93A29A6}" type="pres">
      <dgm:prSet presAssocID="{11786062-E0C8-424A-8D34-1D883B454EF4}" presName="hierChild6" presStyleCnt="0"/>
      <dgm:spPr/>
    </dgm:pt>
    <dgm:pt modelId="{974953C0-A5BF-42D1-80B5-7DE628B76B82}" type="pres">
      <dgm:prSet presAssocID="{11786062-E0C8-424A-8D34-1D883B454EF4}" presName="hierChild7" presStyleCnt="0"/>
      <dgm:spPr/>
    </dgm:pt>
  </dgm:ptLst>
  <dgm:cxnLst>
    <dgm:cxn modelId="{68D4BB0A-CAA9-4707-BF22-F6E8232FBF82}" type="presOf" srcId="{02862ADA-889D-4CD8-9EC1-1542238FD2F8}" destId="{3A573042-69BD-491C-8660-D5F61FFA4F42}" srcOrd="0" destOrd="0" presId="urn:microsoft.com/office/officeart/2005/8/layout/orgChart1"/>
    <dgm:cxn modelId="{1BC2EF39-4CDD-49D2-8C95-DCA78A4DAF2F}" srcId="{02862ADA-889D-4CD8-9EC1-1542238FD2F8}" destId="{7E8BA403-7E86-4B46-AC2D-7EB2B81659CC}" srcOrd="0" destOrd="0" parTransId="{3E5B2413-3ACE-42C0-905A-7B7241AFA7A2}" sibTransId="{4587F83D-D17D-49DA-8B07-8AF5396C127A}"/>
    <dgm:cxn modelId="{6BE79566-BF74-4365-86F1-7DBF41611B95}" type="presOf" srcId="{02862ADA-889D-4CD8-9EC1-1542238FD2F8}" destId="{F6E1DF0A-724A-4C05-834F-493C27BCCF91}" srcOrd="1" destOrd="0" presId="urn:microsoft.com/office/officeart/2005/8/layout/orgChart1"/>
    <dgm:cxn modelId="{9A0E2372-4E23-49AF-BF21-77058EB11252}" srcId="{4881B1A2-92BF-44E5-877B-D3099842AC4A}" destId="{02862ADA-889D-4CD8-9EC1-1542238FD2F8}" srcOrd="0" destOrd="0" parTransId="{1461781E-E57C-4454-BFB1-F918EC524545}" sibTransId="{C64960BF-46C4-426E-9DB9-A791FDA14DE6}"/>
    <dgm:cxn modelId="{FDF39056-BA7B-4B4A-B61C-A8F0FA91670F}" type="presOf" srcId="{7E8BA403-7E86-4B46-AC2D-7EB2B81659CC}" destId="{CD10135D-DFDC-4397-9A4D-28AED9DF3F87}" srcOrd="1" destOrd="0" presId="urn:microsoft.com/office/officeart/2005/8/layout/orgChart1"/>
    <dgm:cxn modelId="{3E677279-73D6-4913-B528-1E576E768F13}" type="presOf" srcId="{11786062-E0C8-424A-8D34-1D883B454EF4}" destId="{8DA4A6EC-B255-408C-9D3C-BB182986241C}" srcOrd="1" destOrd="0" presId="urn:microsoft.com/office/officeart/2005/8/layout/orgChart1"/>
    <dgm:cxn modelId="{7681DB8D-4BBB-4061-AEA8-22505AA81809}" type="presOf" srcId="{3E5B2413-3ACE-42C0-905A-7B7241AFA7A2}" destId="{E33E75AA-3598-4AA6-8C3E-47007CC159D1}" srcOrd="0" destOrd="0" presId="urn:microsoft.com/office/officeart/2005/8/layout/orgChart1"/>
    <dgm:cxn modelId="{D042EA96-0DD1-4018-84DC-44AC1F6F05D2}" type="presOf" srcId="{11786062-E0C8-424A-8D34-1D883B454EF4}" destId="{BCE4788E-5945-4192-8254-591B8AE2D304}" srcOrd="0" destOrd="0" presId="urn:microsoft.com/office/officeart/2005/8/layout/orgChart1"/>
    <dgm:cxn modelId="{C7D381AC-B2A2-46A4-806C-0F826E203292}" type="presOf" srcId="{4881B1A2-92BF-44E5-877B-D3099842AC4A}" destId="{5C9F8AA3-55B1-486E-A2DC-659264501329}" srcOrd="0" destOrd="0" presId="urn:microsoft.com/office/officeart/2005/8/layout/orgChart1"/>
    <dgm:cxn modelId="{ECC5A9B2-E0A8-4937-B71C-08FB17D2577C}" type="presOf" srcId="{35AFBDBC-F78E-4D0E-ADF9-F8741F5DD730}" destId="{F3E23B35-ACFE-4D7D-A086-B51B51C82AD8}" srcOrd="0" destOrd="0" presId="urn:microsoft.com/office/officeart/2005/8/layout/orgChart1"/>
    <dgm:cxn modelId="{D7A8EEE1-720B-42B5-AF17-2E81AD52A968}" type="presOf" srcId="{7E8BA403-7E86-4B46-AC2D-7EB2B81659CC}" destId="{3A6DEF85-0FBF-4FB7-AF19-5FE3B592062A}" srcOrd="0" destOrd="0" presId="urn:microsoft.com/office/officeart/2005/8/layout/orgChart1"/>
    <dgm:cxn modelId="{E7AFA4E3-3943-4FE6-834E-AC6590E270B6}" srcId="{02862ADA-889D-4CD8-9EC1-1542238FD2F8}" destId="{11786062-E0C8-424A-8D34-1D883B454EF4}" srcOrd="1" destOrd="0" parTransId="{35AFBDBC-F78E-4D0E-ADF9-F8741F5DD730}" sibTransId="{0C0C98CB-AFE7-4E32-B39F-FF2BCD773B46}"/>
    <dgm:cxn modelId="{18E189EA-E8C8-4A54-B48C-1E4562044573}" type="presParOf" srcId="{5C9F8AA3-55B1-486E-A2DC-659264501329}" destId="{F73CFF98-A479-4DD4-867A-AC9254476C1B}" srcOrd="0" destOrd="0" presId="urn:microsoft.com/office/officeart/2005/8/layout/orgChart1"/>
    <dgm:cxn modelId="{56A778AB-07B2-4B96-A412-655652E517AB}" type="presParOf" srcId="{F73CFF98-A479-4DD4-867A-AC9254476C1B}" destId="{C787A638-FF77-45B6-84F7-F81C4CCC49EA}" srcOrd="0" destOrd="0" presId="urn:microsoft.com/office/officeart/2005/8/layout/orgChart1"/>
    <dgm:cxn modelId="{8CF2B43B-5665-474B-8B95-8AF836F9BA1E}" type="presParOf" srcId="{C787A638-FF77-45B6-84F7-F81C4CCC49EA}" destId="{3A573042-69BD-491C-8660-D5F61FFA4F42}" srcOrd="0" destOrd="0" presId="urn:microsoft.com/office/officeart/2005/8/layout/orgChart1"/>
    <dgm:cxn modelId="{78139E62-8863-4AD5-9AD2-419CD8E6700A}" type="presParOf" srcId="{C787A638-FF77-45B6-84F7-F81C4CCC49EA}" destId="{F6E1DF0A-724A-4C05-834F-493C27BCCF91}" srcOrd="1" destOrd="0" presId="urn:microsoft.com/office/officeart/2005/8/layout/orgChart1"/>
    <dgm:cxn modelId="{4812C237-D101-4865-9A1A-103CCCB313A2}" type="presParOf" srcId="{F73CFF98-A479-4DD4-867A-AC9254476C1B}" destId="{35DD9EA3-766A-4762-A4FB-ED9F65EA1B74}" srcOrd="1" destOrd="0" presId="urn:microsoft.com/office/officeart/2005/8/layout/orgChart1"/>
    <dgm:cxn modelId="{6124E8FC-C89D-42BE-81EE-7909C480C7DA}" type="presParOf" srcId="{F73CFF98-A479-4DD4-867A-AC9254476C1B}" destId="{0DE5DA9F-DC3A-4010-9488-F4265CE3311E}" srcOrd="2" destOrd="0" presId="urn:microsoft.com/office/officeart/2005/8/layout/orgChart1"/>
    <dgm:cxn modelId="{472AF6A4-D6BE-42D1-9FC5-274639B09D92}" type="presParOf" srcId="{0DE5DA9F-DC3A-4010-9488-F4265CE3311E}" destId="{E33E75AA-3598-4AA6-8C3E-47007CC159D1}" srcOrd="0" destOrd="0" presId="urn:microsoft.com/office/officeart/2005/8/layout/orgChart1"/>
    <dgm:cxn modelId="{9D2170EB-F5EE-48E2-8BC2-246E8E13FC70}" type="presParOf" srcId="{0DE5DA9F-DC3A-4010-9488-F4265CE3311E}" destId="{7B551B96-A5FB-42B4-8B13-F1C417A26DAD}" srcOrd="1" destOrd="0" presId="urn:microsoft.com/office/officeart/2005/8/layout/orgChart1"/>
    <dgm:cxn modelId="{B43575D0-3F04-4534-96AE-67E82374777D}" type="presParOf" srcId="{7B551B96-A5FB-42B4-8B13-F1C417A26DAD}" destId="{47D7395C-2CEA-4EE4-8041-A37CE0BE9888}" srcOrd="0" destOrd="0" presId="urn:microsoft.com/office/officeart/2005/8/layout/orgChart1"/>
    <dgm:cxn modelId="{8AB72CD2-B4A7-47D0-B943-D0D31D418610}" type="presParOf" srcId="{47D7395C-2CEA-4EE4-8041-A37CE0BE9888}" destId="{3A6DEF85-0FBF-4FB7-AF19-5FE3B592062A}" srcOrd="0" destOrd="0" presId="urn:microsoft.com/office/officeart/2005/8/layout/orgChart1"/>
    <dgm:cxn modelId="{3DD28494-9C6C-4422-A5E9-C9C602467EA4}" type="presParOf" srcId="{47D7395C-2CEA-4EE4-8041-A37CE0BE9888}" destId="{CD10135D-DFDC-4397-9A4D-28AED9DF3F87}" srcOrd="1" destOrd="0" presId="urn:microsoft.com/office/officeart/2005/8/layout/orgChart1"/>
    <dgm:cxn modelId="{1A1D79B5-A6D3-4309-9BB6-356207FEEA8D}" type="presParOf" srcId="{7B551B96-A5FB-42B4-8B13-F1C417A26DAD}" destId="{A4328A79-F880-4733-B0B9-CCAAD562257E}" srcOrd="1" destOrd="0" presId="urn:microsoft.com/office/officeart/2005/8/layout/orgChart1"/>
    <dgm:cxn modelId="{F83CC25D-9F4B-463D-8248-0DA873C69B89}" type="presParOf" srcId="{7B551B96-A5FB-42B4-8B13-F1C417A26DAD}" destId="{003A856B-2580-4254-A5FE-A4B953D01EE7}" srcOrd="2" destOrd="0" presId="urn:microsoft.com/office/officeart/2005/8/layout/orgChart1"/>
    <dgm:cxn modelId="{A0828B89-A506-48A5-9758-E15417FF17E7}" type="presParOf" srcId="{0DE5DA9F-DC3A-4010-9488-F4265CE3311E}" destId="{F3E23B35-ACFE-4D7D-A086-B51B51C82AD8}" srcOrd="2" destOrd="0" presId="urn:microsoft.com/office/officeart/2005/8/layout/orgChart1"/>
    <dgm:cxn modelId="{3A544055-676C-44C2-9DF7-01F75FAAA0D5}" type="presParOf" srcId="{0DE5DA9F-DC3A-4010-9488-F4265CE3311E}" destId="{6FB76B61-01E2-4EE2-9632-B6278C7280EB}" srcOrd="3" destOrd="0" presId="urn:microsoft.com/office/officeart/2005/8/layout/orgChart1"/>
    <dgm:cxn modelId="{CA2263C7-D01D-4627-B06D-22285F8AD0D3}" type="presParOf" srcId="{6FB76B61-01E2-4EE2-9632-B6278C7280EB}" destId="{8ADCCF65-06FE-47B8-A55E-780679D5A1FD}" srcOrd="0" destOrd="0" presId="urn:microsoft.com/office/officeart/2005/8/layout/orgChart1"/>
    <dgm:cxn modelId="{2BAC52C4-5817-4E56-84C9-D879AFF076FD}" type="presParOf" srcId="{8ADCCF65-06FE-47B8-A55E-780679D5A1FD}" destId="{BCE4788E-5945-4192-8254-591B8AE2D304}" srcOrd="0" destOrd="0" presId="urn:microsoft.com/office/officeart/2005/8/layout/orgChart1"/>
    <dgm:cxn modelId="{8A51E181-3A0D-4FA7-A2C0-45C4E2D7BAA6}" type="presParOf" srcId="{8ADCCF65-06FE-47B8-A55E-780679D5A1FD}" destId="{8DA4A6EC-B255-408C-9D3C-BB182986241C}" srcOrd="1" destOrd="0" presId="urn:microsoft.com/office/officeart/2005/8/layout/orgChart1"/>
    <dgm:cxn modelId="{912A110F-D1CA-49E0-823D-4F08CE9214CA}" type="presParOf" srcId="{6FB76B61-01E2-4EE2-9632-B6278C7280EB}" destId="{3C269392-9A93-467B-AA2C-FAAAB93A29A6}" srcOrd="1" destOrd="0" presId="urn:microsoft.com/office/officeart/2005/8/layout/orgChart1"/>
    <dgm:cxn modelId="{43000B12-7A6A-4265-BE3B-D812A4A9D1AF}" type="presParOf" srcId="{6FB76B61-01E2-4EE2-9632-B6278C7280EB}" destId="{974953C0-A5BF-42D1-80B5-7DE628B76B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23B35-ACFE-4D7D-A086-B51B51C82AD8}">
      <dsp:nvSpPr>
        <dsp:cNvPr id="0" name=""/>
        <dsp:cNvSpPr/>
      </dsp:nvSpPr>
      <dsp:spPr>
        <a:xfrm>
          <a:off x="4800600" y="1479967"/>
          <a:ext cx="310732" cy="1361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302"/>
              </a:lnTo>
              <a:lnTo>
                <a:pt x="310732" y="136130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E75AA-3598-4AA6-8C3E-47007CC159D1}">
      <dsp:nvSpPr>
        <dsp:cNvPr id="0" name=""/>
        <dsp:cNvSpPr/>
      </dsp:nvSpPr>
      <dsp:spPr>
        <a:xfrm>
          <a:off x="4489867" y="1479967"/>
          <a:ext cx="310732" cy="1361302"/>
        </a:xfrm>
        <a:custGeom>
          <a:avLst/>
          <a:gdLst/>
          <a:ahLst/>
          <a:cxnLst/>
          <a:rect l="0" t="0" r="0" b="0"/>
          <a:pathLst>
            <a:path>
              <a:moveTo>
                <a:pt x="310732" y="0"/>
              </a:moveTo>
              <a:lnTo>
                <a:pt x="310732" y="1361302"/>
              </a:lnTo>
              <a:lnTo>
                <a:pt x="0" y="136130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73042-69BD-491C-8660-D5F61FFA4F42}">
      <dsp:nvSpPr>
        <dsp:cNvPr id="0" name=""/>
        <dsp:cNvSpPr/>
      </dsp:nvSpPr>
      <dsp:spPr>
        <a:xfrm>
          <a:off x="3320922" y="290"/>
          <a:ext cx="2959354" cy="1479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SDA</a:t>
          </a:r>
          <a:endParaRPr lang="en-PK" sz="3400" kern="1200" dirty="0"/>
        </a:p>
      </dsp:txBody>
      <dsp:txXfrm>
        <a:off x="3320922" y="290"/>
        <a:ext cx="2959354" cy="1479677"/>
      </dsp:txXfrm>
    </dsp:sp>
    <dsp:sp modelId="{3A6DEF85-0FBF-4FB7-AF19-5FE3B592062A}">
      <dsp:nvSpPr>
        <dsp:cNvPr id="0" name=""/>
        <dsp:cNvSpPr/>
      </dsp:nvSpPr>
      <dsp:spPr>
        <a:xfrm>
          <a:off x="1530513" y="2101432"/>
          <a:ext cx="2959354" cy="1479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 Oriented Design</a:t>
          </a:r>
          <a:endParaRPr lang="en-PK" sz="3400" kern="1200" dirty="0"/>
        </a:p>
      </dsp:txBody>
      <dsp:txXfrm>
        <a:off x="1530513" y="2101432"/>
        <a:ext cx="2959354" cy="1479677"/>
      </dsp:txXfrm>
    </dsp:sp>
    <dsp:sp modelId="{BCE4788E-5945-4192-8254-591B8AE2D304}">
      <dsp:nvSpPr>
        <dsp:cNvPr id="0" name=""/>
        <dsp:cNvSpPr/>
      </dsp:nvSpPr>
      <dsp:spPr>
        <a:xfrm>
          <a:off x="5111332" y="2101432"/>
          <a:ext cx="2959354" cy="1479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Design Patterns</a:t>
          </a:r>
          <a:endParaRPr lang="en-PK" sz="3400" kern="1200" dirty="0"/>
        </a:p>
      </dsp:txBody>
      <dsp:txXfrm>
        <a:off x="5111332" y="2101432"/>
        <a:ext cx="2959354" cy="147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1FF1-97D7-4250-9B2E-B600AD8E8CCD}" type="datetimeFigureOut">
              <a:rPr lang="en-US" smtClean="0"/>
              <a:t>21-Aug-23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D074F-6CA5-43D7-8F5D-24FEFC4F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Think of how easy it was to make changes to your code.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a small code change produce a ripple-effect for changes elsewhere in the code?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your code hard to reuse?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 software difficult to maintain after a release? </a:t>
            </a:r>
            <a:endParaRPr lang="en-US" b="0" i="0" dirty="0"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D074F-6CA5-43D7-8F5D-24FEFC4FC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5A01C4-8175-433C-9A3E-EAE9360CD6E3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690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D7B-28B6-484F-8CEF-324AC6107273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07A-4BDE-4C2E-9DC8-3AE071637C73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79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BEF-90EB-4F87-9E4C-FF64CBC3556F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225A6-7502-4291-A693-C00C2CE499B3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531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959-885F-4902-9D32-A85EE8CF8695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331-DF19-4F46-B963-465F12F25AC3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84E7-EF1A-40EC-A972-B273EE415277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087-E63B-4311-AB31-BA1C064352FC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814F8-B640-4A8E-A33F-53424C42B712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24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99F43-68C7-4D97-84CE-FFBE519A269B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4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5E7B59-2F97-4B3B-B247-33B777861F0F}" type="datetime1">
              <a:rPr lang="en-US" smtClean="0"/>
              <a:t>21-Aug-23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2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022-587F-40A6-AE82-1D36C7E1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Software Design and Analysis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6B5AC-3B55-4BB9-8A39-D5756A005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	</a:t>
            </a:r>
            <a:r>
              <a:rPr lang="en-US" b="1" dirty="0"/>
              <a:t>Lecture 1- Introduction</a:t>
            </a:r>
            <a:r>
              <a:rPr lang="en-US" dirty="0"/>
              <a:t>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17DB9-1C44-4B63-81C9-104FE641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4380B-9B67-4BEC-BF2E-45AEA2EA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7" y="5993027"/>
            <a:ext cx="864973" cy="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83E8B-3AA4-4665-866C-9DD818B7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488" r="584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72F6-1D05-4E4B-93F8-8ABBE127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Good design isn't just about code. </a:t>
            </a:r>
            <a:endParaRPr lang="en-US" b="0" i="0" dirty="0">
              <a:effectLst/>
              <a:latin typeface="OpenSans"/>
            </a:endParaRP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It is about being able to express ideas for your software with other developers,</a:t>
            </a:r>
            <a:r>
              <a:rPr lang="en-US" dirty="0">
                <a:latin typeface="OpenSans"/>
              </a:rPr>
              <a:t>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other teams, and your clients. </a:t>
            </a:r>
            <a:endParaRPr lang="en-US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C8CD-D243-4A72-9E1F-6AE7FF5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04EE60-3C0F-4015-977A-46162CFE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2" r="3309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72F6-1D05-4E4B-93F8-8ABBE127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Having a well-thought design makes your software easier to implement, reduces a need for major changes later in</a:t>
            </a:r>
            <a:r>
              <a:rPr lang="en-US" dirty="0">
                <a:latin typeface="OpenSans"/>
              </a:rPr>
              <a:t>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the project and it saves you from headaches down the line.</a:t>
            </a:r>
            <a:endParaRPr lang="en-US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C8CD-D243-4A72-9E1F-6AE7FF5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7C8-E073-4FC7-AD89-13524437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9103-5740-4A13-9F2B-17C8E70E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Software Design Analysis will help your software</a:t>
            </a:r>
            <a:r>
              <a:rPr lang="en-US" sz="2200" dirty="0">
                <a:latin typeface="OpenSans"/>
              </a:rPr>
              <a:t> 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become </a:t>
            </a: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flexible</a:t>
            </a: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reusable</a:t>
            </a: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maintainable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872A-3852-4AAA-B02A-49ADFE7A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3C7-0BB5-47D8-929C-497C83A7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dirty="0">
                <a:solidFill>
                  <a:srgbClr val="1F1F1F"/>
                </a:solidFill>
                <a:latin typeface="Source Sans Pro" panose="020B0503030403020204" pitchFamily="34" charset="0"/>
              </a:rPr>
              <a:t>W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hat is software design analysis?</a:t>
            </a: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How does it improve your software products?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3946-FA73-4946-9758-FAA967E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708DCA-12CF-47F5-934A-15202BC6F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7777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3FFC2-A0E6-4298-8ED7-F00E8FEB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1</a:t>
            </a:r>
            <a:endParaRPr lang="en-P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736EED-F0FF-4A79-BD89-D4E933BD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join a project that's been in development for a while. </a:t>
            </a:r>
            <a:endParaRPr lang="en-US" dirty="0">
              <a:solidFill>
                <a:schemeClr val="tx1"/>
              </a:solidFill>
              <a:latin typeface="OpenSans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Yo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 look at the code and become instantly overwhelmed.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can't tell what the purpose of the pieces are, things are unorganized and design documentation is non-existent.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don't even know where to begin. These are all signs that the project was not well-designed.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75274-3CA1-473B-AC19-E9644395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76AB-1833-40C0-9EB3-BD15C62FE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FFFC5-1F72-44E9-A0AB-D49FB38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2: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87E2-A1E2-4EA3-B9A2-788336766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Y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ou are now working on a personal development project.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When you began, you weren't quite sure what the functionalities would be, but you just started coding.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It didn't matter that the code was unorganized because you</a:t>
            </a:r>
            <a:r>
              <a:rPr lang="en-US" dirty="0">
                <a:solidFill>
                  <a:schemeClr val="tx1"/>
                </a:solidFill>
                <a:latin typeface="Open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were the only one working on it and you know how it works.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came up with a great new feature for your product, </a:t>
            </a:r>
            <a:r>
              <a:rPr lang="en-US" dirty="0">
                <a:solidFill>
                  <a:schemeClr val="tx1"/>
                </a:solidFill>
                <a:latin typeface="Open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but in implementing it, you broke the program elsewhere.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4BF4-E5BD-492C-A974-B4C4FD7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D65A-7920-4DB0-BFF0-3A6DA2E0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Course Design</a:t>
            </a:r>
            <a:endParaRPr lang="en-PK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BF4A9-A426-4661-91CC-774E08F5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0" y="1031390"/>
            <a:ext cx="5188092" cy="2892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83D9-4F13-41FA-9E45-D40F7243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dirty="0"/>
              <a:t>How to express in document the design and architecture of a software system using a visual notation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4C126-4F0C-4C7E-AD84-B02F46E9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44809-0344-4454-91CE-BAE58569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83" y="2286000"/>
            <a:ext cx="5569268" cy="3184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9837D-F308-472D-91CB-20A85F36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19" y="3317235"/>
            <a:ext cx="6619875" cy="34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67C1F1-E8FE-4B05-BD95-AE7B199E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5" r="2141" b="1"/>
          <a:stretch/>
        </p:blipFill>
        <p:spPr>
          <a:xfrm>
            <a:off x="7992486" y="60856"/>
            <a:ext cx="3853159" cy="2167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A2345-0724-442A-A5DF-681FBB2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SDA role in industry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EC4-37D9-42E4-A867-2A30438F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Like many roles in the software industry, the software designer or a software architect role can look very different from company to company. </a:t>
            </a:r>
          </a:p>
          <a:p>
            <a:r>
              <a:rPr lang="en-US" dirty="0">
                <a:solidFill>
                  <a:schemeClr val="tx1"/>
                </a:solidFill>
              </a:rPr>
              <a:t>Characteristics like company size, </a:t>
            </a:r>
          </a:p>
          <a:p>
            <a:r>
              <a:rPr lang="en-US" dirty="0">
                <a:solidFill>
                  <a:schemeClr val="tx1"/>
                </a:solidFill>
              </a:rPr>
              <a:t>the scope of the project, </a:t>
            </a:r>
          </a:p>
          <a:p>
            <a:r>
              <a:rPr lang="en-US" dirty="0">
                <a:solidFill>
                  <a:schemeClr val="tx1"/>
                </a:solidFill>
              </a:rPr>
              <a:t>the experience of the development team,</a:t>
            </a:r>
          </a:p>
          <a:p>
            <a:r>
              <a:rPr lang="en-US" dirty="0">
                <a:solidFill>
                  <a:schemeClr val="tx1"/>
                </a:solidFill>
              </a:rPr>
              <a:t> the organizational structure and </a:t>
            </a:r>
          </a:p>
          <a:p>
            <a:r>
              <a:rPr lang="en-US" dirty="0">
                <a:solidFill>
                  <a:schemeClr val="tx1"/>
                </a:solidFill>
              </a:rPr>
              <a:t>the age of the company can all impact what these roles look like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5EA0-0199-4FE9-A851-A52021B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920C-5709-4450-820F-4359D881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companies, there may be a distinct role for a software designer or architect. </a:t>
            </a:r>
          </a:p>
          <a:p>
            <a:r>
              <a:rPr lang="en-US" dirty="0"/>
              <a:t>In other companies, the design may be completed by a member or members of the development team.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5990-3DE9-4839-A89D-27A31DC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81D5-50BF-4591-81BE-529A231B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0490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Great software designers and architects are detail-oriented, forward thinkers.</a:t>
            </a:r>
          </a:p>
          <a:p>
            <a:r>
              <a:rPr lang="en-US" dirty="0"/>
              <a:t>They need to be able to see the product at both the low and high levels.</a:t>
            </a:r>
          </a:p>
          <a:p>
            <a:r>
              <a:rPr lang="en-US" dirty="0"/>
              <a:t>They need to be creative problem solvers in order to come up with a quality  solution for the problem at hand.</a:t>
            </a:r>
          </a:p>
          <a:p>
            <a:r>
              <a:rPr lang="en-US" dirty="0"/>
              <a:t>And they need to be able to express these ideas effectively with the product manager and the development team.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B3CB-8649-4FBF-8530-39276C5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Instructor’s Introduction</a:t>
            </a:r>
          </a:p>
          <a:p>
            <a:r>
              <a:rPr lang="en-US" sz="2400" dirty="0"/>
              <a:t>Course 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2F04F-C1BD-47EB-957B-563668140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664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5B008-BC77-4101-856A-F436E206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BEDE-546A-4160-BDB0-687724062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Thanks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9CC512-B529-44BA-860A-80187E29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0C3A9-4105-47AB-A03A-BEDFDE38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7" y="5993027"/>
            <a:ext cx="864973" cy="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 Name: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Mehroze Khan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Email address: 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mehroze.khan@nu.edu.pk</a:t>
            </a: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 Location: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 Department, MFO-009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	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Tue (11-12 PM), Fri (12-1 PM)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079B-66A8-4834-AC93-EAB79F5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601746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586-553E-B164-929A-50BDB3DE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About you?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9B76-783A-D2E3-24E7-0788F065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>
                <a:latin typeface="Arial" charset="0"/>
              </a:rPr>
              <a:t>Introduce yourself</a:t>
            </a:r>
          </a:p>
          <a:p>
            <a:pPr algn="just">
              <a:defRPr/>
            </a:pPr>
            <a:endParaRPr lang="en-US" sz="2400" dirty="0">
              <a:latin typeface="Arial" charset="0"/>
            </a:endParaRP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400" dirty="0">
                <a:latin typeface="Arial" charset="0"/>
                <a:sym typeface="Wingdings" pitchFamily="2" charset="2"/>
              </a:rPr>
              <a:t>Name</a:t>
            </a: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400" dirty="0">
                <a:latin typeface="Arial" charset="0"/>
                <a:sym typeface="Wingdings" pitchFamily="2" charset="2"/>
              </a:rPr>
              <a:t>Hobbies</a:t>
            </a: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400" dirty="0">
                <a:latin typeface="Arial" charset="0"/>
                <a:sym typeface="Wingdings" pitchFamily="2" charset="2"/>
              </a:rPr>
              <a:t>Expectation from this course</a:t>
            </a: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400" dirty="0">
                <a:latin typeface="Arial" charset="0"/>
                <a:sym typeface="Wingdings" pitchFamily="2" charset="2"/>
              </a:rPr>
              <a:t>Future Goals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EDEA-FDCC-27B6-1960-23551175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2536-13D4-475D-9B3E-A41DC545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>
            <a:fillRect/>
          </a:stretch>
        </p:blipFill>
        <p:spPr bwMode="auto">
          <a:xfrm>
            <a:off x="7776456" y="596936"/>
            <a:ext cx="3392559" cy="31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C6A56-C10A-0C93-F6B8-4071BE82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573" y="5601746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Design and Analysis ( CS-3004)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Data Structures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Prerequisites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2400" dirty="0"/>
          </a:p>
          <a:p>
            <a:r>
              <a:rPr lang="en-US" sz="2400" dirty="0"/>
              <a:t>Your Expectation?</a:t>
            </a:r>
          </a:p>
          <a:p>
            <a:pPr lvl="1"/>
            <a:r>
              <a:rPr lang="en-US" sz="2400" dirty="0"/>
              <a:t>Theoretical?</a:t>
            </a:r>
          </a:p>
          <a:p>
            <a:r>
              <a:rPr lang="en-US" sz="2400" dirty="0"/>
              <a:t>Major engineering  problem today</a:t>
            </a:r>
          </a:p>
          <a:p>
            <a:pPr lvl="1"/>
            <a:r>
              <a:rPr lang="en-US" sz="2400" dirty="0"/>
              <a:t>Predictable development </a:t>
            </a:r>
            <a:r>
              <a:rPr lang="en-US" sz="2400" dirty="0">
                <a:solidFill>
                  <a:srgbClr val="FF0000"/>
                </a:solidFill>
              </a:rPr>
              <a:t>of reliable </a:t>
            </a:r>
            <a:r>
              <a:rPr lang="en-US" sz="2400" dirty="0"/>
              <a:t>software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Design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698921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i="0" dirty="0">
                <a:ea typeface="ＭＳ Ｐゴシック" pitchFamily="34" charset="-128"/>
              </a:rPr>
              <a:t>Introduction to basic concepts of object-oriented paradigm.</a:t>
            </a:r>
            <a:endParaRPr lang="en-US" sz="2400" dirty="0"/>
          </a:p>
          <a:p>
            <a:r>
              <a:rPr lang="en-US" sz="2400" i="0" dirty="0">
                <a:ea typeface="Times New Roman" panose="02020603050405020304" pitchFamily="18" charset="0"/>
              </a:rPr>
              <a:t>E</a:t>
            </a:r>
            <a:r>
              <a:rPr lang="en-US" sz="2400" i="0" dirty="0">
                <a:effectLst/>
                <a:ea typeface="Times New Roman" panose="02020603050405020304" pitchFamily="18" charset="0"/>
              </a:rPr>
              <a:t>licitation of requirements through use cases, identification of domain concepts through domain model, selection of classes and assigning roles and responsibilities to various classes.</a:t>
            </a:r>
          </a:p>
          <a:p>
            <a:r>
              <a:rPr lang="en-US" sz="2400" i="0" dirty="0">
                <a:ea typeface="ＭＳ Ｐゴシック" pitchFamily="34" charset="-128"/>
              </a:rPr>
              <a:t>Focus on training by applying UML 2.x notation to fundamental OOAD concepts objects, classes, components, subsystems, stereotypes, relationships, supporting diagrams and design patterns</a:t>
            </a:r>
            <a:r>
              <a:rPr lang="en-US" sz="2400" dirty="0">
                <a:ea typeface="ＭＳ Ｐゴシック" pitchFamily="34" charset="-128"/>
              </a:rPr>
              <a:t>.</a:t>
            </a:r>
            <a:endParaRPr lang="en-US" sz="2400" i="0" dirty="0">
              <a:effectLst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there even a design at all? 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4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there even a design at all? </a:t>
            </a:r>
            <a:endParaRPr lang="en-US" sz="2200" b="0" i="0" dirty="0">
              <a:effectLst/>
              <a:latin typeface="OpenSans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How do you know if the software was well-designed? 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62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790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Franklin Gothic Book</vt:lpstr>
      <vt:lpstr>Lato</vt:lpstr>
      <vt:lpstr>OpenSans</vt:lpstr>
      <vt:lpstr>Source Sans Pro</vt:lpstr>
      <vt:lpstr>Times New Roman</vt:lpstr>
      <vt:lpstr>Crop</vt:lpstr>
      <vt:lpstr>Software Design and Analysis </vt:lpstr>
      <vt:lpstr>Agenda</vt:lpstr>
      <vt:lpstr>About the instructor</vt:lpstr>
      <vt:lpstr>About you?</vt:lpstr>
      <vt:lpstr>About the Course</vt:lpstr>
      <vt:lpstr>Software Design and Analysis</vt:lpstr>
      <vt:lpstr>Why SDA ? </vt:lpstr>
      <vt:lpstr>Why SDA ? </vt:lpstr>
      <vt:lpstr>Why SDA ? </vt:lpstr>
      <vt:lpstr>PowerPoint Presentation</vt:lpstr>
      <vt:lpstr>PowerPoint Presentation</vt:lpstr>
      <vt:lpstr>Why SDA?</vt:lpstr>
      <vt:lpstr>PowerPoint Presentation</vt:lpstr>
      <vt:lpstr>Scenario 1</vt:lpstr>
      <vt:lpstr>Scenario 2:</vt:lpstr>
      <vt:lpstr>Course Design</vt:lpstr>
      <vt:lpstr>SDA role in industry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Analysis </dc:title>
  <dc:creator>Shafaq Riaz</dc:creator>
  <cp:lastModifiedBy>Mehroze Khan</cp:lastModifiedBy>
  <cp:revision>16</cp:revision>
  <dcterms:created xsi:type="dcterms:W3CDTF">2022-02-11T08:25:15Z</dcterms:created>
  <dcterms:modified xsi:type="dcterms:W3CDTF">2023-08-21T06:50:47Z</dcterms:modified>
</cp:coreProperties>
</file>