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1018"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38C229DE-DD5F-4D13-95D2-69A6B2BB461F}" type="datetimeFigureOut">
              <a:rPr lang="en-US" smtClean="0"/>
              <a:pPr/>
              <a:t>10/28/2021</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1487CBA-922A-44CC-8678-2C07BE1F94A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C229DE-DD5F-4D13-95D2-69A6B2BB461F}"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487CBA-922A-44CC-8678-2C07BE1F94A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38C229DE-DD5F-4D13-95D2-69A6B2BB461F}" type="datetimeFigureOut">
              <a:rPr lang="en-US" smtClean="0"/>
              <a:pPr/>
              <a:t>10/28/2021</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1487CBA-922A-44CC-8678-2C07BE1F94A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38C229DE-DD5F-4D13-95D2-69A6B2BB461F}" type="datetimeFigureOut">
              <a:rPr lang="en-US" smtClean="0"/>
              <a:pPr/>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1487CBA-922A-44CC-8678-2C07BE1F94A0}"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38C229DE-DD5F-4D13-95D2-69A6B2BB461F}" type="datetimeFigureOut">
              <a:rPr lang="en-US" smtClean="0"/>
              <a:pPr/>
              <a:t>10/28/2021</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F1487CBA-922A-44CC-8678-2C07BE1F94A0}"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8C229DE-DD5F-4D13-95D2-69A6B2BB461F}" type="datetimeFigureOut">
              <a:rPr lang="en-US" smtClean="0"/>
              <a:pPr/>
              <a:t>10/28/2021</a:t>
            </a:fld>
            <a:endParaRPr lang="en-US"/>
          </a:p>
        </p:txBody>
      </p:sp>
      <p:sp>
        <p:nvSpPr>
          <p:cNvPr id="10" name="Slide Number Placeholder 9"/>
          <p:cNvSpPr>
            <a:spLocks noGrp="1"/>
          </p:cNvSpPr>
          <p:nvPr>
            <p:ph type="sldNum" sz="quarter" idx="16"/>
          </p:nvPr>
        </p:nvSpPr>
        <p:spPr/>
        <p:txBody>
          <a:bodyPr rtlCol="0"/>
          <a:lstStyle/>
          <a:p>
            <a:fld id="{F1487CBA-922A-44CC-8678-2C07BE1F94A0}"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38C229DE-DD5F-4D13-95D2-69A6B2BB461F}" type="datetimeFigureOut">
              <a:rPr lang="en-US" smtClean="0"/>
              <a:pPr/>
              <a:t>10/28/2021</a:t>
            </a:fld>
            <a:endParaRPr lang="en-US"/>
          </a:p>
        </p:txBody>
      </p:sp>
      <p:sp>
        <p:nvSpPr>
          <p:cNvPr id="12" name="Slide Number Placeholder 11"/>
          <p:cNvSpPr>
            <a:spLocks noGrp="1"/>
          </p:cNvSpPr>
          <p:nvPr>
            <p:ph type="sldNum" sz="quarter" idx="16"/>
          </p:nvPr>
        </p:nvSpPr>
        <p:spPr/>
        <p:txBody>
          <a:bodyPr rtlCol="0"/>
          <a:lstStyle/>
          <a:p>
            <a:fld id="{F1487CBA-922A-44CC-8678-2C07BE1F94A0}"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8C229DE-DD5F-4D13-95D2-69A6B2BB461F}" type="datetimeFigureOut">
              <a:rPr lang="en-US" smtClean="0"/>
              <a:pPr/>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1487CBA-922A-44CC-8678-2C07BE1F94A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229DE-DD5F-4D13-95D2-69A6B2BB461F}" type="datetimeFigureOut">
              <a:rPr lang="en-US" smtClean="0"/>
              <a:pPr/>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1487CBA-922A-44CC-8678-2C07BE1F94A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8C229DE-DD5F-4D13-95D2-69A6B2BB461F}" type="datetimeFigureOut">
              <a:rPr lang="en-US" smtClean="0"/>
              <a:pPr/>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1487CBA-922A-44CC-8678-2C07BE1F94A0}"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38C229DE-DD5F-4D13-95D2-69A6B2BB461F}" type="datetimeFigureOut">
              <a:rPr lang="en-US" smtClean="0"/>
              <a:pPr/>
              <a:t>10/28/2021</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F1487CBA-922A-44CC-8678-2C07BE1F94A0}"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38C229DE-DD5F-4D13-95D2-69A6B2BB461F}" type="datetimeFigureOut">
              <a:rPr lang="en-US" smtClean="0"/>
              <a:pPr/>
              <a:t>10/28/2021</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F1487CBA-922A-44CC-8678-2C07BE1F94A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SOLID </a:t>
            </a:r>
            <a:endParaRPr lang="en-US" dirty="0"/>
          </a:p>
        </p:txBody>
      </p:sp>
      <p:sp>
        <p:nvSpPr>
          <p:cNvPr id="3" name="Subtitle 2"/>
          <p:cNvSpPr>
            <a:spLocks noGrp="1"/>
          </p:cNvSpPr>
          <p:nvPr>
            <p:ph type="subTitle" idx="1"/>
          </p:nvPr>
        </p:nvSpPr>
        <p:spPr/>
        <p:txBody>
          <a:bodyPr/>
          <a:lstStyle/>
          <a:p>
            <a:r>
              <a:rPr lang="en-US" dirty="0" smtClean="0"/>
              <a:t>Design Principles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Single Responsibility Principle (SRP)</a:t>
            </a:r>
            <a:r>
              <a:rPr lang="en-US" dirty="0"/>
              <a:t/>
            </a:r>
            <a:br>
              <a:rPr lang="en-US" dirty="0"/>
            </a:br>
            <a:endParaRPr lang="en-US" dirty="0"/>
          </a:p>
        </p:txBody>
      </p:sp>
      <p:sp>
        <p:nvSpPr>
          <p:cNvPr id="3" name="Content Placeholder 2"/>
          <p:cNvSpPr>
            <a:spLocks noGrp="1"/>
          </p:cNvSpPr>
          <p:nvPr>
            <p:ph sz="quarter" idx="1"/>
          </p:nvPr>
        </p:nvSpPr>
        <p:spPr/>
        <p:txBody>
          <a:bodyPr>
            <a:normAutofit fontScale="92500"/>
          </a:bodyPr>
          <a:lstStyle/>
          <a:p>
            <a:pPr algn="just"/>
            <a:r>
              <a:rPr lang="en-US" dirty="0"/>
              <a:t>This principle states that there should never be more than one reason for a class to change. This means that you should design your classes in such a way that each class should have a single purpose.</a:t>
            </a:r>
          </a:p>
          <a:p>
            <a:pPr algn="just"/>
            <a:r>
              <a:rPr lang="en-US" b="1" dirty="0"/>
              <a:t>Example</a:t>
            </a:r>
            <a:r>
              <a:rPr lang="en-US" dirty="0"/>
              <a:t> - An Account class is responsible for managing Current and Saving Account but a </a:t>
            </a:r>
            <a:r>
              <a:rPr lang="en-US" dirty="0" err="1"/>
              <a:t>CurrentAccount</a:t>
            </a:r>
            <a:r>
              <a:rPr lang="en-US" dirty="0"/>
              <a:t> and a </a:t>
            </a:r>
            <a:r>
              <a:rPr lang="en-US" dirty="0" err="1"/>
              <a:t>SavingAccount</a:t>
            </a:r>
            <a:r>
              <a:rPr lang="en-US" dirty="0"/>
              <a:t> classes would be responsible for managing current and saving accounts respectively. Hence both are responsible for single purpose only. Hence we are moving towards specialization.</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Open/Closed Principle (OCP)</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85000" lnSpcReduction="20000"/>
          </a:bodyPr>
          <a:lstStyle/>
          <a:p>
            <a:pPr algn="just"/>
            <a:r>
              <a:rPr lang="en-US" dirty="0" smtClean="0"/>
              <a:t>This </a:t>
            </a:r>
            <a:r>
              <a:rPr lang="en-US" dirty="0"/>
              <a:t>principle states that software entities (classes, modules, functions, etc.) should be open for extension but closed for modification. The "closed" part of the rule states that once a module has been developed and tested, the code should only be changed to correct bugs. The "open" part says that you should be able to extend existing code in order to introduce new functionality.</a:t>
            </a:r>
          </a:p>
          <a:p>
            <a:pPr algn="just"/>
            <a:r>
              <a:rPr lang="en-US" b="1" dirty="0"/>
              <a:t>Example</a:t>
            </a:r>
            <a:r>
              <a:rPr lang="en-US" dirty="0"/>
              <a:t> – A Payment Gateway base class contains all basic payment related properties and methods. This class can be extended by different </a:t>
            </a:r>
            <a:r>
              <a:rPr lang="en-US" dirty="0" err="1"/>
              <a:t>PaymentGateway</a:t>
            </a:r>
            <a:r>
              <a:rPr lang="en-US" dirty="0"/>
              <a:t> classes for different payment gateway vendors to achieve theirs functionalities. Hence it is open for extension but closed for modification.</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Liscov</a:t>
            </a:r>
            <a:r>
              <a:rPr lang="en-US" b="1" smtClean="0"/>
              <a:t> Substitution Principle (LSP)</a:t>
            </a:r>
            <a:endParaRPr lang="en-US"/>
          </a:p>
        </p:txBody>
      </p:sp>
      <p:sp>
        <p:nvSpPr>
          <p:cNvPr id="3" name="Content Placeholder 2"/>
          <p:cNvSpPr>
            <a:spLocks noGrp="1"/>
          </p:cNvSpPr>
          <p:nvPr>
            <p:ph sz="quarter" idx="1"/>
          </p:nvPr>
        </p:nvSpPr>
        <p:spPr/>
        <p:txBody>
          <a:bodyPr>
            <a:normAutofit/>
          </a:bodyPr>
          <a:lstStyle/>
          <a:p>
            <a:pPr algn="just">
              <a:buNone/>
            </a:pPr>
            <a:endParaRPr lang="en-US" b="1" dirty="0"/>
          </a:p>
          <a:p>
            <a:pPr algn="just"/>
            <a:r>
              <a:rPr lang="en-US" dirty="0"/>
              <a:t>This principle states that functions that use pointers or references to base classes must be able to use objects of derived classes without knowing it.</a:t>
            </a:r>
          </a:p>
          <a:p>
            <a:pPr algn="just"/>
            <a:r>
              <a:rPr lang="en-US" b="1" dirty="0"/>
              <a:t>Example</a:t>
            </a:r>
            <a:r>
              <a:rPr lang="en-US" dirty="0"/>
              <a:t> - Assume that you have an inheritance hierarchy with Person and Student. Wherever you can use Person, you should also be able to use a Student, because Student is a subclass of Person.</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Interface Segregation Principle (ISP)</a:t>
            </a:r>
            <a:endParaRPr lang="en-US" dirty="0"/>
          </a:p>
        </p:txBody>
      </p:sp>
      <p:sp>
        <p:nvSpPr>
          <p:cNvPr id="3" name="Content Placeholder 2"/>
          <p:cNvSpPr>
            <a:spLocks noGrp="1"/>
          </p:cNvSpPr>
          <p:nvPr>
            <p:ph sz="quarter" idx="1"/>
          </p:nvPr>
        </p:nvSpPr>
        <p:spPr/>
        <p:txBody>
          <a:bodyPr>
            <a:normAutofit/>
          </a:bodyPr>
          <a:lstStyle/>
          <a:p>
            <a:r>
              <a:rPr lang="en-US" b="1" dirty="0" smtClean="0"/>
              <a:t>·</a:t>
            </a:r>
            <a:endParaRPr lang="en-US" b="1" dirty="0"/>
          </a:p>
          <a:p>
            <a:r>
              <a:rPr lang="en-US" dirty="0"/>
              <a:t>This principle states that Clients should not be forced to depend upon interfaces that they don’t use. This means the number of members in the interface that is visible to the dependent class should be minimized.</a:t>
            </a:r>
          </a:p>
          <a:p>
            <a:r>
              <a:rPr lang="en-US" b="1" dirty="0"/>
              <a:t>Example</a:t>
            </a:r>
            <a:r>
              <a:rPr lang="en-US" dirty="0"/>
              <a:t> - The service interface that is exposed to the client should contains only client related methods not all.</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Read Dependency Inversion Principle</a:t>
            </a:r>
            <a:endParaRPr lang="en-US" dirty="0"/>
          </a:p>
        </p:txBody>
      </p:sp>
      <p:sp>
        <p:nvSpPr>
          <p:cNvPr id="3" name="Content Placeholder 2"/>
          <p:cNvSpPr>
            <a:spLocks noGrp="1"/>
          </p:cNvSpPr>
          <p:nvPr>
            <p:ph sz="quarter" idx="1"/>
          </p:nvPr>
        </p:nvSpPr>
        <p:spPr/>
        <p:txBody>
          <a:bodyPr/>
          <a:lstStyle/>
          <a:p>
            <a:r>
              <a:rPr lang="en-US" smtClean="0"/>
              <a:t>https://stackify.com/dependency-inversion-principle/</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33</TotalTime>
  <Words>365</Words>
  <Application>Microsoft Office PowerPoint</Application>
  <PresentationFormat>On-screen Show (4:3)</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Tw Cen MT</vt:lpstr>
      <vt:lpstr>Wingdings</vt:lpstr>
      <vt:lpstr>Wingdings 2</vt:lpstr>
      <vt:lpstr>Median</vt:lpstr>
      <vt:lpstr>SOLID </vt:lpstr>
      <vt:lpstr>Single Responsibility Principle (SRP) </vt:lpstr>
      <vt:lpstr>Open/Closed Principle (OCP) </vt:lpstr>
      <vt:lpstr>Liscov Substitution Principle (LSP)</vt:lpstr>
      <vt:lpstr>Interface Segregation Principle (ISP)</vt:lpstr>
      <vt:lpstr>Read Dependency Inversion Principle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SOLID</dc:title>
  <dc:creator>ishrat.fatima</dc:creator>
  <cp:lastModifiedBy>lehmia.kiran</cp:lastModifiedBy>
  <cp:revision>6</cp:revision>
  <dcterms:created xsi:type="dcterms:W3CDTF">2020-11-08T12:30:28Z</dcterms:created>
  <dcterms:modified xsi:type="dcterms:W3CDTF">2021-10-28T04:55:29Z</dcterms:modified>
</cp:coreProperties>
</file>