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243"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DAFF07B-621B-40A8-B2FC-A66121C3D7F5}" type="datetimeFigureOut">
              <a:rPr lang="en-US" smtClean="0"/>
              <a:pPr/>
              <a:t>12/16/2021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4C67037-251A-4B3F-973D-BA39A4F9AFEC}"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AFF07B-621B-40A8-B2FC-A66121C3D7F5}"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67037-251A-4B3F-973D-BA39A4F9AFE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A4C67037-251A-4B3F-973D-BA39A4F9AFEC}"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AFF07B-621B-40A8-B2FC-A66121C3D7F5}"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DAFF07B-621B-40A8-B2FC-A66121C3D7F5}"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A4C67037-251A-4B3F-973D-BA39A4F9AFEC}"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DAFF07B-621B-40A8-B2FC-A66121C3D7F5}" type="datetimeFigureOut">
              <a:rPr lang="en-US" smtClean="0"/>
              <a:pPr/>
              <a:t>12/16/2021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4C67037-251A-4B3F-973D-BA39A4F9AFEC}"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DAFF07B-621B-40A8-B2FC-A66121C3D7F5}" type="datetimeFigureOut">
              <a:rPr lang="en-US" smtClean="0"/>
              <a:pPr/>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67037-251A-4B3F-973D-BA39A4F9AFEC}"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DAFF07B-621B-40A8-B2FC-A66121C3D7F5}" type="datetimeFigureOut">
              <a:rPr lang="en-US" smtClean="0"/>
              <a:pPr/>
              <a:t>12/16/2021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A4C67037-251A-4B3F-973D-BA39A4F9AFEC}"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DAFF07B-621B-40A8-B2FC-A66121C3D7F5}" type="datetimeFigureOut">
              <a:rPr lang="en-US" smtClean="0"/>
              <a:pPr/>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4C67037-251A-4B3F-973D-BA39A4F9AF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DAFF07B-621B-40A8-B2FC-A66121C3D7F5}" type="datetimeFigureOut">
              <a:rPr lang="en-US" smtClean="0"/>
              <a:pPr/>
              <a:t>12/16/2021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A4C67037-251A-4B3F-973D-BA39A4F9AF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4C67037-251A-4B3F-973D-BA39A4F9AFEC}"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DAFF07B-621B-40A8-B2FC-A66121C3D7F5}" type="datetimeFigureOut">
              <a:rPr lang="en-US" smtClean="0"/>
              <a:pPr/>
              <a:t>12/16/2021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A4C67037-251A-4B3F-973D-BA39A4F9AFEC}"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DAFF07B-621B-40A8-B2FC-A66121C3D7F5}" type="datetimeFigureOut">
              <a:rPr lang="en-US" smtClean="0"/>
              <a:pPr/>
              <a:t>12/16/2021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DAFF07B-621B-40A8-B2FC-A66121C3D7F5}" type="datetimeFigureOut">
              <a:rPr lang="en-US" smtClean="0"/>
              <a:pPr/>
              <a:t>12/16/2021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4C67037-251A-4B3F-973D-BA39A4F9AFEC}"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SDA (C&amp;D)</a:t>
            </a:r>
            <a:endParaRPr lang="en-US" dirty="0"/>
          </a:p>
        </p:txBody>
      </p:sp>
      <p:sp>
        <p:nvSpPr>
          <p:cNvPr id="2" name="Title 1"/>
          <p:cNvSpPr>
            <a:spLocks noGrp="1"/>
          </p:cNvSpPr>
          <p:nvPr>
            <p:ph type="ctrTitle"/>
          </p:nvPr>
        </p:nvSpPr>
        <p:spPr/>
        <p:txBody>
          <a:bodyPr/>
          <a:lstStyle/>
          <a:p>
            <a:r>
              <a:rPr lang="en-US" smtClean="0"/>
              <a:t>Iterator Pattern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t>The </a:t>
            </a:r>
            <a:r>
              <a:rPr lang="en-US" dirty="0" err="1"/>
              <a:t>ConcreteAggregate</a:t>
            </a:r>
            <a:r>
              <a:rPr lang="en-US" dirty="0"/>
              <a:t> implements </a:t>
            </a:r>
            <a:r>
              <a:rPr lang="en-US" dirty="0" err="1"/>
              <a:t>createIterator</a:t>
            </a:r>
            <a:r>
              <a:rPr lang="en-US" dirty="0"/>
              <a:t>() that returns </a:t>
            </a:r>
            <a:r>
              <a:rPr lang="en-US" dirty="0" err="1"/>
              <a:t>iterator</a:t>
            </a:r>
            <a:r>
              <a:rPr lang="en-US" dirty="0"/>
              <a:t> for its collection. Each </a:t>
            </a:r>
            <a:r>
              <a:rPr lang="en-US" dirty="0" err="1"/>
              <a:t>ConcreteAggregate’s</a:t>
            </a:r>
            <a:r>
              <a:rPr lang="en-US" dirty="0"/>
              <a:t> responsibility is to instantiate a </a:t>
            </a:r>
            <a:r>
              <a:rPr lang="en-US" dirty="0" err="1"/>
              <a:t>ConcreteIterator</a:t>
            </a:r>
            <a:r>
              <a:rPr lang="en-US" dirty="0"/>
              <a:t> that can iterate over its collection of objects. The </a:t>
            </a:r>
            <a:r>
              <a:rPr lang="en-US" dirty="0" err="1"/>
              <a:t>iterator</a:t>
            </a:r>
            <a:r>
              <a:rPr lang="en-US" dirty="0"/>
              <a:t> interface provides a set of methods for traversing or modifying the collection that is in addition to next()/</a:t>
            </a:r>
            <a:r>
              <a:rPr lang="en-US" dirty="0" err="1"/>
              <a:t>hasNext</a:t>
            </a:r>
            <a:r>
              <a:rPr lang="en-US" dirty="0"/>
              <a:t>() it can also provide functions for search, remove etc.</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Let’s understand this through an example. Suppose we are creating a notification bar in our application that displays all the notifications which are held in a notification collection. </a:t>
            </a:r>
            <a:r>
              <a:rPr lang="en-US" dirty="0" err="1"/>
              <a:t>NotificationCollection</a:t>
            </a:r>
            <a:r>
              <a:rPr lang="en-US" dirty="0"/>
              <a:t> provides an </a:t>
            </a:r>
            <a:r>
              <a:rPr lang="en-US" dirty="0" err="1"/>
              <a:t>iterator</a:t>
            </a:r>
            <a:r>
              <a:rPr lang="en-US" dirty="0"/>
              <a:t> to iterate over its elements without exposing how it has implemented the collection (array in this case) to the Client (</a:t>
            </a:r>
            <a:r>
              <a:rPr lang="en-US" dirty="0" err="1"/>
              <a:t>NotificationBar</a:t>
            </a:r>
            <a:r>
              <a:rPr lang="en-US" dirty="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NotificationIterator.png"/>
          <p:cNvPicPr>
            <a:picLocks noGrp="1" noChangeAspect="1"/>
          </p:cNvPicPr>
          <p:nvPr>
            <p:ph sz="quarter" idx="1"/>
          </p:nvPr>
        </p:nvPicPr>
        <p:blipFill>
          <a:blip r:embed="rId2"/>
          <a:stretch>
            <a:fillRect/>
          </a:stretch>
        </p:blipFill>
        <p:spPr>
          <a:xfrm>
            <a:off x="852156" y="1749683"/>
            <a:ext cx="7403175" cy="4126984"/>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Iterator</a:t>
            </a:r>
            <a:r>
              <a:rPr lang="en-US" dirty="0" smtClean="0"/>
              <a:t> Pattern</a:t>
            </a:r>
            <a:endParaRPr lang="en-US" dirty="0"/>
          </a:p>
        </p:txBody>
      </p:sp>
      <p:sp>
        <p:nvSpPr>
          <p:cNvPr id="3" name="Content Placeholder 2"/>
          <p:cNvSpPr>
            <a:spLocks noGrp="1"/>
          </p:cNvSpPr>
          <p:nvPr>
            <p:ph sz="quarter" idx="1"/>
          </p:nvPr>
        </p:nvSpPr>
        <p:spPr/>
        <p:txBody>
          <a:bodyPr/>
          <a:lstStyle/>
          <a:p>
            <a:r>
              <a:rPr lang="en-US" dirty="0" err="1"/>
              <a:t>Iterator</a:t>
            </a:r>
            <a:r>
              <a:rPr lang="en-US" dirty="0"/>
              <a:t> Pattern is a relatively simple and frequently used design pattern. There are a lot of data structures/collections available in every language. Each collection must provide an </a:t>
            </a:r>
            <a:r>
              <a:rPr lang="en-US" dirty="0" err="1"/>
              <a:t>iterator</a:t>
            </a:r>
            <a:r>
              <a:rPr lang="en-US" dirty="0"/>
              <a:t> that lets it iterate through its objects. However while doing so it should make sure that it does not expose its implementation.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Suppose we are building an application that requires us to maintain a list of notifications. Eventually, some part of your code will require to iterate over all notifications. If we implemented your collection of notifications as array you would iterate over them 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 If a simple array is used to store notifications for</a:t>
            </a:r>
          </a:p>
          <a:p>
            <a:r>
              <a:rPr lang="en-US" dirty="0" smtClean="0"/>
              <a:t>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notificationList.length</a:t>
            </a:r>
            <a:r>
              <a:rPr lang="en-US" dirty="0" smtClean="0"/>
              <a:t>; </a:t>
            </a:r>
            <a:r>
              <a:rPr lang="en-US" dirty="0" err="1" smtClean="0"/>
              <a:t>i</a:t>
            </a:r>
            <a:r>
              <a:rPr lang="en-US" dirty="0" smtClean="0"/>
              <a:t>++) Notification </a:t>
            </a:r>
            <a:r>
              <a:rPr lang="en-US" dirty="0" err="1" smtClean="0"/>
              <a:t>notification</a:t>
            </a:r>
            <a:r>
              <a:rPr lang="en-US" dirty="0" smtClean="0"/>
              <a:t> = </a:t>
            </a:r>
            <a:r>
              <a:rPr lang="en-US" dirty="0" err="1" smtClean="0"/>
              <a:t>notificationList</a:t>
            </a:r>
            <a:r>
              <a:rPr lang="en-US" dirty="0" smtClean="0"/>
              <a:t>[</a:t>
            </a:r>
            <a:r>
              <a:rPr lang="en-US" dirty="0" err="1" smtClean="0"/>
              <a:t>i</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 If </a:t>
            </a:r>
            <a:r>
              <a:rPr lang="en-US" dirty="0" err="1" smtClean="0"/>
              <a:t>ArrayList</a:t>
            </a:r>
            <a:r>
              <a:rPr lang="en-US" dirty="0" smtClean="0"/>
              <a:t> is Java is used, then we would iterate // over them as: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notificationList.size</a:t>
            </a:r>
            <a:r>
              <a:rPr lang="en-US" dirty="0" smtClean="0"/>
              <a:t>(); </a:t>
            </a:r>
            <a:r>
              <a:rPr lang="en-US" dirty="0" err="1" smtClean="0"/>
              <a:t>i</a:t>
            </a:r>
            <a:r>
              <a:rPr lang="en-US" dirty="0" smtClean="0"/>
              <a:t>++) Notification </a:t>
            </a:r>
            <a:r>
              <a:rPr lang="en-US" dirty="0" err="1" smtClean="0"/>
              <a:t>notification</a:t>
            </a:r>
            <a:r>
              <a:rPr lang="en-US" dirty="0" smtClean="0"/>
              <a:t> = (Notification)</a:t>
            </a:r>
            <a:r>
              <a:rPr lang="en-US" dirty="0" err="1" smtClean="0"/>
              <a:t>notificationList.get</a:t>
            </a:r>
            <a:r>
              <a:rPr lang="en-US" dirty="0" smtClean="0"/>
              <a:t>(</a:t>
            </a:r>
            <a:r>
              <a:rPr lang="en-US" dirty="0" err="1" smtClean="0"/>
              <a:t>i</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And if it were some other collection like set, tree etc. way of iterating would change slightly. Now, what if we build an </a:t>
            </a:r>
            <a:r>
              <a:rPr lang="en-US" dirty="0" err="1"/>
              <a:t>iterator</a:t>
            </a:r>
            <a:r>
              <a:rPr lang="en-US" dirty="0"/>
              <a:t> that provides a generic way of iterating over a collection independent of its type.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 Create an </a:t>
            </a:r>
            <a:r>
              <a:rPr lang="en-US" dirty="0" err="1" smtClean="0"/>
              <a:t>iterator</a:t>
            </a:r>
            <a:endParaRPr lang="en-US" dirty="0" smtClean="0"/>
          </a:p>
          <a:p>
            <a:r>
              <a:rPr lang="en-US" dirty="0" smtClean="0"/>
              <a:t> </a:t>
            </a:r>
            <a:r>
              <a:rPr lang="en-US" dirty="0" err="1" smtClean="0"/>
              <a:t>Iterator</a:t>
            </a:r>
            <a:r>
              <a:rPr lang="en-US" dirty="0" smtClean="0"/>
              <a:t> </a:t>
            </a:r>
            <a:r>
              <a:rPr lang="en-US" dirty="0" err="1" smtClean="0"/>
              <a:t>iterator</a:t>
            </a:r>
            <a:r>
              <a:rPr lang="en-US" dirty="0" smtClean="0"/>
              <a:t> = </a:t>
            </a:r>
            <a:r>
              <a:rPr lang="en-US" dirty="0" err="1" smtClean="0"/>
              <a:t>notificationList.createIterator</a:t>
            </a:r>
            <a:r>
              <a:rPr lang="en-US" dirty="0" smtClean="0"/>
              <a:t>(); // It wouldn’t matter if list is Array or </a:t>
            </a:r>
            <a:r>
              <a:rPr lang="en-US" dirty="0" err="1" smtClean="0"/>
              <a:t>ArrayList</a:t>
            </a:r>
            <a:r>
              <a:rPr lang="en-US" dirty="0" smtClean="0"/>
              <a:t> or // anything else.</a:t>
            </a:r>
          </a:p>
          <a:p>
            <a:r>
              <a:rPr lang="en-US" dirty="0" smtClean="0"/>
              <a:t> while (</a:t>
            </a:r>
            <a:r>
              <a:rPr lang="en-US" dirty="0" err="1" smtClean="0"/>
              <a:t>iterator.hasNext</a:t>
            </a:r>
            <a:r>
              <a:rPr lang="en-US" dirty="0" smtClean="0"/>
              <a:t>()) </a:t>
            </a:r>
          </a:p>
          <a:p>
            <a:r>
              <a:rPr lang="en-US" dirty="0" smtClean="0"/>
              <a:t>{ </a:t>
            </a:r>
          </a:p>
          <a:p>
            <a:r>
              <a:rPr lang="en-US" dirty="0" smtClean="0"/>
              <a:t>Notification </a:t>
            </a:r>
            <a:r>
              <a:rPr lang="en-US" dirty="0" err="1" smtClean="0"/>
              <a:t>notification</a:t>
            </a:r>
            <a:r>
              <a:rPr lang="en-US" dirty="0" smtClean="0"/>
              <a:t> = </a:t>
            </a:r>
            <a:r>
              <a:rPr lang="en-US" dirty="0" err="1" smtClean="0"/>
              <a:t>iterator.next</a:t>
            </a:r>
            <a:r>
              <a:rPr lang="en-US" dirty="0" smtClean="0"/>
              <a:t>()); </a:t>
            </a:r>
          </a:p>
          <a:p>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a:t>Iterator</a:t>
            </a:r>
            <a:r>
              <a:rPr lang="en-US" dirty="0"/>
              <a:t> pattern lets us do just that. Formally it is defined as below:</a:t>
            </a:r>
            <a:r>
              <a:rPr lang="en-US" b="1" dirty="0"/>
              <a:t/>
            </a:r>
            <a:br>
              <a:rPr lang="en-US" b="1" dirty="0"/>
            </a:br>
            <a:r>
              <a:rPr lang="en-US" b="1" i="1" dirty="0"/>
              <a:t>The </a:t>
            </a:r>
            <a:r>
              <a:rPr lang="en-US" b="1" i="1" dirty="0" err="1"/>
              <a:t>iterator</a:t>
            </a:r>
            <a:r>
              <a:rPr lang="en-US" b="1" i="1" dirty="0"/>
              <a:t> pattern provides a way to access the elements of an aggregate object without exposing its underlying representation.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teratorpattern1.png"/>
          <p:cNvPicPr>
            <a:picLocks noGrp="1" noChangeAspect="1"/>
          </p:cNvPicPr>
          <p:nvPr>
            <p:ph sz="quarter" idx="1"/>
          </p:nvPr>
        </p:nvPicPr>
        <p:blipFill>
          <a:blip r:embed="rId2"/>
          <a:stretch>
            <a:fillRect/>
          </a:stretch>
        </p:blipFill>
        <p:spPr>
          <a:xfrm>
            <a:off x="1748240" y="2293725"/>
            <a:ext cx="5611008" cy="3038899"/>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71</TotalTime>
  <Words>391</Words>
  <Application>Microsoft Office PowerPoint</Application>
  <PresentationFormat>On-screen Show (4:3)</PresentationFormat>
  <Paragraphs>18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Georgia</vt:lpstr>
      <vt:lpstr>Wingdings</vt:lpstr>
      <vt:lpstr>Wingdings 2</vt:lpstr>
      <vt:lpstr>Civic</vt:lpstr>
      <vt:lpstr>Iterator Pattern</vt:lpstr>
      <vt:lpstr>Iterator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ishrat.fatima</dc:creator>
  <cp:lastModifiedBy>lehmia.kiran</cp:lastModifiedBy>
  <cp:revision>3</cp:revision>
  <dcterms:created xsi:type="dcterms:W3CDTF">2020-12-23T04:17:09Z</dcterms:created>
  <dcterms:modified xsi:type="dcterms:W3CDTF">2021-12-16T02:16:20Z</dcterms:modified>
</cp:coreProperties>
</file>