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4" r:id="rId1"/>
  </p:sldMasterIdLst>
  <p:notesMasterIdLst>
    <p:notesMasterId r:id="rId32"/>
  </p:notesMasterIdLst>
  <p:sldIdLst>
    <p:sldId id="312" r:id="rId2"/>
    <p:sldId id="335" r:id="rId3"/>
    <p:sldId id="342" r:id="rId4"/>
    <p:sldId id="304" r:id="rId5"/>
    <p:sldId id="305" r:id="rId6"/>
    <p:sldId id="343" r:id="rId7"/>
    <p:sldId id="344" r:id="rId8"/>
    <p:sldId id="345" r:id="rId9"/>
    <p:sldId id="346" r:id="rId10"/>
    <p:sldId id="307" r:id="rId11"/>
    <p:sldId id="308" r:id="rId12"/>
    <p:sldId id="360" r:id="rId13"/>
    <p:sldId id="336" r:id="rId14"/>
    <p:sldId id="316" r:id="rId15"/>
    <p:sldId id="286" r:id="rId16"/>
    <p:sldId id="330" r:id="rId17"/>
    <p:sldId id="361" r:id="rId18"/>
    <p:sldId id="362" r:id="rId19"/>
    <p:sldId id="347" r:id="rId20"/>
    <p:sldId id="363" r:id="rId21"/>
    <p:sldId id="364" r:id="rId22"/>
    <p:sldId id="317" r:id="rId23"/>
    <p:sldId id="301" r:id="rId24"/>
    <p:sldId id="321" r:id="rId25"/>
    <p:sldId id="366" r:id="rId26"/>
    <p:sldId id="367" r:id="rId27"/>
    <p:sldId id="368" r:id="rId28"/>
    <p:sldId id="324" r:id="rId29"/>
    <p:sldId id="332" r:id="rId30"/>
    <p:sldId id="369" r:id="rId31"/>
  </p:sldIdLst>
  <p:sldSz cx="9144000" cy="6858000" type="screen4x3"/>
  <p:notesSz cx="6858000" cy="9144000"/>
  <p:custDataLst>
    <p:tags r:id="rId33"/>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A4BC"/>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64" autoAdjust="0"/>
    <p:restoredTop sz="86520" autoAdjust="0"/>
  </p:normalViewPr>
  <p:slideViewPr>
    <p:cSldViewPr>
      <p:cViewPr varScale="1">
        <p:scale>
          <a:sx n="71" d="100"/>
          <a:sy n="71" d="100"/>
        </p:scale>
        <p:origin x="1483"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5A98EB2E-5EDB-47C0-9C25-3A347AF2B74D}"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E0C99067-BFC6-483A-8DF0-3BC0D9621CED}">
      <dgm:prSet custT="1"/>
      <dgm:spPr/>
      <dgm:t>
        <a:bodyPr/>
        <a:lstStyle/>
        <a:p>
          <a:r>
            <a:rPr lang="en-US" sz="1800" b="0" i="0" baseline="0" dirty="0"/>
            <a:t>Real projects rarely follow the sequential workflow that the model proposes.</a:t>
          </a:r>
          <a:endParaRPr lang="en-US" sz="1800" dirty="0"/>
        </a:p>
      </dgm:t>
    </dgm:pt>
    <dgm:pt modelId="{9627D105-3A3D-411B-ADD4-4DF649E5E976}" type="parTrans" cxnId="{20292CE1-9896-47A1-BFC3-8D603AC1BD1A}">
      <dgm:prSet/>
      <dgm:spPr/>
      <dgm:t>
        <a:bodyPr/>
        <a:lstStyle/>
        <a:p>
          <a:endParaRPr lang="en-US"/>
        </a:p>
      </dgm:t>
    </dgm:pt>
    <dgm:pt modelId="{EC4A6C08-2684-4810-BFF7-432CC12D1BF7}" type="sibTrans" cxnId="{20292CE1-9896-47A1-BFC3-8D603AC1BD1A}">
      <dgm:prSet/>
      <dgm:spPr/>
      <dgm:t>
        <a:bodyPr/>
        <a:lstStyle/>
        <a:p>
          <a:endParaRPr lang="en-US"/>
        </a:p>
      </dgm:t>
    </dgm:pt>
    <dgm:pt modelId="{2B11AE76-7C17-458C-9E80-78617F5CE381}">
      <dgm:prSet custT="1"/>
      <dgm:spPr/>
      <dgm:t>
        <a:bodyPr/>
        <a:lstStyle/>
        <a:p>
          <a:r>
            <a:rPr lang="en-US" sz="1700" b="0" i="0" baseline="0" dirty="0"/>
            <a:t>It is often difficult for the customer to state all requirements explicitly at the beginning of most projects.</a:t>
          </a:r>
          <a:endParaRPr lang="en-US" sz="1700" dirty="0"/>
        </a:p>
      </dgm:t>
    </dgm:pt>
    <dgm:pt modelId="{2702FE90-CC2C-47C3-A5D4-CF04D9780A1A}" type="parTrans" cxnId="{33EDDC2F-B08B-4AAF-BF65-9C00057A6DF7}">
      <dgm:prSet/>
      <dgm:spPr/>
      <dgm:t>
        <a:bodyPr/>
        <a:lstStyle/>
        <a:p>
          <a:endParaRPr lang="en-US"/>
        </a:p>
      </dgm:t>
    </dgm:pt>
    <dgm:pt modelId="{761FA21A-911F-43D7-8C28-ED08B7E26CCB}" type="sibTrans" cxnId="{33EDDC2F-B08B-4AAF-BF65-9C00057A6DF7}">
      <dgm:prSet/>
      <dgm:spPr/>
      <dgm:t>
        <a:bodyPr/>
        <a:lstStyle/>
        <a:p>
          <a:endParaRPr lang="en-US"/>
        </a:p>
      </dgm:t>
    </dgm:pt>
    <dgm:pt modelId="{1DF870DD-F9C8-4526-B779-3B41537C6DC0}">
      <dgm:prSet custT="1"/>
      <dgm:spPr/>
      <dgm:t>
        <a:bodyPr/>
        <a:lstStyle/>
        <a:p>
          <a:r>
            <a:rPr lang="en-US" sz="1600" b="0" i="0" baseline="0" dirty="0"/>
            <a:t>The customer must have patience because a working version of the program(s) will not be available until late in the project time span.</a:t>
          </a:r>
          <a:endParaRPr lang="en-US" sz="1600" dirty="0"/>
        </a:p>
      </dgm:t>
    </dgm:pt>
    <dgm:pt modelId="{A026B6BA-C3E5-4A91-B212-C65887F94B87}" type="parTrans" cxnId="{072FB8E5-C8FD-49D6-90B6-CBD46AFAB30B}">
      <dgm:prSet/>
      <dgm:spPr/>
      <dgm:t>
        <a:bodyPr/>
        <a:lstStyle/>
        <a:p>
          <a:endParaRPr lang="en-US"/>
        </a:p>
      </dgm:t>
    </dgm:pt>
    <dgm:pt modelId="{E020A803-B2BE-4D11-B330-2B44116A14F2}" type="sibTrans" cxnId="{072FB8E5-C8FD-49D6-90B6-CBD46AFAB30B}">
      <dgm:prSet/>
      <dgm:spPr/>
      <dgm:t>
        <a:bodyPr/>
        <a:lstStyle/>
        <a:p>
          <a:endParaRPr lang="en-US"/>
        </a:p>
      </dgm:t>
    </dgm:pt>
    <dgm:pt modelId="{93BE1665-6344-44E5-965C-EE0993A2F64F}">
      <dgm:prSet custT="1"/>
      <dgm:spPr/>
      <dgm:t>
        <a:bodyPr/>
        <a:lstStyle/>
        <a:p>
          <a:r>
            <a:rPr lang="en-US" sz="1800" b="0" i="0" baseline="0" dirty="0"/>
            <a:t>Major blunders may not be detected until the working program is reviewed.</a:t>
          </a:r>
          <a:endParaRPr lang="en-US" sz="1800" dirty="0"/>
        </a:p>
      </dgm:t>
    </dgm:pt>
    <dgm:pt modelId="{49657835-3C06-424F-9F76-0AD544735041}" type="parTrans" cxnId="{D84E6968-7471-492C-9CBD-E2CCF2D9B436}">
      <dgm:prSet/>
      <dgm:spPr/>
      <dgm:t>
        <a:bodyPr/>
        <a:lstStyle/>
        <a:p>
          <a:endParaRPr lang="en-US"/>
        </a:p>
      </dgm:t>
    </dgm:pt>
    <dgm:pt modelId="{05797E62-66D4-41DD-A33D-40AAD0069BB9}" type="sibTrans" cxnId="{D84E6968-7471-492C-9CBD-E2CCF2D9B436}">
      <dgm:prSet/>
      <dgm:spPr/>
      <dgm:t>
        <a:bodyPr/>
        <a:lstStyle/>
        <a:p>
          <a:endParaRPr lang="en-US"/>
        </a:p>
      </dgm:t>
    </dgm:pt>
    <dgm:pt modelId="{45170601-E5B0-4EBA-8939-51055DB56C00}" type="pres">
      <dgm:prSet presAssocID="{5A98EB2E-5EDB-47C0-9C25-3A347AF2B74D}" presName="root" presStyleCnt="0">
        <dgm:presLayoutVars>
          <dgm:dir/>
          <dgm:resizeHandles val="exact"/>
        </dgm:presLayoutVars>
      </dgm:prSet>
      <dgm:spPr/>
    </dgm:pt>
    <dgm:pt modelId="{90A08196-53C9-426A-8C09-315F14F000A9}" type="pres">
      <dgm:prSet presAssocID="{5A98EB2E-5EDB-47C0-9C25-3A347AF2B74D}" presName="container" presStyleCnt="0">
        <dgm:presLayoutVars>
          <dgm:dir/>
          <dgm:resizeHandles val="exact"/>
        </dgm:presLayoutVars>
      </dgm:prSet>
      <dgm:spPr/>
    </dgm:pt>
    <dgm:pt modelId="{4284D518-629B-45E6-A286-C783FFA27FC2}" type="pres">
      <dgm:prSet presAssocID="{E0C99067-BFC6-483A-8DF0-3BC0D9621CED}" presName="compNode" presStyleCnt="0"/>
      <dgm:spPr/>
    </dgm:pt>
    <dgm:pt modelId="{3A319A49-7925-4ABB-9540-1E4FA911F790}" type="pres">
      <dgm:prSet presAssocID="{E0C99067-BFC6-483A-8DF0-3BC0D9621CED}" presName="iconBgRect" presStyleLbl="bgShp" presStyleIdx="0" presStyleCnt="4"/>
      <dgm:spPr/>
    </dgm:pt>
    <dgm:pt modelId="{7B2B5EF1-9A74-431D-BDFB-1B437D62349B}" type="pres">
      <dgm:prSet presAssocID="{E0C99067-BFC6-483A-8DF0-3BC0D9621CE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orkflow"/>
        </a:ext>
      </dgm:extLst>
    </dgm:pt>
    <dgm:pt modelId="{53F75094-A91C-49C0-A271-9020B2653F0B}" type="pres">
      <dgm:prSet presAssocID="{E0C99067-BFC6-483A-8DF0-3BC0D9621CED}" presName="spaceRect" presStyleCnt="0"/>
      <dgm:spPr/>
    </dgm:pt>
    <dgm:pt modelId="{23046B43-B0A8-4B81-8054-2D6B70692F78}" type="pres">
      <dgm:prSet presAssocID="{E0C99067-BFC6-483A-8DF0-3BC0D9621CED}" presName="textRect" presStyleLbl="revTx" presStyleIdx="0" presStyleCnt="4">
        <dgm:presLayoutVars>
          <dgm:chMax val="1"/>
          <dgm:chPref val="1"/>
        </dgm:presLayoutVars>
      </dgm:prSet>
      <dgm:spPr/>
    </dgm:pt>
    <dgm:pt modelId="{862B4EA0-CECE-4530-82BF-D99BA375DA55}" type="pres">
      <dgm:prSet presAssocID="{EC4A6C08-2684-4810-BFF7-432CC12D1BF7}" presName="sibTrans" presStyleLbl="sibTrans2D1" presStyleIdx="0" presStyleCnt="0"/>
      <dgm:spPr/>
    </dgm:pt>
    <dgm:pt modelId="{35412788-DC17-4D0D-81A1-15F94041308B}" type="pres">
      <dgm:prSet presAssocID="{2B11AE76-7C17-458C-9E80-78617F5CE381}" presName="compNode" presStyleCnt="0"/>
      <dgm:spPr/>
    </dgm:pt>
    <dgm:pt modelId="{417E567A-0BB9-42D9-9C46-7F8482B8DF60}" type="pres">
      <dgm:prSet presAssocID="{2B11AE76-7C17-458C-9E80-78617F5CE381}" presName="iconBgRect" presStyleLbl="bgShp" presStyleIdx="1" presStyleCnt="4"/>
      <dgm:spPr/>
    </dgm:pt>
    <dgm:pt modelId="{8360B84C-9779-492F-B588-2D2DCBD7D76C}" type="pres">
      <dgm:prSet presAssocID="{2B11AE76-7C17-458C-9E80-78617F5CE38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69E7B259-94C9-4DD6-BA36-0D9F8915F0BB}" type="pres">
      <dgm:prSet presAssocID="{2B11AE76-7C17-458C-9E80-78617F5CE381}" presName="spaceRect" presStyleCnt="0"/>
      <dgm:spPr/>
    </dgm:pt>
    <dgm:pt modelId="{A1CCB9A4-5E49-48D0-B904-16E78BCA8E96}" type="pres">
      <dgm:prSet presAssocID="{2B11AE76-7C17-458C-9E80-78617F5CE381}" presName="textRect" presStyleLbl="revTx" presStyleIdx="1" presStyleCnt="4">
        <dgm:presLayoutVars>
          <dgm:chMax val="1"/>
          <dgm:chPref val="1"/>
        </dgm:presLayoutVars>
      </dgm:prSet>
      <dgm:spPr/>
    </dgm:pt>
    <dgm:pt modelId="{C0C04238-CEC8-4C04-A75F-F46A74010094}" type="pres">
      <dgm:prSet presAssocID="{761FA21A-911F-43D7-8C28-ED08B7E26CCB}" presName="sibTrans" presStyleLbl="sibTrans2D1" presStyleIdx="0" presStyleCnt="0"/>
      <dgm:spPr/>
    </dgm:pt>
    <dgm:pt modelId="{B3724171-4D24-436B-98A1-5573D75FF993}" type="pres">
      <dgm:prSet presAssocID="{1DF870DD-F9C8-4526-B779-3B41537C6DC0}" presName="compNode" presStyleCnt="0"/>
      <dgm:spPr/>
    </dgm:pt>
    <dgm:pt modelId="{0F4E70ED-5F78-48CE-A193-3015DF7A0A94}" type="pres">
      <dgm:prSet presAssocID="{1DF870DD-F9C8-4526-B779-3B41537C6DC0}" presName="iconBgRect" presStyleLbl="bgShp" presStyleIdx="2" presStyleCnt="4"/>
      <dgm:spPr/>
    </dgm:pt>
    <dgm:pt modelId="{3C798FA6-D266-4C14-A827-710A75518C17}" type="pres">
      <dgm:prSet presAssocID="{1DF870DD-F9C8-4526-B779-3B41537C6DC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ck"/>
        </a:ext>
      </dgm:extLst>
    </dgm:pt>
    <dgm:pt modelId="{2875935B-F903-4AA3-A648-A21B534F68DC}" type="pres">
      <dgm:prSet presAssocID="{1DF870DD-F9C8-4526-B779-3B41537C6DC0}" presName="spaceRect" presStyleCnt="0"/>
      <dgm:spPr/>
    </dgm:pt>
    <dgm:pt modelId="{CACA466C-22B4-4867-81B5-E2615204325F}" type="pres">
      <dgm:prSet presAssocID="{1DF870DD-F9C8-4526-B779-3B41537C6DC0}" presName="textRect" presStyleLbl="revTx" presStyleIdx="2" presStyleCnt="4">
        <dgm:presLayoutVars>
          <dgm:chMax val="1"/>
          <dgm:chPref val="1"/>
        </dgm:presLayoutVars>
      </dgm:prSet>
      <dgm:spPr/>
    </dgm:pt>
    <dgm:pt modelId="{2D74CAA8-ADEB-433C-86EA-765F69F540CC}" type="pres">
      <dgm:prSet presAssocID="{E020A803-B2BE-4D11-B330-2B44116A14F2}" presName="sibTrans" presStyleLbl="sibTrans2D1" presStyleIdx="0" presStyleCnt="0"/>
      <dgm:spPr/>
    </dgm:pt>
    <dgm:pt modelId="{77687B19-18E0-4DD0-99F5-0CE7419DE91F}" type="pres">
      <dgm:prSet presAssocID="{93BE1665-6344-44E5-965C-EE0993A2F64F}" presName="compNode" presStyleCnt="0"/>
      <dgm:spPr/>
    </dgm:pt>
    <dgm:pt modelId="{FD7357CE-F5B5-4FDC-851B-0DC65D94D0C8}" type="pres">
      <dgm:prSet presAssocID="{93BE1665-6344-44E5-965C-EE0993A2F64F}" presName="iconBgRect" presStyleLbl="bgShp" presStyleIdx="3" presStyleCnt="4"/>
      <dgm:spPr/>
    </dgm:pt>
    <dgm:pt modelId="{8D1145B9-67A7-4629-8D3D-061AEE96BB08}" type="pres">
      <dgm:prSet presAssocID="{93BE1665-6344-44E5-965C-EE0993A2F64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rning"/>
        </a:ext>
      </dgm:extLst>
    </dgm:pt>
    <dgm:pt modelId="{C28EFC17-1BD5-44FD-B95A-5562DE15F0B7}" type="pres">
      <dgm:prSet presAssocID="{93BE1665-6344-44E5-965C-EE0993A2F64F}" presName="spaceRect" presStyleCnt="0"/>
      <dgm:spPr/>
    </dgm:pt>
    <dgm:pt modelId="{C84D6115-8438-453F-BFF7-52111D7B8686}" type="pres">
      <dgm:prSet presAssocID="{93BE1665-6344-44E5-965C-EE0993A2F64F}" presName="textRect" presStyleLbl="revTx" presStyleIdx="3" presStyleCnt="4">
        <dgm:presLayoutVars>
          <dgm:chMax val="1"/>
          <dgm:chPref val="1"/>
        </dgm:presLayoutVars>
      </dgm:prSet>
      <dgm:spPr/>
    </dgm:pt>
  </dgm:ptLst>
  <dgm:cxnLst>
    <dgm:cxn modelId="{14D3E510-E920-45E6-AD15-1DDB84AC0DD8}" type="presOf" srcId="{1DF870DD-F9C8-4526-B779-3B41537C6DC0}" destId="{CACA466C-22B4-4867-81B5-E2615204325F}" srcOrd="0" destOrd="0" presId="urn:microsoft.com/office/officeart/2018/2/layout/IconCircleList"/>
    <dgm:cxn modelId="{33EDDC2F-B08B-4AAF-BF65-9C00057A6DF7}" srcId="{5A98EB2E-5EDB-47C0-9C25-3A347AF2B74D}" destId="{2B11AE76-7C17-458C-9E80-78617F5CE381}" srcOrd="1" destOrd="0" parTransId="{2702FE90-CC2C-47C3-A5D4-CF04D9780A1A}" sibTransId="{761FA21A-911F-43D7-8C28-ED08B7E26CCB}"/>
    <dgm:cxn modelId="{B4AB6A30-2DBE-4BE5-A8F6-7E8E4F313C79}" type="presOf" srcId="{2B11AE76-7C17-458C-9E80-78617F5CE381}" destId="{A1CCB9A4-5E49-48D0-B904-16E78BCA8E96}" srcOrd="0" destOrd="0" presId="urn:microsoft.com/office/officeart/2018/2/layout/IconCircleList"/>
    <dgm:cxn modelId="{9B3EC73B-69A1-4AA0-96AF-1D06264E0F2A}" type="presOf" srcId="{5A98EB2E-5EDB-47C0-9C25-3A347AF2B74D}" destId="{45170601-E5B0-4EBA-8939-51055DB56C00}" srcOrd="0" destOrd="0" presId="urn:microsoft.com/office/officeart/2018/2/layout/IconCircleList"/>
    <dgm:cxn modelId="{4AD42E3C-49E9-4DAC-8D94-6088A6C09DB4}" type="presOf" srcId="{761FA21A-911F-43D7-8C28-ED08B7E26CCB}" destId="{C0C04238-CEC8-4C04-A75F-F46A74010094}" srcOrd="0" destOrd="0" presId="urn:microsoft.com/office/officeart/2018/2/layout/IconCircleList"/>
    <dgm:cxn modelId="{D84E6968-7471-492C-9CBD-E2CCF2D9B436}" srcId="{5A98EB2E-5EDB-47C0-9C25-3A347AF2B74D}" destId="{93BE1665-6344-44E5-965C-EE0993A2F64F}" srcOrd="3" destOrd="0" parTransId="{49657835-3C06-424F-9F76-0AD544735041}" sibTransId="{05797E62-66D4-41DD-A33D-40AAD0069BB9}"/>
    <dgm:cxn modelId="{9EF1596B-816F-4874-8D9E-88F393930377}" type="presOf" srcId="{E020A803-B2BE-4D11-B330-2B44116A14F2}" destId="{2D74CAA8-ADEB-433C-86EA-765F69F540CC}" srcOrd="0" destOrd="0" presId="urn:microsoft.com/office/officeart/2018/2/layout/IconCircleList"/>
    <dgm:cxn modelId="{0D998EA0-E5CD-4FA9-BDDD-2B647BC3BFE9}" type="presOf" srcId="{93BE1665-6344-44E5-965C-EE0993A2F64F}" destId="{C84D6115-8438-453F-BFF7-52111D7B8686}" srcOrd="0" destOrd="0" presId="urn:microsoft.com/office/officeart/2018/2/layout/IconCircleList"/>
    <dgm:cxn modelId="{561C1ADB-1EC8-4DFD-977A-30DC48ADE1F4}" type="presOf" srcId="{EC4A6C08-2684-4810-BFF7-432CC12D1BF7}" destId="{862B4EA0-CECE-4530-82BF-D99BA375DA55}" srcOrd="0" destOrd="0" presId="urn:microsoft.com/office/officeart/2018/2/layout/IconCircleList"/>
    <dgm:cxn modelId="{20292CE1-9896-47A1-BFC3-8D603AC1BD1A}" srcId="{5A98EB2E-5EDB-47C0-9C25-3A347AF2B74D}" destId="{E0C99067-BFC6-483A-8DF0-3BC0D9621CED}" srcOrd="0" destOrd="0" parTransId="{9627D105-3A3D-411B-ADD4-4DF649E5E976}" sibTransId="{EC4A6C08-2684-4810-BFF7-432CC12D1BF7}"/>
    <dgm:cxn modelId="{072FB8E5-C8FD-49D6-90B6-CBD46AFAB30B}" srcId="{5A98EB2E-5EDB-47C0-9C25-3A347AF2B74D}" destId="{1DF870DD-F9C8-4526-B779-3B41537C6DC0}" srcOrd="2" destOrd="0" parTransId="{A026B6BA-C3E5-4A91-B212-C65887F94B87}" sibTransId="{E020A803-B2BE-4D11-B330-2B44116A14F2}"/>
    <dgm:cxn modelId="{4178CAF8-AD2A-4B98-9408-E8FC345C6DD3}" type="presOf" srcId="{E0C99067-BFC6-483A-8DF0-3BC0D9621CED}" destId="{23046B43-B0A8-4B81-8054-2D6B70692F78}" srcOrd="0" destOrd="0" presId="urn:microsoft.com/office/officeart/2018/2/layout/IconCircleList"/>
    <dgm:cxn modelId="{89159E83-3FAF-4470-AF37-394EA33BD0CF}" type="presParOf" srcId="{45170601-E5B0-4EBA-8939-51055DB56C00}" destId="{90A08196-53C9-426A-8C09-315F14F000A9}" srcOrd="0" destOrd="0" presId="urn:microsoft.com/office/officeart/2018/2/layout/IconCircleList"/>
    <dgm:cxn modelId="{300D80A2-51A9-4EFF-B1C9-F4BAED921432}" type="presParOf" srcId="{90A08196-53C9-426A-8C09-315F14F000A9}" destId="{4284D518-629B-45E6-A286-C783FFA27FC2}" srcOrd="0" destOrd="0" presId="urn:microsoft.com/office/officeart/2018/2/layout/IconCircleList"/>
    <dgm:cxn modelId="{65FF4676-A1AF-46CC-896D-FD0EB7F32772}" type="presParOf" srcId="{4284D518-629B-45E6-A286-C783FFA27FC2}" destId="{3A319A49-7925-4ABB-9540-1E4FA911F790}" srcOrd="0" destOrd="0" presId="urn:microsoft.com/office/officeart/2018/2/layout/IconCircleList"/>
    <dgm:cxn modelId="{68BF62B7-0F8D-41A2-9058-2ABB3E9C3556}" type="presParOf" srcId="{4284D518-629B-45E6-A286-C783FFA27FC2}" destId="{7B2B5EF1-9A74-431D-BDFB-1B437D62349B}" srcOrd="1" destOrd="0" presId="urn:microsoft.com/office/officeart/2018/2/layout/IconCircleList"/>
    <dgm:cxn modelId="{A9BD5C5B-6CDC-418C-A62E-F51943A2EF13}" type="presParOf" srcId="{4284D518-629B-45E6-A286-C783FFA27FC2}" destId="{53F75094-A91C-49C0-A271-9020B2653F0B}" srcOrd="2" destOrd="0" presId="urn:microsoft.com/office/officeart/2018/2/layout/IconCircleList"/>
    <dgm:cxn modelId="{7C364BE6-23E1-4FFB-96CB-19B70E22EF43}" type="presParOf" srcId="{4284D518-629B-45E6-A286-C783FFA27FC2}" destId="{23046B43-B0A8-4B81-8054-2D6B70692F78}" srcOrd="3" destOrd="0" presId="urn:microsoft.com/office/officeart/2018/2/layout/IconCircleList"/>
    <dgm:cxn modelId="{B6B5B646-3C89-4580-97AB-70E5E068FC40}" type="presParOf" srcId="{90A08196-53C9-426A-8C09-315F14F000A9}" destId="{862B4EA0-CECE-4530-82BF-D99BA375DA55}" srcOrd="1" destOrd="0" presId="urn:microsoft.com/office/officeart/2018/2/layout/IconCircleList"/>
    <dgm:cxn modelId="{ECBE32BF-9380-4AF7-8EFC-B6568EBDD35E}" type="presParOf" srcId="{90A08196-53C9-426A-8C09-315F14F000A9}" destId="{35412788-DC17-4D0D-81A1-15F94041308B}" srcOrd="2" destOrd="0" presId="urn:microsoft.com/office/officeart/2018/2/layout/IconCircleList"/>
    <dgm:cxn modelId="{F8B1A30D-65C5-451D-B41D-527593CC76B5}" type="presParOf" srcId="{35412788-DC17-4D0D-81A1-15F94041308B}" destId="{417E567A-0BB9-42D9-9C46-7F8482B8DF60}" srcOrd="0" destOrd="0" presId="urn:microsoft.com/office/officeart/2018/2/layout/IconCircleList"/>
    <dgm:cxn modelId="{640E7C65-7FD5-4235-B405-CFEB45E6D3CA}" type="presParOf" srcId="{35412788-DC17-4D0D-81A1-15F94041308B}" destId="{8360B84C-9779-492F-B588-2D2DCBD7D76C}" srcOrd="1" destOrd="0" presId="urn:microsoft.com/office/officeart/2018/2/layout/IconCircleList"/>
    <dgm:cxn modelId="{54F674E4-CA32-4117-9083-3C6C316974C4}" type="presParOf" srcId="{35412788-DC17-4D0D-81A1-15F94041308B}" destId="{69E7B259-94C9-4DD6-BA36-0D9F8915F0BB}" srcOrd="2" destOrd="0" presId="urn:microsoft.com/office/officeart/2018/2/layout/IconCircleList"/>
    <dgm:cxn modelId="{1FE4FBDB-F6E6-41DF-9C48-CE4322D01B82}" type="presParOf" srcId="{35412788-DC17-4D0D-81A1-15F94041308B}" destId="{A1CCB9A4-5E49-48D0-B904-16E78BCA8E96}" srcOrd="3" destOrd="0" presId="urn:microsoft.com/office/officeart/2018/2/layout/IconCircleList"/>
    <dgm:cxn modelId="{4594F309-9B7E-4CFE-ACEC-FFF5D9ACBF49}" type="presParOf" srcId="{90A08196-53C9-426A-8C09-315F14F000A9}" destId="{C0C04238-CEC8-4C04-A75F-F46A74010094}" srcOrd="3" destOrd="0" presId="urn:microsoft.com/office/officeart/2018/2/layout/IconCircleList"/>
    <dgm:cxn modelId="{E6D62BFC-522A-4C63-AAE0-C2C747CD5E10}" type="presParOf" srcId="{90A08196-53C9-426A-8C09-315F14F000A9}" destId="{B3724171-4D24-436B-98A1-5573D75FF993}" srcOrd="4" destOrd="0" presId="urn:microsoft.com/office/officeart/2018/2/layout/IconCircleList"/>
    <dgm:cxn modelId="{DFD59CAE-8FE5-4B7B-B9C4-CFF4BE8BAA42}" type="presParOf" srcId="{B3724171-4D24-436B-98A1-5573D75FF993}" destId="{0F4E70ED-5F78-48CE-A193-3015DF7A0A94}" srcOrd="0" destOrd="0" presId="urn:microsoft.com/office/officeart/2018/2/layout/IconCircleList"/>
    <dgm:cxn modelId="{2C665C23-B75A-42B3-B53C-15634BF54558}" type="presParOf" srcId="{B3724171-4D24-436B-98A1-5573D75FF993}" destId="{3C798FA6-D266-4C14-A827-710A75518C17}" srcOrd="1" destOrd="0" presId="urn:microsoft.com/office/officeart/2018/2/layout/IconCircleList"/>
    <dgm:cxn modelId="{DF73C5C1-980D-405D-B329-C0702C99F3BB}" type="presParOf" srcId="{B3724171-4D24-436B-98A1-5573D75FF993}" destId="{2875935B-F903-4AA3-A648-A21B534F68DC}" srcOrd="2" destOrd="0" presId="urn:microsoft.com/office/officeart/2018/2/layout/IconCircleList"/>
    <dgm:cxn modelId="{045BB9C5-C22F-43FB-88EC-F64E687B76F7}" type="presParOf" srcId="{B3724171-4D24-436B-98A1-5573D75FF993}" destId="{CACA466C-22B4-4867-81B5-E2615204325F}" srcOrd="3" destOrd="0" presId="urn:microsoft.com/office/officeart/2018/2/layout/IconCircleList"/>
    <dgm:cxn modelId="{4B0A2A8A-5A2D-465E-B527-44C6C1287238}" type="presParOf" srcId="{90A08196-53C9-426A-8C09-315F14F000A9}" destId="{2D74CAA8-ADEB-433C-86EA-765F69F540CC}" srcOrd="5" destOrd="0" presId="urn:microsoft.com/office/officeart/2018/2/layout/IconCircleList"/>
    <dgm:cxn modelId="{0D862416-8F7E-4F43-B18C-EEBE7A8073F8}" type="presParOf" srcId="{90A08196-53C9-426A-8C09-315F14F000A9}" destId="{77687B19-18E0-4DD0-99F5-0CE7419DE91F}" srcOrd="6" destOrd="0" presId="urn:microsoft.com/office/officeart/2018/2/layout/IconCircleList"/>
    <dgm:cxn modelId="{119DB431-99D8-40A2-8523-08F2E94B9020}" type="presParOf" srcId="{77687B19-18E0-4DD0-99F5-0CE7419DE91F}" destId="{FD7357CE-F5B5-4FDC-851B-0DC65D94D0C8}" srcOrd="0" destOrd="0" presId="urn:microsoft.com/office/officeart/2018/2/layout/IconCircleList"/>
    <dgm:cxn modelId="{1E936E11-CD74-47CD-A046-8CA973A1D714}" type="presParOf" srcId="{77687B19-18E0-4DD0-99F5-0CE7419DE91F}" destId="{8D1145B9-67A7-4629-8D3D-061AEE96BB08}" srcOrd="1" destOrd="0" presId="urn:microsoft.com/office/officeart/2018/2/layout/IconCircleList"/>
    <dgm:cxn modelId="{129AB4EC-8FCD-4A13-AF87-31E06D6C0F18}" type="presParOf" srcId="{77687B19-18E0-4DD0-99F5-0CE7419DE91F}" destId="{C28EFC17-1BD5-44FD-B95A-5562DE15F0B7}" srcOrd="2" destOrd="0" presId="urn:microsoft.com/office/officeart/2018/2/layout/IconCircleList"/>
    <dgm:cxn modelId="{EB4B7274-1791-4346-BFFD-9EB7178F5385}" type="presParOf" srcId="{77687B19-18E0-4DD0-99F5-0CE7419DE91F}" destId="{C84D6115-8438-453F-BFF7-52111D7B868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19A49-7925-4ABB-9540-1E4FA911F790}">
      <dsp:nvSpPr>
        <dsp:cNvPr id="0" name=""/>
        <dsp:cNvSpPr/>
      </dsp:nvSpPr>
      <dsp:spPr>
        <a:xfrm>
          <a:off x="18535" y="659889"/>
          <a:ext cx="1080124" cy="108012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2B5EF1-9A74-431D-BDFB-1B437D62349B}">
      <dsp:nvSpPr>
        <dsp:cNvPr id="0" name=""/>
        <dsp:cNvSpPr/>
      </dsp:nvSpPr>
      <dsp:spPr>
        <a:xfrm>
          <a:off x="245361" y="886715"/>
          <a:ext cx="626472" cy="6264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046B43-B0A8-4B81-8054-2D6B70692F78}">
      <dsp:nvSpPr>
        <dsp:cNvPr id="0" name=""/>
        <dsp:cNvSpPr/>
      </dsp:nvSpPr>
      <dsp:spPr>
        <a:xfrm>
          <a:off x="1330115" y="659889"/>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t>Real projects rarely follow the sequential workflow that the model proposes.</a:t>
          </a:r>
          <a:endParaRPr lang="en-US" sz="1800" kern="1200" dirty="0"/>
        </a:p>
      </dsp:txBody>
      <dsp:txXfrm>
        <a:off x="1330115" y="659889"/>
        <a:ext cx="2546008" cy="1080124"/>
      </dsp:txXfrm>
    </dsp:sp>
    <dsp:sp modelId="{417E567A-0BB9-42D9-9C46-7F8482B8DF60}">
      <dsp:nvSpPr>
        <dsp:cNvPr id="0" name=""/>
        <dsp:cNvSpPr/>
      </dsp:nvSpPr>
      <dsp:spPr>
        <a:xfrm>
          <a:off x="4319746" y="659889"/>
          <a:ext cx="1080124" cy="108012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60B84C-9779-492F-B588-2D2DCBD7D76C}">
      <dsp:nvSpPr>
        <dsp:cNvPr id="0" name=""/>
        <dsp:cNvSpPr/>
      </dsp:nvSpPr>
      <dsp:spPr>
        <a:xfrm>
          <a:off x="4546573" y="886715"/>
          <a:ext cx="626472" cy="6264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CCB9A4-5E49-48D0-B904-16E78BCA8E96}">
      <dsp:nvSpPr>
        <dsp:cNvPr id="0" name=""/>
        <dsp:cNvSpPr/>
      </dsp:nvSpPr>
      <dsp:spPr>
        <a:xfrm>
          <a:off x="5631327" y="659889"/>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b="0" i="0" kern="1200" baseline="0" dirty="0"/>
            <a:t>It is often difficult for the customer to state all requirements explicitly at the beginning of most projects.</a:t>
          </a:r>
          <a:endParaRPr lang="en-US" sz="1700" kern="1200" dirty="0"/>
        </a:p>
      </dsp:txBody>
      <dsp:txXfrm>
        <a:off x="5631327" y="659889"/>
        <a:ext cx="2546008" cy="1080124"/>
      </dsp:txXfrm>
    </dsp:sp>
    <dsp:sp modelId="{0F4E70ED-5F78-48CE-A193-3015DF7A0A94}">
      <dsp:nvSpPr>
        <dsp:cNvPr id="0" name=""/>
        <dsp:cNvSpPr/>
      </dsp:nvSpPr>
      <dsp:spPr>
        <a:xfrm>
          <a:off x="18535" y="2452790"/>
          <a:ext cx="1080124" cy="108012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798FA6-D266-4C14-A827-710A75518C17}">
      <dsp:nvSpPr>
        <dsp:cNvPr id="0" name=""/>
        <dsp:cNvSpPr/>
      </dsp:nvSpPr>
      <dsp:spPr>
        <a:xfrm>
          <a:off x="245361" y="2679617"/>
          <a:ext cx="626472" cy="6264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CA466C-22B4-4867-81B5-E2615204325F}">
      <dsp:nvSpPr>
        <dsp:cNvPr id="0" name=""/>
        <dsp:cNvSpPr/>
      </dsp:nvSpPr>
      <dsp:spPr>
        <a:xfrm>
          <a:off x="1330115" y="2452790"/>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0" i="0" kern="1200" baseline="0" dirty="0"/>
            <a:t>The customer must have patience because a working version of the program(s) will not be available until late in the project time span.</a:t>
          </a:r>
          <a:endParaRPr lang="en-US" sz="1600" kern="1200" dirty="0"/>
        </a:p>
      </dsp:txBody>
      <dsp:txXfrm>
        <a:off x="1330115" y="2452790"/>
        <a:ext cx="2546008" cy="1080124"/>
      </dsp:txXfrm>
    </dsp:sp>
    <dsp:sp modelId="{FD7357CE-F5B5-4FDC-851B-0DC65D94D0C8}">
      <dsp:nvSpPr>
        <dsp:cNvPr id="0" name=""/>
        <dsp:cNvSpPr/>
      </dsp:nvSpPr>
      <dsp:spPr>
        <a:xfrm>
          <a:off x="4319746" y="2452790"/>
          <a:ext cx="1080124" cy="108012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1145B9-67A7-4629-8D3D-061AEE96BB08}">
      <dsp:nvSpPr>
        <dsp:cNvPr id="0" name=""/>
        <dsp:cNvSpPr/>
      </dsp:nvSpPr>
      <dsp:spPr>
        <a:xfrm>
          <a:off x="4546573" y="2679617"/>
          <a:ext cx="626472" cy="6264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4D6115-8438-453F-BFF7-52111D7B8686}">
      <dsp:nvSpPr>
        <dsp:cNvPr id="0" name=""/>
        <dsp:cNvSpPr/>
      </dsp:nvSpPr>
      <dsp:spPr>
        <a:xfrm>
          <a:off x="5631327" y="2452790"/>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t>Major blunders may not be detected until the working program is reviewed.</a:t>
          </a:r>
          <a:endParaRPr lang="en-US" sz="1800" kern="1200" dirty="0"/>
        </a:p>
      </dsp:txBody>
      <dsp:txXfrm>
        <a:off x="5631327" y="2452790"/>
        <a:ext cx="2546008" cy="108012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C698F01-CEAF-873F-5EDA-E33719F0AC12}"/>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ltLang="en-US"/>
          </a:p>
        </p:txBody>
      </p:sp>
      <p:sp>
        <p:nvSpPr>
          <p:cNvPr id="28675" name="Rectangle 3">
            <a:extLst>
              <a:ext uri="{FF2B5EF4-FFF2-40B4-BE49-F238E27FC236}">
                <a16:creationId xmlns:a16="http://schemas.microsoft.com/office/drawing/2014/main" id="{79746D80-AE3B-4F26-452D-85C13474E032}"/>
              </a:ext>
            </a:extLst>
          </p:cNvPr>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endParaRPr lang="en-US" altLang="en-US"/>
          </a:p>
        </p:txBody>
      </p:sp>
      <p:sp>
        <p:nvSpPr>
          <p:cNvPr id="3076" name="Rectangle 4">
            <a:extLst>
              <a:ext uri="{FF2B5EF4-FFF2-40B4-BE49-F238E27FC236}">
                <a16:creationId xmlns:a16="http://schemas.microsoft.com/office/drawing/2014/main" id="{DC6CC8FC-95BD-E7E1-2643-F50E8E98635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677" name="Rectangle 5">
            <a:extLst>
              <a:ext uri="{FF2B5EF4-FFF2-40B4-BE49-F238E27FC236}">
                <a16:creationId xmlns:a16="http://schemas.microsoft.com/office/drawing/2014/main" id="{DA312BC8-6262-5981-28F8-63CEB4B9ADBA}"/>
              </a:ext>
            </a:extLst>
          </p:cNvPr>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8678" name="Rectangle 6">
            <a:extLst>
              <a:ext uri="{FF2B5EF4-FFF2-40B4-BE49-F238E27FC236}">
                <a16:creationId xmlns:a16="http://schemas.microsoft.com/office/drawing/2014/main" id="{67D8FE3E-B5C2-26DC-3287-D9515F8BDFC0}"/>
              </a:ext>
            </a:extLst>
          </p:cNvPr>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ltLang="en-US"/>
          </a:p>
        </p:txBody>
      </p:sp>
      <p:sp>
        <p:nvSpPr>
          <p:cNvPr id="28679" name="Rectangle 7">
            <a:extLst>
              <a:ext uri="{FF2B5EF4-FFF2-40B4-BE49-F238E27FC236}">
                <a16:creationId xmlns:a16="http://schemas.microsoft.com/office/drawing/2014/main" id="{A7C19C6C-75C8-5FCB-FC9B-6DA8D29CA43B}"/>
              </a:ext>
            </a:extLst>
          </p:cNvPr>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7B4BD930-49EE-4B68-8507-50C17EE2584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To understand the difference between incremental and iterative development, consider a word processing package. Suppose the package is to deliver three types of functionality: </a:t>
            </a:r>
            <a:r>
              <a:rPr lang="en-US" sz="1800" b="1" i="0" u="none" strike="noStrike" baseline="0" dirty="0">
                <a:latin typeface="TimesTen-Roman"/>
              </a:rPr>
              <a:t>creating text, organizing text </a:t>
            </a:r>
            <a:r>
              <a:rPr lang="en-US" sz="1800" b="0" i="0" u="none" strike="noStrike" baseline="0" dirty="0">
                <a:latin typeface="TimesTen-Roman"/>
              </a:rPr>
              <a:t>(i.e., cutting and pasting), and </a:t>
            </a:r>
            <a:r>
              <a:rPr lang="en-US" sz="1800" b="1" i="0" u="none" strike="noStrike" baseline="0" dirty="0">
                <a:latin typeface="TimesTen-Roman"/>
              </a:rPr>
              <a:t>formatting text </a:t>
            </a:r>
            <a:r>
              <a:rPr lang="en-US" sz="1800" b="0" i="0" u="none" strike="noStrike" baseline="0" dirty="0">
                <a:latin typeface="TimesTen-Roman"/>
              </a:rPr>
              <a:t>(such as using different type sizes and styles).</a:t>
            </a:r>
            <a:endParaRPr lang="en-US" dirty="0"/>
          </a:p>
        </p:txBody>
      </p:sp>
      <p:sp>
        <p:nvSpPr>
          <p:cNvPr id="4" name="Slide Number Placeholder 3"/>
          <p:cNvSpPr>
            <a:spLocks noGrp="1"/>
          </p:cNvSpPr>
          <p:nvPr>
            <p:ph type="sldNum" sz="quarter" idx="5"/>
          </p:nvPr>
        </p:nvSpPr>
        <p:spPr/>
        <p:txBody>
          <a:bodyPr/>
          <a:lstStyle/>
          <a:p>
            <a:pPr>
              <a:defRPr/>
            </a:pPr>
            <a:fld id="{7B4BD930-49EE-4B68-8507-50C17EE25842}" type="slidenum">
              <a:rPr lang="en-US" altLang="en-US" smtClean="0"/>
              <a:pPr>
                <a:defRPr/>
              </a:pPr>
              <a:t>26</a:t>
            </a:fld>
            <a:endParaRPr lang="en-US" altLang="en-US"/>
          </a:p>
        </p:txBody>
      </p:sp>
    </p:spTree>
    <p:extLst>
      <p:ext uri="{BB962C8B-B14F-4D97-AF65-F5344CB8AC3E}">
        <p14:creationId xmlns:p14="http://schemas.microsoft.com/office/powerpoint/2010/main" val="1281215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03452EB0-842C-02D8-E24E-3BB8EB205801}"/>
              </a:ext>
            </a:extLst>
          </p:cNvPr>
          <p:cNvSpPr>
            <a:spLocks noGrp="1"/>
          </p:cNvSpPr>
          <p:nvPr>
            <p:ph type="dt" sz="half" idx="10"/>
          </p:nvPr>
        </p:nvSpPr>
        <p:spPr/>
        <p:txBody>
          <a:bodyPr/>
          <a:lstStyle>
            <a:lvl1pPr>
              <a:defRPr/>
            </a:lvl1pPr>
          </a:lstStyle>
          <a:p>
            <a:pPr>
              <a:defRPr/>
            </a:pPr>
            <a:fld id="{6FDF174A-522B-4B8D-A561-C820CA4ACF98}" type="datetime1">
              <a:rPr lang="en-US" altLang="en-US" smtClean="0"/>
              <a:t>24-Jan-24</a:t>
            </a:fld>
            <a:endParaRPr lang="en-US" altLang="en-US"/>
          </a:p>
        </p:txBody>
      </p:sp>
      <p:sp>
        <p:nvSpPr>
          <p:cNvPr id="5" name="Footer Placeholder 4">
            <a:extLst>
              <a:ext uri="{FF2B5EF4-FFF2-40B4-BE49-F238E27FC236}">
                <a16:creationId xmlns:a16="http://schemas.microsoft.com/office/drawing/2014/main" id="{8F635651-2367-ED91-0405-582E8982E769}"/>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E9608BDC-E785-8000-EED2-B454490EC840}"/>
              </a:ext>
            </a:extLst>
          </p:cNvPr>
          <p:cNvSpPr>
            <a:spLocks noGrp="1"/>
          </p:cNvSpPr>
          <p:nvPr>
            <p:ph type="sldNum" sz="quarter" idx="12"/>
          </p:nvPr>
        </p:nvSpPr>
        <p:spPr/>
        <p:txBody>
          <a:bodyPr/>
          <a:lstStyle>
            <a:lvl1pPr>
              <a:defRPr/>
            </a:lvl1pPr>
          </a:lstStyle>
          <a:p>
            <a:pPr>
              <a:defRPr/>
            </a:pPr>
            <a:fld id="{9B313F14-31D4-4247-A863-B1FC50294751}" type="slidenum">
              <a:rPr lang="en-US" altLang="en-US"/>
              <a:pPr>
                <a:defRPr/>
              </a:pPr>
              <a:t>‹#›</a:t>
            </a:fld>
            <a:endParaRPr lang="en-US" altLang="en-US"/>
          </a:p>
        </p:txBody>
      </p:sp>
    </p:spTree>
    <p:extLst>
      <p:ext uri="{BB962C8B-B14F-4D97-AF65-F5344CB8AC3E}">
        <p14:creationId xmlns:p14="http://schemas.microsoft.com/office/powerpoint/2010/main" val="3396293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CC85C2-AA11-687F-7E54-7E4649AEAD72}"/>
              </a:ext>
            </a:extLst>
          </p:cNvPr>
          <p:cNvSpPr>
            <a:spLocks noGrp="1"/>
          </p:cNvSpPr>
          <p:nvPr>
            <p:ph type="dt" sz="half" idx="10"/>
          </p:nvPr>
        </p:nvSpPr>
        <p:spPr/>
        <p:txBody>
          <a:bodyPr/>
          <a:lstStyle>
            <a:lvl1pPr>
              <a:defRPr/>
            </a:lvl1pPr>
          </a:lstStyle>
          <a:p>
            <a:pPr>
              <a:defRPr/>
            </a:pPr>
            <a:fld id="{B32D491D-EF94-4677-99FA-677B069927EA}" type="datetime1">
              <a:rPr lang="en-US" smtClean="0"/>
              <a:t>24-Jan-24</a:t>
            </a:fld>
            <a:endParaRPr lang="en-US"/>
          </a:p>
        </p:txBody>
      </p:sp>
      <p:sp>
        <p:nvSpPr>
          <p:cNvPr id="5" name="Footer Placeholder 4">
            <a:extLst>
              <a:ext uri="{FF2B5EF4-FFF2-40B4-BE49-F238E27FC236}">
                <a16:creationId xmlns:a16="http://schemas.microsoft.com/office/drawing/2014/main" id="{CC822CCB-1E5B-FC92-B371-59C4DE94ECB9}"/>
              </a:ext>
            </a:extLst>
          </p:cNvPr>
          <p:cNvSpPr>
            <a:spLocks noGrp="1"/>
          </p:cNvSpPr>
          <p:nvPr>
            <p:ph type="ftr" sz="quarter" idx="11"/>
          </p:nvPr>
        </p:nvSpPr>
        <p:spPr/>
        <p:txBody>
          <a:bodyPr/>
          <a:lstStyle>
            <a:lvl1pPr>
              <a:defRPr/>
            </a:lvl1pPr>
          </a:lstStyle>
          <a:p>
            <a:pPr>
              <a:defRPr/>
            </a:pPr>
            <a:endParaRPr lang="en-US" altLang="en-US" sz="2400">
              <a:latin typeface="Palatino" pitchFamily="-128" charset="0"/>
            </a:endParaRPr>
          </a:p>
        </p:txBody>
      </p:sp>
      <p:sp>
        <p:nvSpPr>
          <p:cNvPr id="6" name="Slide Number Placeholder 5">
            <a:extLst>
              <a:ext uri="{FF2B5EF4-FFF2-40B4-BE49-F238E27FC236}">
                <a16:creationId xmlns:a16="http://schemas.microsoft.com/office/drawing/2014/main" id="{E072D8D0-2B35-2BBC-75E3-62DB79F55F87}"/>
              </a:ext>
            </a:extLst>
          </p:cNvPr>
          <p:cNvSpPr>
            <a:spLocks noGrp="1"/>
          </p:cNvSpPr>
          <p:nvPr>
            <p:ph type="sldNum" sz="quarter" idx="12"/>
          </p:nvPr>
        </p:nvSpPr>
        <p:spPr/>
        <p:txBody>
          <a:bodyPr/>
          <a:lstStyle>
            <a:lvl1pPr>
              <a:defRPr/>
            </a:lvl1pPr>
          </a:lstStyle>
          <a:p>
            <a:pPr>
              <a:defRPr/>
            </a:pPr>
            <a:fld id="{24CE0DB7-6046-41AD-BE1E-7449B29095C5}" type="slidenum">
              <a:rPr lang="en-US" altLang="en-US"/>
              <a:pPr>
                <a:defRPr/>
              </a:pPr>
              <a:t>‹#›</a:t>
            </a:fld>
            <a:endParaRPr lang="en-US" altLang="en-US"/>
          </a:p>
        </p:txBody>
      </p:sp>
    </p:spTree>
    <p:extLst>
      <p:ext uri="{BB962C8B-B14F-4D97-AF65-F5344CB8AC3E}">
        <p14:creationId xmlns:p14="http://schemas.microsoft.com/office/powerpoint/2010/main" val="2263818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517DBB-034B-11FA-2EA6-5CBA3823B777}"/>
              </a:ext>
            </a:extLst>
          </p:cNvPr>
          <p:cNvSpPr>
            <a:spLocks noGrp="1"/>
          </p:cNvSpPr>
          <p:nvPr>
            <p:ph type="dt" sz="half" idx="10"/>
          </p:nvPr>
        </p:nvSpPr>
        <p:spPr/>
        <p:txBody>
          <a:bodyPr/>
          <a:lstStyle>
            <a:lvl1pPr>
              <a:defRPr/>
            </a:lvl1pPr>
          </a:lstStyle>
          <a:p>
            <a:pPr>
              <a:defRPr/>
            </a:pPr>
            <a:fld id="{CCA6FA75-5881-423C-92CB-4F5DCA41D104}" type="datetime1">
              <a:rPr lang="en-US" smtClean="0"/>
              <a:t>24-Jan-24</a:t>
            </a:fld>
            <a:endParaRPr lang="en-US"/>
          </a:p>
        </p:txBody>
      </p:sp>
      <p:sp>
        <p:nvSpPr>
          <p:cNvPr id="5" name="Footer Placeholder 4">
            <a:extLst>
              <a:ext uri="{FF2B5EF4-FFF2-40B4-BE49-F238E27FC236}">
                <a16:creationId xmlns:a16="http://schemas.microsoft.com/office/drawing/2014/main" id="{5DD7EBA5-80E8-DB4D-F6DD-18477BA80234}"/>
              </a:ext>
            </a:extLst>
          </p:cNvPr>
          <p:cNvSpPr>
            <a:spLocks noGrp="1"/>
          </p:cNvSpPr>
          <p:nvPr>
            <p:ph type="ftr" sz="quarter" idx="11"/>
          </p:nvPr>
        </p:nvSpPr>
        <p:spPr/>
        <p:txBody>
          <a:bodyPr/>
          <a:lstStyle>
            <a:lvl1pPr>
              <a:defRPr/>
            </a:lvl1pPr>
          </a:lstStyle>
          <a:p>
            <a:pPr>
              <a:defRPr/>
            </a:pPr>
            <a:endParaRPr lang="en-US" altLang="en-US" sz="2400">
              <a:latin typeface="Palatino" pitchFamily="-128" charset="0"/>
            </a:endParaRPr>
          </a:p>
        </p:txBody>
      </p:sp>
      <p:sp>
        <p:nvSpPr>
          <p:cNvPr id="6" name="Slide Number Placeholder 5">
            <a:extLst>
              <a:ext uri="{FF2B5EF4-FFF2-40B4-BE49-F238E27FC236}">
                <a16:creationId xmlns:a16="http://schemas.microsoft.com/office/drawing/2014/main" id="{80CF8561-C145-E06F-6F0C-79A76210B4DF}"/>
              </a:ext>
            </a:extLst>
          </p:cNvPr>
          <p:cNvSpPr>
            <a:spLocks noGrp="1"/>
          </p:cNvSpPr>
          <p:nvPr>
            <p:ph type="sldNum" sz="quarter" idx="12"/>
          </p:nvPr>
        </p:nvSpPr>
        <p:spPr/>
        <p:txBody>
          <a:bodyPr/>
          <a:lstStyle>
            <a:lvl1pPr>
              <a:defRPr/>
            </a:lvl1pPr>
          </a:lstStyle>
          <a:p>
            <a:pPr>
              <a:defRPr/>
            </a:pPr>
            <a:fld id="{52F30538-989E-473D-9BBB-FABAD948361D}" type="slidenum">
              <a:rPr lang="en-US" altLang="en-US"/>
              <a:pPr>
                <a:defRPr/>
              </a:pPr>
              <a:t>‹#›</a:t>
            </a:fld>
            <a:endParaRPr lang="en-US" altLang="en-US"/>
          </a:p>
        </p:txBody>
      </p:sp>
    </p:spTree>
    <p:extLst>
      <p:ext uri="{BB962C8B-B14F-4D97-AF65-F5344CB8AC3E}">
        <p14:creationId xmlns:p14="http://schemas.microsoft.com/office/powerpoint/2010/main" val="144347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227E40-12E1-944F-6C38-5D57E7E2A93C}"/>
              </a:ext>
            </a:extLst>
          </p:cNvPr>
          <p:cNvSpPr>
            <a:spLocks noGrp="1"/>
          </p:cNvSpPr>
          <p:nvPr>
            <p:ph type="dt" sz="half" idx="10"/>
          </p:nvPr>
        </p:nvSpPr>
        <p:spPr/>
        <p:txBody>
          <a:bodyPr/>
          <a:lstStyle>
            <a:lvl1pPr>
              <a:defRPr/>
            </a:lvl1pPr>
          </a:lstStyle>
          <a:p>
            <a:pPr>
              <a:defRPr/>
            </a:pPr>
            <a:fld id="{A1BD6CE4-7AA9-4E07-BDCC-357C5361BB26}" type="datetime1">
              <a:rPr lang="en-US" smtClean="0"/>
              <a:t>24-Jan-24</a:t>
            </a:fld>
            <a:endParaRPr lang="en-US"/>
          </a:p>
        </p:txBody>
      </p:sp>
      <p:sp>
        <p:nvSpPr>
          <p:cNvPr id="5" name="Footer Placeholder 4">
            <a:extLst>
              <a:ext uri="{FF2B5EF4-FFF2-40B4-BE49-F238E27FC236}">
                <a16:creationId xmlns:a16="http://schemas.microsoft.com/office/drawing/2014/main" id="{3FDDAFB7-5678-FD18-A828-98FA41BBBBD9}"/>
              </a:ext>
            </a:extLst>
          </p:cNvPr>
          <p:cNvSpPr>
            <a:spLocks noGrp="1"/>
          </p:cNvSpPr>
          <p:nvPr>
            <p:ph type="ftr" sz="quarter" idx="11"/>
          </p:nvPr>
        </p:nvSpPr>
        <p:spPr/>
        <p:txBody>
          <a:bodyPr/>
          <a:lstStyle>
            <a:lvl1pPr>
              <a:defRPr/>
            </a:lvl1pPr>
          </a:lstStyle>
          <a:p>
            <a:pPr>
              <a:defRPr/>
            </a:pPr>
            <a:endParaRPr lang="en-US" altLang="en-US" sz="2400">
              <a:latin typeface="Palatino" pitchFamily="-128" charset="0"/>
            </a:endParaRPr>
          </a:p>
        </p:txBody>
      </p:sp>
      <p:sp>
        <p:nvSpPr>
          <p:cNvPr id="6" name="Slide Number Placeholder 5">
            <a:extLst>
              <a:ext uri="{FF2B5EF4-FFF2-40B4-BE49-F238E27FC236}">
                <a16:creationId xmlns:a16="http://schemas.microsoft.com/office/drawing/2014/main" id="{4FF55557-B491-EEFC-1111-29C7052305D9}"/>
              </a:ext>
            </a:extLst>
          </p:cNvPr>
          <p:cNvSpPr>
            <a:spLocks noGrp="1"/>
          </p:cNvSpPr>
          <p:nvPr>
            <p:ph type="sldNum" sz="quarter" idx="12"/>
          </p:nvPr>
        </p:nvSpPr>
        <p:spPr/>
        <p:txBody>
          <a:bodyPr/>
          <a:lstStyle>
            <a:lvl1pPr>
              <a:defRPr/>
            </a:lvl1pPr>
          </a:lstStyle>
          <a:p>
            <a:pPr>
              <a:defRPr/>
            </a:pPr>
            <a:fld id="{99DCEF44-BF76-4947-9CC7-4493C0CD264A}" type="slidenum">
              <a:rPr lang="en-US" altLang="en-US"/>
              <a:pPr>
                <a:defRPr/>
              </a:pPr>
              <a:t>‹#›</a:t>
            </a:fld>
            <a:endParaRPr lang="en-US" altLang="en-US"/>
          </a:p>
        </p:txBody>
      </p:sp>
    </p:spTree>
    <p:extLst>
      <p:ext uri="{BB962C8B-B14F-4D97-AF65-F5344CB8AC3E}">
        <p14:creationId xmlns:p14="http://schemas.microsoft.com/office/powerpoint/2010/main" val="2501080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533DC1-5702-ADC3-085B-656031366498}"/>
              </a:ext>
            </a:extLst>
          </p:cNvPr>
          <p:cNvSpPr>
            <a:spLocks noGrp="1"/>
          </p:cNvSpPr>
          <p:nvPr>
            <p:ph type="dt" sz="half" idx="10"/>
          </p:nvPr>
        </p:nvSpPr>
        <p:spPr/>
        <p:txBody>
          <a:bodyPr/>
          <a:lstStyle>
            <a:lvl1pPr>
              <a:defRPr/>
            </a:lvl1pPr>
          </a:lstStyle>
          <a:p>
            <a:pPr>
              <a:defRPr/>
            </a:pPr>
            <a:fld id="{96ADFA3D-3B20-42A6-B938-5E7A0D2F85C9}" type="datetime1">
              <a:rPr lang="en-US" smtClean="0"/>
              <a:t>24-Jan-24</a:t>
            </a:fld>
            <a:endParaRPr lang="en-US"/>
          </a:p>
        </p:txBody>
      </p:sp>
      <p:sp>
        <p:nvSpPr>
          <p:cNvPr id="5" name="Footer Placeholder 4">
            <a:extLst>
              <a:ext uri="{FF2B5EF4-FFF2-40B4-BE49-F238E27FC236}">
                <a16:creationId xmlns:a16="http://schemas.microsoft.com/office/drawing/2014/main" id="{EFE9A53E-79C9-2F6D-2BEC-A58CF03B6163}"/>
              </a:ext>
            </a:extLst>
          </p:cNvPr>
          <p:cNvSpPr>
            <a:spLocks noGrp="1"/>
          </p:cNvSpPr>
          <p:nvPr>
            <p:ph type="ftr" sz="quarter" idx="11"/>
          </p:nvPr>
        </p:nvSpPr>
        <p:spPr/>
        <p:txBody>
          <a:bodyPr/>
          <a:lstStyle>
            <a:lvl1pPr>
              <a:defRPr/>
            </a:lvl1pPr>
          </a:lstStyle>
          <a:p>
            <a:pPr>
              <a:defRPr/>
            </a:pPr>
            <a:endParaRPr lang="en-US" altLang="en-US" sz="2400">
              <a:latin typeface="Palatino" pitchFamily="-128" charset="0"/>
            </a:endParaRPr>
          </a:p>
        </p:txBody>
      </p:sp>
      <p:sp>
        <p:nvSpPr>
          <p:cNvPr id="6" name="Slide Number Placeholder 5">
            <a:extLst>
              <a:ext uri="{FF2B5EF4-FFF2-40B4-BE49-F238E27FC236}">
                <a16:creationId xmlns:a16="http://schemas.microsoft.com/office/drawing/2014/main" id="{CF83535D-7F49-3D02-07A7-F895E987587B}"/>
              </a:ext>
            </a:extLst>
          </p:cNvPr>
          <p:cNvSpPr>
            <a:spLocks noGrp="1"/>
          </p:cNvSpPr>
          <p:nvPr>
            <p:ph type="sldNum" sz="quarter" idx="12"/>
          </p:nvPr>
        </p:nvSpPr>
        <p:spPr/>
        <p:txBody>
          <a:bodyPr/>
          <a:lstStyle>
            <a:lvl1pPr>
              <a:defRPr/>
            </a:lvl1pPr>
          </a:lstStyle>
          <a:p>
            <a:pPr>
              <a:defRPr/>
            </a:pPr>
            <a:fld id="{22F11056-B9F2-4800-AF7E-2A67D98DF0D7}" type="slidenum">
              <a:rPr lang="en-US" altLang="en-US"/>
              <a:pPr>
                <a:defRPr/>
              </a:pPr>
              <a:t>‹#›</a:t>
            </a:fld>
            <a:endParaRPr lang="en-US" altLang="en-US"/>
          </a:p>
        </p:txBody>
      </p:sp>
    </p:spTree>
    <p:extLst>
      <p:ext uri="{BB962C8B-B14F-4D97-AF65-F5344CB8AC3E}">
        <p14:creationId xmlns:p14="http://schemas.microsoft.com/office/powerpoint/2010/main" val="1549606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361BD77-9866-4E05-DE3E-CBDEDAC0C40D}"/>
              </a:ext>
            </a:extLst>
          </p:cNvPr>
          <p:cNvSpPr>
            <a:spLocks noGrp="1"/>
          </p:cNvSpPr>
          <p:nvPr>
            <p:ph type="dt" sz="half" idx="10"/>
          </p:nvPr>
        </p:nvSpPr>
        <p:spPr/>
        <p:txBody>
          <a:bodyPr/>
          <a:lstStyle>
            <a:lvl1pPr>
              <a:defRPr/>
            </a:lvl1pPr>
          </a:lstStyle>
          <a:p>
            <a:pPr>
              <a:defRPr/>
            </a:pPr>
            <a:fld id="{A35C22FD-8F62-44AB-BC18-4F68B191AF87}" type="datetime1">
              <a:rPr lang="en-US" smtClean="0"/>
              <a:t>24-Jan-24</a:t>
            </a:fld>
            <a:endParaRPr lang="en-US"/>
          </a:p>
        </p:txBody>
      </p:sp>
      <p:sp>
        <p:nvSpPr>
          <p:cNvPr id="6" name="Footer Placeholder 4">
            <a:extLst>
              <a:ext uri="{FF2B5EF4-FFF2-40B4-BE49-F238E27FC236}">
                <a16:creationId xmlns:a16="http://schemas.microsoft.com/office/drawing/2014/main" id="{591B4673-1426-7F01-E23D-32415FC0E210}"/>
              </a:ext>
            </a:extLst>
          </p:cNvPr>
          <p:cNvSpPr>
            <a:spLocks noGrp="1"/>
          </p:cNvSpPr>
          <p:nvPr>
            <p:ph type="ftr" sz="quarter" idx="11"/>
          </p:nvPr>
        </p:nvSpPr>
        <p:spPr/>
        <p:txBody>
          <a:bodyPr/>
          <a:lstStyle>
            <a:lvl1pPr>
              <a:defRPr/>
            </a:lvl1pPr>
          </a:lstStyle>
          <a:p>
            <a:pPr>
              <a:defRPr/>
            </a:pPr>
            <a:endParaRPr lang="en-US" altLang="en-US" sz="2400">
              <a:latin typeface="Palatino" pitchFamily="-128" charset="0"/>
            </a:endParaRPr>
          </a:p>
        </p:txBody>
      </p:sp>
      <p:sp>
        <p:nvSpPr>
          <p:cNvPr id="7" name="Slide Number Placeholder 5">
            <a:extLst>
              <a:ext uri="{FF2B5EF4-FFF2-40B4-BE49-F238E27FC236}">
                <a16:creationId xmlns:a16="http://schemas.microsoft.com/office/drawing/2014/main" id="{4F4CD42B-2173-3917-7F98-F9259E9CF082}"/>
              </a:ext>
            </a:extLst>
          </p:cNvPr>
          <p:cNvSpPr>
            <a:spLocks noGrp="1"/>
          </p:cNvSpPr>
          <p:nvPr>
            <p:ph type="sldNum" sz="quarter" idx="12"/>
          </p:nvPr>
        </p:nvSpPr>
        <p:spPr/>
        <p:txBody>
          <a:bodyPr/>
          <a:lstStyle>
            <a:lvl1pPr>
              <a:defRPr/>
            </a:lvl1pPr>
          </a:lstStyle>
          <a:p>
            <a:pPr>
              <a:defRPr/>
            </a:pPr>
            <a:fld id="{A69AA5DC-F301-4222-A0AC-FAD901A7C12E}" type="slidenum">
              <a:rPr lang="en-US" altLang="en-US"/>
              <a:pPr>
                <a:defRPr/>
              </a:pPr>
              <a:t>‹#›</a:t>
            </a:fld>
            <a:endParaRPr lang="en-US" altLang="en-US"/>
          </a:p>
        </p:txBody>
      </p:sp>
    </p:spTree>
    <p:extLst>
      <p:ext uri="{BB962C8B-B14F-4D97-AF65-F5344CB8AC3E}">
        <p14:creationId xmlns:p14="http://schemas.microsoft.com/office/powerpoint/2010/main" val="3401545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C9A11982-2E64-FB11-6F37-4402669F6F38}"/>
              </a:ext>
            </a:extLst>
          </p:cNvPr>
          <p:cNvSpPr>
            <a:spLocks noGrp="1"/>
          </p:cNvSpPr>
          <p:nvPr>
            <p:ph type="dt" sz="half" idx="10"/>
          </p:nvPr>
        </p:nvSpPr>
        <p:spPr/>
        <p:txBody>
          <a:bodyPr/>
          <a:lstStyle>
            <a:lvl1pPr>
              <a:defRPr/>
            </a:lvl1pPr>
          </a:lstStyle>
          <a:p>
            <a:pPr>
              <a:defRPr/>
            </a:pPr>
            <a:fld id="{CF3F07DC-73AF-4FC1-B33C-2B4E4133E892}" type="datetime1">
              <a:rPr lang="en-US" smtClean="0"/>
              <a:t>24-Jan-24</a:t>
            </a:fld>
            <a:endParaRPr lang="en-US"/>
          </a:p>
        </p:txBody>
      </p:sp>
      <p:sp>
        <p:nvSpPr>
          <p:cNvPr id="8" name="Footer Placeholder 4">
            <a:extLst>
              <a:ext uri="{FF2B5EF4-FFF2-40B4-BE49-F238E27FC236}">
                <a16:creationId xmlns:a16="http://schemas.microsoft.com/office/drawing/2014/main" id="{AC5373C8-E388-5245-80EF-FF11E22A39E2}"/>
              </a:ext>
            </a:extLst>
          </p:cNvPr>
          <p:cNvSpPr>
            <a:spLocks noGrp="1"/>
          </p:cNvSpPr>
          <p:nvPr>
            <p:ph type="ftr" sz="quarter" idx="11"/>
          </p:nvPr>
        </p:nvSpPr>
        <p:spPr/>
        <p:txBody>
          <a:bodyPr/>
          <a:lstStyle>
            <a:lvl1pPr>
              <a:defRPr/>
            </a:lvl1pPr>
          </a:lstStyle>
          <a:p>
            <a:pPr>
              <a:defRPr/>
            </a:pPr>
            <a:endParaRPr lang="en-US" altLang="en-US" sz="2400">
              <a:latin typeface="Palatino" pitchFamily="-128" charset="0"/>
            </a:endParaRPr>
          </a:p>
        </p:txBody>
      </p:sp>
      <p:sp>
        <p:nvSpPr>
          <p:cNvPr id="9" name="Slide Number Placeholder 5">
            <a:extLst>
              <a:ext uri="{FF2B5EF4-FFF2-40B4-BE49-F238E27FC236}">
                <a16:creationId xmlns:a16="http://schemas.microsoft.com/office/drawing/2014/main" id="{3D8822F0-50A0-CEBD-1954-B5EE5224C491}"/>
              </a:ext>
            </a:extLst>
          </p:cNvPr>
          <p:cNvSpPr>
            <a:spLocks noGrp="1"/>
          </p:cNvSpPr>
          <p:nvPr>
            <p:ph type="sldNum" sz="quarter" idx="12"/>
          </p:nvPr>
        </p:nvSpPr>
        <p:spPr/>
        <p:txBody>
          <a:bodyPr/>
          <a:lstStyle>
            <a:lvl1pPr>
              <a:defRPr/>
            </a:lvl1pPr>
          </a:lstStyle>
          <a:p>
            <a:pPr>
              <a:defRPr/>
            </a:pPr>
            <a:fld id="{F46D8C53-75AA-4391-96E9-6E5251986152}" type="slidenum">
              <a:rPr lang="en-US" altLang="en-US"/>
              <a:pPr>
                <a:defRPr/>
              </a:pPr>
              <a:t>‹#›</a:t>
            </a:fld>
            <a:endParaRPr lang="en-US" altLang="en-US"/>
          </a:p>
        </p:txBody>
      </p:sp>
    </p:spTree>
    <p:extLst>
      <p:ext uri="{BB962C8B-B14F-4D97-AF65-F5344CB8AC3E}">
        <p14:creationId xmlns:p14="http://schemas.microsoft.com/office/powerpoint/2010/main" val="1728072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AC14E44B-D570-9A23-B650-231025477874}"/>
              </a:ext>
            </a:extLst>
          </p:cNvPr>
          <p:cNvSpPr>
            <a:spLocks noGrp="1"/>
          </p:cNvSpPr>
          <p:nvPr>
            <p:ph type="dt" sz="half" idx="10"/>
          </p:nvPr>
        </p:nvSpPr>
        <p:spPr/>
        <p:txBody>
          <a:bodyPr/>
          <a:lstStyle>
            <a:lvl1pPr>
              <a:defRPr/>
            </a:lvl1pPr>
          </a:lstStyle>
          <a:p>
            <a:pPr>
              <a:defRPr/>
            </a:pPr>
            <a:fld id="{47A258A6-3751-47AA-80EF-2553DDF10F39}" type="datetime1">
              <a:rPr lang="en-US" smtClean="0"/>
              <a:t>24-Jan-24</a:t>
            </a:fld>
            <a:endParaRPr lang="en-US"/>
          </a:p>
        </p:txBody>
      </p:sp>
      <p:sp>
        <p:nvSpPr>
          <p:cNvPr id="4" name="Footer Placeholder 4">
            <a:extLst>
              <a:ext uri="{FF2B5EF4-FFF2-40B4-BE49-F238E27FC236}">
                <a16:creationId xmlns:a16="http://schemas.microsoft.com/office/drawing/2014/main" id="{936A465F-880E-B732-824B-6A31EA6C0ED8}"/>
              </a:ext>
            </a:extLst>
          </p:cNvPr>
          <p:cNvSpPr>
            <a:spLocks noGrp="1"/>
          </p:cNvSpPr>
          <p:nvPr>
            <p:ph type="ftr" sz="quarter" idx="11"/>
          </p:nvPr>
        </p:nvSpPr>
        <p:spPr/>
        <p:txBody>
          <a:bodyPr/>
          <a:lstStyle>
            <a:lvl1pPr>
              <a:defRPr/>
            </a:lvl1pPr>
          </a:lstStyle>
          <a:p>
            <a:pPr>
              <a:defRPr/>
            </a:pPr>
            <a:endParaRPr lang="en-US" altLang="en-US" sz="2400">
              <a:latin typeface="Palatino" pitchFamily="-128" charset="0"/>
            </a:endParaRPr>
          </a:p>
        </p:txBody>
      </p:sp>
      <p:sp>
        <p:nvSpPr>
          <p:cNvPr id="5" name="Slide Number Placeholder 5">
            <a:extLst>
              <a:ext uri="{FF2B5EF4-FFF2-40B4-BE49-F238E27FC236}">
                <a16:creationId xmlns:a16="http://schemas.microsoft.com/office/drawing/2014/main" id="{5E830E59-7EE9-239F-7857-6DFB68C8E448}"/>
              </a:ext>
            </a:extLst>
          </p:cNvPr>
          <p:cNvSpPr>
            <a:spLocks noGrp="1"/>
          </p:cNvSpPr>
          <p:nvPr>
            <p:ph type="sldNum" sz="quarter" idx="12"/>
          </p:nvPr>
        </p:nvSpPr>
        <p:spPr/>
        <p:txBody>
          <a:bodyPr/>
          <a:lstStyle>
            <a:lvl1pPr>
              <a:defRPr/>
            </a:lvl1pPr>
          </a:lstStyle>
          <a:p>
            <a:pPr>
              <a:defRPr/>
            </a:pPr>
            <a:fld id="{19C300EA-D3E0-4394-8D79-3F1F103C95B8}" type="slidenum">
              <a:rPr lang="en-US" altLang="en-US"/>
              <a:pPr>
                <a:defRPr/>
              </a:pPr>
              <a:t>‹#›</a:t>
            </a:fld>
            <a:endParaRPr lang="en-US" altLang="en-US"/>
          </a:p>
        </p:txBody>
      </p:sp>
    </p:spTree>
    <p:extLst>
      <p:ext uri="{BB962C8B-B14F-4D97-AF65-F5344CB8AC3E}">
        <p14:creationId xmlns:p14="http://schemas.microsoft.com/office/powerpoint/2010/main" val="3375948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ADB8D4C-CA1C-C1B5-6BC3-15DE939F0170}"/>
              </a:ext>
            </a:extLst>
          </p:cNvPr>
          <p:cNvSpPr>
            <a:spLocks noGrp="1"/>
          </p:cNvSpPr>
          <p:nvPr>
            <p:ph type="dt" sz="half" idx="10"/>
          </p:nvPr>
        </p:nvSpPr>
        <p:spPr/>
        <p:txBody>
          <a:bodyPr/>
          <a:lstStyle>
            <a:lvl1pPr>
              <a:defRPr/>
            </a:lvl1pPr>
          </a:lstStyle>
          <a:p>
            <a:pPr>
              <a:defRPr/>
            </a:pPr>
            <a:fld id="{D8445FCA-571E-4111-AF54-07380FBD0EE2}" type="datetime1">
              <a:rPr lang="en-US" smtClean="0"/>
              <a:t>24-Jan-24</a:t>
            </a:fld>
            <a:endParaRPr lang="en-US"/>
          </a:p>
        </p:txBody>
      </p:sp>
      <p:sp>
        <p:nvSpPr>
          <p:cNvPr id="3" name="Footer Placeholder 4">
            <a:extLst>
              <a:ext uri="{FF2B5EF4-FFF2-40B4-BE49-F238E27FC236}">
                <a16:creationId xmlns:a16="http://schemas.microsoft.com/office/drawing/2014/main" id="{B3F903DD-49B4-9F33-53A6-AF05ED1891D1}"/>
              </a:ext>
            </a:extLst>
          </p:cNvPr>
          <p:cNvSpPr>
            <a:spLocks noGrp="1"/>
          </p:cNvSpPr>
          <p:nvPr>
            <p:ph type="ftr" sz="quarter" idx="11"/>
          </p:nvPr>
        </p:nvSpPr>
        <p:spPr/>
        <p:txBody>
          <a:bodyPr/>
          <a:lstStyle>
            <a:lvl1pPr>
              <a:defRPr/>
            </a:lvl1pPr>
          </a:lstStyle>
          <a:p>
            <a:pPr>
              <a:defRPr/>
            </a:pPr>
            <a:endParaRPr lang="en-US" altLang="en-US" sz="2400">
              <a:latin typeface="Palatino" pitchFamily="-128" charset="0"/>
            </a:endParaRPr>
          </a:p>
        </p:txBody>
      </p:sp>
      <p:sp>
        <p:nvSpPr>
          <p:cNvPr id="4" name="Slide Number Placeholder 5">
            <a:extLst>
              <a:ext uri="{FF2B5EF4-FFF2-40B4-BE49-F238E27FC236}">
                <a16:creationId xmlns:a16="http://schemas.microsoft.com/office/drawing/2014/main" id="{BD8687F4-1D8D-9253-9777-D1D5EEB585FB}"/>
              </a:ext>
            </a:extLst>
          </p:cNvPr>
          <p:cNvSpPr>
            <a:spLocks noGrp="1"/>
          </p:cNvSpPr>
          <p:nvPr>
            <p:ph type="sldNum" sz="quarter" idx="12"/>
          </p:nvPr>
        </p:nvSpPr>
        <p:spPr/>
        <p:txBody>
          <a:bodyPr/>
          <a:lstStyle>
            <a:lvl1pPr>
              <a:defRPr/>
            </a:lvl1pPr>
          </a:lstStyle>
          <a:p>
            <a:pPr>
              <a:defRPr/>
            </a:pPr>
            <a:fld id="{D4E98C70-B74C-46D3-BB33-5FBCFF488BEF}" type="slidenum">
              <a:rPr lang="en-US" altLang="en-US"/>
              <a:pPr>
                <a:defRPr/>
              </a:pPr>
              <a:t>‹#›</a:t>
            </a:fld>
            <a:endParaRPr lang="en-US" altLang="en-US"/>
          </a:p>
        </p:txBody>
      </p:sp>
    </p:spTree>
    <p:extLst>
      <p:ext uri="{BB962C8B-B14F-4D97-AF65-F5344CB8AC3E}">
        <p14:creationId xmlns:p14="http://schemas.microsoft.com/office/powerpoint/2010/main" val="658582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971B4338-B44F-4B26-7486-E0B11CDF0C50}"/>
              </a:ext>
            </a:extLst>
          </p:cNvPr>
          <p:cNvSpPr>
            <a:spLocks noGrp="1"/>
          </p:cNvSpPr>
          <p:nvPr>
            <p:ph type="dt" sz="half" idx="10"/>
          </p:nvPr>
        </p:nvSpPr>
        <p:spPr/>
        <p:txBody>
          <a:bodyPr/>
          <a:lstStyle>
            <a:lvl1pPr>
              <a:defRPr/>
            </a:lvl1pPr>
          </a:lstStyle>
          <a:p>
            <a:pPr>
              <a:defRPr/>
            </a:pPr>
            <a:fld id="{41E47C24-E68E-41A8-9E54-2991E68BBA71}" type="datetime1">
              <a:rPr lang="en-US" smtClean="0"/>
              <a:t>24-Jan-24</a:t>
            </a:fld>
            <a:endParaRPr lang="en-US"/>
          </a:p>
        </p:txBody>
      </p:sp>
      <p:sp>
        <p:nvSpPr>
          <p:cNvPr id="6" name="Footer Placeholder 4">
            <a:extLst>
              <a:ext uri="{FF2B5EF4-FFF2-40B4-BE49-F238E27FC236}">
                <a16:creationId xmlns:a16="http://schemas.microsoft.com/office/drawing/2014/main" id="{5562DC70-00B7-0D29-8D6E-B488CC71E2BC}"/>
              </a:ext>
            </a:extLst>
          </p:cNvPr>
          <p:cNvSpPr>
            <a:spLocks noGrp="1"/>
          </p:cNvSpPr>
          <p:nvPr>
            <p:ph type="ftr" sz="quarter" idx="11"/>
          </p:nvPr>
        </p:nvSpPr>
        <p:spPr/>
        <p:txBody>
          <a:bodyPr/>
          <a:lstStyle>
            <a:lvl1pPr>
              <a:defRPr/>
            </a:lvl1pPr>
          </a:lstStyle>
          <a:p>
            <a:pPr>
              <a:defRPr/>
            </a:pPr>
            <a:endParaRPr lang="en-US" altLang="en-US" sz="2400">
              <a:latin typeface="Palatino" pitchFamily="-128" charset="0"/>
            </a:endParaRPr>
          </a:p>
        </p:txBody>
      </p:sp>
      <p:sp>
        <p:nvSpPr>
          <p:cNvPr id="7" name="Slide Number Placeholder 5">
            <a:extLst>
              <a:ext uri="{FF2B5EF4-FFF2-40B4-BE49-F238E27FC236}">
                <a16:creationId xmlns:a16="http://schemas.microsoft.com/office/drawing/2014/main" id="{74FF604F-5316-90DB-3B5D-FFE26A2CA09B}"/>
              </a:ext>
            </a:extLst>
          </p:cNvPr>
          <p:cNvSpPr>
            <a:spLocks noGrp="1"/>
          </p:cNvSpPr>
          <p:nvPr>
            <p:ph type="sldNum" sz="quarter" idx="12"/>
          </p:nvPr>
        </p:nvSpPr>
        <p:spPr/>
        <p:txBody>
          <a:bodyPr/>
          <a:lstStyle>
            <a:lvl1pPr>
              <a:defRPr/>
            </a:lvl1pPr>
          </a:lstStyle>
          <a:p>
            <a:pPr>
              <a:defRPr/>
            </a:pPr>
            <a:fld id="{66839EC5-0783-4026-9700-D5A788D7D170}" type="slidenum">
              <a:rPr lang="en-US" altLang="en-US"/>
              <a:pPr>
                <a:defRPr/>
              </a:pPr>
              <a:t>‹#›</a:t>
            </a:fld>
            <a:endParaRPr lang="en-US" altLang="en-US"/>
          </a:p>
        </p:txBody>
      </p:sp>
    </p:spTree>
    <p:extLst>
      <p:ext uri="{BB962C8B-B14F-4D97-AF65-F5344CB8AC3E}">
        <p14:creationId xmlns:p14="http://schemas.microsoft.com/office/powerpoint/2010/main" val="1283226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1EDB21CD-B0A3-3470-203D-E0280AF9B6C7}"/>
              </a:ext>
            </a:extLst>
          </p:cNvPr>
          <p:cNvSpPr>
            <a:spLocks noGrp="1"/>
          </p:cNvSpPr>
          <p:nvPr>
            <p:ph type="dt" sz="half" idx="10"/>
          </p:nvPr>
        </p:nvSpPr>
        <p:spPr/>
        <p:txBody>
          <a:bodyPr/>
          <a:lstStyle>
            <a:lvl1pPr>
              <a:defRPr/>
            </a:lvl1pPr>
          </a:lstStyle>
          <a:p>
            <a:pPr>
              <a:defRPr/>
            </a:pPr>
            <a:fld id="{9A31E5EA-83BE-4A23-BCE9-FF118F156DC0}" type="datetime1">
              <a:rPr lang="en-US" smtClean="0"/>
              <a:t>24-Jan-24</a:t>
            </a:fld>
            <a:endParaRPr lang="en-US"/>
          </a:p>
        </p:txBody>
      </p:sp>
      <p:sp>
        <p:nvSpPr>
          <p:cNvPr id="6" name="Footer Placeholder 4">
            <a:extLst>
              <a:ext uri="{FF2B5EF4-FFF2-40B4-BE49-F238E27FC236}">
                <a16:creationId xmlns:a16="http://schemas.microsoft.com/office/drawing/2014/main" id="{4AECF35E-C127-FD72-A510-45C249BCF6DC}"/>
              </a:ext>
            </a:extLst>
          </p:cNvPr>
          <p:cNvSpPr>
            <a:spLocks noGrp="1"/>
          </p:cNvSpPr>
          <p:nvPr>
            <p:ph type="ftr" sz="quarter" idx="11"/>
          </p:nvPr>
        </p:nvSpPr>
        <p:spPr/>
        <p:txBody>
          <a:bodyPr/>
          <a:lstStyle>
            <a:lvl1pPr>
              <a:defRPr/>
            </a:lvl1pPr>
          </a:lstStyle>
          <a:p>
            <a:pPr>
              <a:defRPr/>
            </a:pPr>
            <a:endParaRPr lang="en-US" altLang="en-US" sz="2400">
              <a:latin typeface="Palatino" pitchFamily="-128" charset="0"/>
            </a:endParaRPr>
          </a:p>
        </p:txBody>
      </p:sp>
      <p:sp>
        <p:nvSpPr>
          <p:cNvPr id="7" name="Slide Number Placeholder 5">
            <a:extLst>
              <a:ext uri="{FF2B5EF4-FFF2-40B4-BE49-F238E27FC236}">
                <a16:creationId xmlns:a16="http://schemas.microsoft.com/office/drawing/2014/main" id="{1873EAE4-D055-1428-4FE8-47DF8B3B539D}"/>
              </a:ext>
            </a:extLst>
          </p:cNvPr>
          <p:cNvSpPr>
            <a:spLocks noGrp="1"/>
          </p:cNvSpPr>
          <p:nvPr>
            <p:ph type="sldNum" sz="quarter" idx="12"/>
          </p:nvPr>
        </p:nvSpPr>
        <p:spPr/>
        <p:txBody>
          <a:bodyPr/>
          <a:lstStyle>
            <a:lvl1pPr>
              <a:defRPr/>
            </a:lvl1pPr>
          </a:lstStyle>
          <a:p>
            <a:pPr>
              <a:defRPr/>
            </a:pPr>
            <a:fld id="{35BFF726-2C8F-4671-9907-3649EA5B38EB}" type="slidenum">
              <a:rPr lang="en-US" altLang="en-US"/>
              <a:pPr>
                <a:defRPr/>
              </a:pPr>
              <a:t>‹#›</a:t>
            </a:fld>
            <a:endParaRPr lang="en-US" altLang="en-US"/>
          </a:p>
        </p:txBody>
      </p:sp>
    </p:spTree>
    <p:extLst>
      <p:ext uri="{BB962C8B-B14F-4D97-AF65-F5344CB8AC3E}">
        <p14:creationId xmlns:p14="http://schemas.microsoft.com/office/powerpoint/2010/main" val="2610724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BCA1CE5-F862-5C77-C6D4-8D8285A92F86}"/>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Text Placeholder 2">
            <a:extLst>
              <a:ext uri="{FF2B5EF4-FFF2-40B4-BE49-F238E27FC236}">
                <a16:creationId xmlns:a16="http://schemas.microsoft.com/office/drawing/2014/main" id="{6FB96EE8-78B6-F755-5F92-D06FF72D984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A74D57-3CE7-807D-772D-060347F8A412}"/>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smtClean="0">
                <a:solidFill>
                  <a:schemeClr val="tx1">
                    <a:tint val="75000"/>
                  </a:schemeClr>
                </a:solidFill>
                <a:latin typeface="+mn-lt"/>
              </a:defRPr>
            </a:lvl1pPr>
          </a:lstStyle>
          <a:p>
            <a:pPr>
              <a:defRPr/>
            </a:pPr>
            <a:fld id="{5AE6656A-5248-47CE-B602-186284BB47CC}" type="datetime1">
              <a:rPr lang="en-US" smtClean="0"/>
              <a:t>24-Jan-24</a:t>
            </a:fld>
            <a:endParaRPr lang="en-US"/>
          </a:p>
        </p:txBody>
      </p:sp>
      <p:sp>
        <p:nvSpPr>
          <p:cNvPr id="5" name="Footer Placeholder 4">
            <a:extLst>
              <a:ext uri="{FF2B5EF4-FFF2-40B4-BE49-F238E27FC236}">
                <a16:creationId xmlns:a16="http://schemas.microsoft.com/office/drawing/2014/main" id="{1E11F612-C066-4F6A-25FF-B892BDAC65D5}"/>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endParaRPr lang="en-US" altLang="en-US" sz="2400">
              <a:latin typeface="Palatino" pitchFamily="-128" charset="0"/>
            </a:endParaRPr>
          </a:p>
        </p:txBody>
      </p:sp>
      <p:sp>
        <p:nvSpPr>
          <p:cNvPr id="6" name="Slide Number Placeholder 5">
            <a:extLst>
              <a:ext uri="{FF2B5EF4-FFF2-40B4-BE49-F238E27FC236}">
                <a16:creationId xmlns:a16="http://schemas.microsoft.com/office/drawing/2014/main" id="{827A3634-BB10-66CE-4FB5-6EF6B423A2E3}"/>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900" smtClean="0">
                <a:solidFill>
                  <a:schemeClr val="tx1">
                    <a:tint val="75000"/>
                  </a:schemeClr>
                </a:solidFill>
                <a:latin typeface="+mn-lt"/>
              </a:defRPr>
            </a:lvl1pPr>
          </a:lstStyle>
          <a:p>
            <a:pPr>
              <a:defRPr/>
            </a:pPr>
            <a:fld id="{B1E64F2F-79A1-43F9-973B-5368490D9AA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87"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4" name="Rectangle 4103">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6" name="Rectangle 4105">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2693"/>
            <a:ext cx="9143998"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8" name="Rectangle 4107">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84720" y="-2407841"/>
            <a:ext cx="4374557" cy="914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0" name="Rectangle 4109">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55756" y="-2236808"/>
            <a:ext cx="4374128" cy="880235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2" name="Rectangle 4111">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2690"/>
            <a:ext cx="6406863"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4" name="Freeform: Shape 4113">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4459073" y="-1032053"/>
            <a:ext cx="3742610"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98" name="Title 1">
            <a:extLst>
              <a:ext uri="{FF2B5EF4-FFF2-40B4-BE49-F238E27FC236}">
                <a16:creationId xmlns:a16="http://schemas.microsoft.com/office/drawing/2014/main" id="{1AB934AC-8772-8C53-77CF-46F19A22915B}"/>
              </a:ext>
            </a:extLst>
          </p:cNvPr>
          <p:cNvSpPr>
            <a:spLocks noGrp="1" noChangeArrowheads="1"/>
          </p:cNvSpPr>
          <p:nvPr>
            <p:ph type="ctrTitle"/>
          </p:nvPr>
        </p:nvSpPr>
        <p:spPr>
          <a:xfrm>
            <a:off x="986118" y="735106"/>
            <a:ext cx="7540322" cy="2928470"/>
          </a:xfrm>
        </p:spPr>
        <p:txBody>
          <a:bodyPr anchor="b">
            <a:normAutofit/>
          </a:bodyPr>
          <a:lstStyle/>
          <a:p>
            <a:pPr algn="l"/>
            <a:r>
              <a:rPr lang="en-US" altLang="en-US" sz="4200">
                <a:solidFill>
                  <a:srgbClr val="FFFFFF"/>
                </a:solidFill>
              </a:rPr>
              <a:t>Software Process Models</a:t>
            </a:r>
          </a:p>
        </p:txBody>
      </p:sp>
      <p:sp>
        <p:nvSpPr>
          <p:cNvPr id="4099" name="Subtitle 2">
            <a:extLst>
              <a:ext uri="{FF2B5EF4-FFF2-40B4-BE49-F238E27FC236}">
                <a16:creationId xmlns:a16="http://schemas.microsoft.com/office/drawing/2014/main" id="{884962A1-BB95-02F0-B35F-C4B0C0DB8330}"/>
              </a:ext>
            </a:extLst>
          </p:cNvPr>
          <p:cNvSpPr>
            <a:spLocks noGrp="1" noChangeArrowheads="1"/>
          </p:cNvSpPr>
          <p:nvPr>
            <p:ph type="subTitle" idx="1"/>
          </p:nvPr>
        </p:nvSpPr>
        <p:spPr bwMode="auto">
          <a:xfrm>
            <a:off x="1013011" y="4870824"/>
            <a:ext cx="7504463" cy="1458258"/>
          </a:xfrm>
        </p:spPr>
        <p:txBody>
          <a:bodyPr numCol="1" anchor="ctr" anchorCtr="0" compatLnSpc="1">
            <a:prstTxWarp prst="textNoShape">
              <a:avLst/>
            </a:prstTxWarp>
            <a:normAutofit/>
          </a:bodyPr>
          <a:lstStyle/>
          <a:p>
            <a:pPr algn="l"/>
            <a:r>
              <a:rPr lang="en-US" altLang="en-US"/>
              <a:t>Instructor: Mehroze Khan</a:t>
            </a:r>
          </a:p>
        </p:txBody>
      </p:sp>
      <p:sp>
        <p:nvSpPr>
          <p:cNvPr id="5" name="Slide Number Placeholder 4">
            <a:extLst>
              <a:ext uri="{FF2B5EF4-FFF2-40B4-BE49-F238E27FC236}">
                <a16:creationId xmlns:a16="http://schemas.microsoft.com/office/drawing/2014/main" id="{0AAF08D6-F51C-6753-A8D1-C4E65FA9EF87}"/>
              </a:ext>
            </a:extLst>
          </p:cNvPr>
          <p:cNvSpPr>
            <a:spLocks noGrp="1"/>
          </p:cNvSpPr>
          <p:nvPr>
            <p:ph type="sldNum" sz="quarter" idx="12"/>
          </p:nvPr>
        </p:nvSpPr>
        <p:spPr>
          <a:xfrm>
            <a:off x="8778240" y="6446837"/>
            <a:ext cx="336042" cy="365125"/>
          </a:xfrm>
        </p:spPr>
        <p:txBody>
          <a:bodyPr>
            <a:normAutofit/>
          </a:bodyPr>
          <a:lstStyle/>
          <a:p>
            <a:pPr>
              <a:spcAft>
                <a:spcPts val="600"/>
              </a:spcAft>
              <a:defRPr/>
            </a:pPr>
            <a:fld id="{A78D0473-0210-415D-BB8A-12AA1D5491F7}" type="slidenum">
              <a:rPr lang="en-US" altLang="en-US" sz="1000">
                <a:solidFill>
                  <a:schemeClr val="tx1">
                    <a:lumMod val="50000"/>
                    <a:lumOff val="50000"/>
                  </a:schemeClr>
                </a:solidFill>
              </a:rPr>
              <a:pPr>
                <a:spcAft>
                  <a:spcPts val="600"/>
                </a:spcAft>
                <a:defRPr/>
              </a:pPr>
              <a:t>1</a:t>
            </a:fld>
            <a:endParaRPr lang="en-US" altLang="en-US" sz="1000">
              <a:solidFill>
                <a:schemeClr val="tx1">
                  <a:lumMod val="50000"/>
                  <a:lumOff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4" name="Rectangle 1434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6" name="Rectangle 1434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8" name="Rectangle 1434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50" name="Rectangle 1434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52" name="Rectangle 1435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38" name="Title 1">
            <a:extLst>
              <a:ext uri="{FF2B5EF4-FFF2-40B4-BE49-F238E27FC236}">
                <a16:creationId xmlns:a16="http://schemas.microsoft.com/office/drawing/2014/main" id="{E344B19A-1E68-7962-D36C-D4FA9DD8C23E}"/>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Task Set</a:t>
            </a:r>
          </a:p>
        </p:txBody>
      </p:sp>
      <p:sp>
        <p:nvSpPr>
          <p:cNvPr id="14339" name="Content Placeholder 2">
            <a:extLst>
              <a:ext uri="{FF2B5EF4-FFF2-40B4-BE49-F238E27FC236}">
                <a16:creationId xmlns:a16="http://schemas.microsoft.com/office/drawing/2014/main" id="{E3C82DE0-1E8C-0503-EDF6-032D59807FE9}"/>
              </a:ext>
            </a:extLst>
          </p:cNvPr>
          <p:cNvSpPr>
            <a:spLocks noGrp="1" noChangeArrowheads="1"/>
          </p:cNvSpPr>
          <p:nvPr>
            <p:ph idx="1"/>
          </p:nvPr>
        </p:nvSpPr>
        <p:spPr bwMode="auto">
          <a:xfrm>
            <a:off x="1028699" y="2318197"/>
            <a:ext cx="7293023" cy="3683358"/>
          </a:xfrm>
        </p:spPr>
        <p:txBody>
          <a:bodyPr numCol="1" anchor="ctr" anchorCtr="0" compatLnSpc="1">
            <a:prstTxWarp prst="textNoShape">
              <a:avLst/>
            </a:prstTxWarp>
            <a:normAutofit lnSpcReduction="10000"/>
          </a:bodyPr>
          <a:lstStyle/>
          <a:p>
            <a:pPr marL="0" indent="0" algn="just">
              <a:buNone/>
            </a:pPr>
            <a:r>
              <a:rPr lang="en-US" altLang="en-US" sz="2200" dirty="0"/>
              <a:t>For a small software project requested by one person (at a remote location) with simple, straightforward requirements, the communication activity might encompass little more than a phone call with the appropriate stakeholder. Therefore, the only necessary action is </a:t>
            </a:r>
            <a:r>
              <a:rPr lang="en-US" altLang="en-US" sz="2200" i="1" dirty="0"/>
              <a:t>phone conversation, </a:t>
            </a:r>
            <a:r>
              <a:rPr lang="en-US" altLang="en-US" sz="2200" dirty="0"/>
              <a:t>and the work tasks (the </a:t>
            </a:r>
            <a:r>
              <a:rPr lang="en-US" altLang="en-US" sz="2200" i="1" dirty="0"/>
              <a:t>task set</a:t>
            </a:r>
            <a:r>
              <a:rPr lang="en-US" altLang="en-US" sz="2200" dirty="0"/>
              <a:t>) that this action encompasses are:</a:t>
            </a:r>
          </a:p>
          <a:p>
            <a:pPr marL="457200" indent="-457200">
              <a:buFont typeface="+mj-lt"/>
              <a:buAutoNum type="arabicPeriod"/>
            </a:pPr>
            <a:r>
              <a:rPr lang="en-US" altLang="en-US" dirty="0"/>
              <a:t>Contact stakeholder via telephone.</a:t>
            </a:r>
          </a:p>
          <a:p>
            <a:pPr marL="457200" indent="-457200">
              <a:buFont typeface="+mj-lt"/>
              <a:buAutoNum type="arabicPeriod"/>
            </a:pPr>
            <a:r>
              <a:rPr lang="en-US" altLang="en-US" dirty="0"/>
              <a:t>Discuss requirements and take notes.</a:t>
            </a:r>
          </a:p>
          <a:p>
            <a:pPr marL="457200" indent="-457200">
              <a:buFont typeface="+mj-lt"/>
              <a:buAutoNum type="arabicPeriod"/>
            </a:pPr>
            <a:r>
              <a:rPr lang="en-US" altLang="en-US" dirty="0"/>
              <a:t>Organize notes into a brief written statement of requirements.</a:t>
            </a:r>
          </a:p>
          <a:p>
            <a:pPr marL="457200" indent="-457200">
              <a:buFont typeface="+mj-lt"/>
              <a:buAutoNum type="arabicPeriod"/>
            </a:pPr>
            <a:r>
              <a:rPr lang="en-US" altLang="en-US" dirty="0"/>
              <a:t>E-mail to stakeholder for review and approval.</a:t>
            </a:r>
          </a:p>
        </p:txBody>
      </p:sp>
      <p:sp>
        <p:nvSpPr>
          <p:cNvPr id="5" name="Slide Number Placeholder 4">
            <a:extLst>
              <a:ext uri="{FF2B5EF4-FFF2-40B4-BE49-F238E27FC236}">
                <a16:creationId xmlns:a16="http://schemas.microsoft.com/office/drawing/2014/main" id="{3E3010D0-F70A-CD48-AA0D-D8FE1DF92CEB}"/>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B5976184-9EBF-4332-B035-BFEBA0B5673B}" type="slidenum">
              <a:rPr lang="en-US" altLang="en-US" sz="1000">
                <a:solidFill>
                  <a:schemeClr val="tx1">
                    <a:lumMod val="50000"/>
                    <a:lumOff val="50000"/>
                  </a:schemeClr>
                </a:solidFill>
              </a:rPr>
              <a:pPr>
                <a:spcAft>
                  <a:spcPts val="600"/>
                </a:spcAft>
                <a:defRPr/>
              </a:pPr>
              <a:t>10</a:t>
            </a:fld>
            <a:endParaRPr lang="en-US" altLang="en-US" sz="1000">
              <a:solidFill>
                <a:schemeClr val="tx1">
                  <a:lumMod val="50000"/>
                  <a:lumOff val="5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68" name="Rectangle 1536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0" name="Rectangle 1536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2" name="Rectangle 1537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4" name="Rectangle 1537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6" name="Rectangle 1537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2" name="Title 1">
            <a:extLst>
              <a:ext uri="{FF2B5EF4-FFF2-40B4-BE49-F238E27FC236}">
                <a16:creationId xmlns:a16="http://schemas.microsoft.com/office/drawing/2014/main" id="{5FEC062C-38B6-9AEA-5CBB-68048A052EFC}"/>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Task Set</a:t>
            </a:r>
          </a:p>
        </p:txBody>
      </p:sp>
      <p:sp>
        <p:nvSpPr>
          <p:cNvPr id="15363" name="Content Placeholder 2">
            <a:extLst>
              <a:ext uri="{FF2B5EF4-FFF2-40B4-BE49-F238E27FC236}">
                <a16:creationId xmlns:a16="http://schemas.microsoft.com/office/drawing/2014/main" id="{656C1D13-CE83-2849-1C96-E2B898FDCAF8}"/>
              </a:ext>
            </a:extLst>
          </p:cNvPr>
          <p:cNvSpPr>
            <a:spLocks noGrp="1" noChangeArrowheads="1"/>
          </p:cNvSpPr>
          <p:nvPr>
            <p:ph idx="1"/>
          </p:nvPr>
        </p:nvSpPr>
        <p:spPr bwMode="auto">
          <a:xfrm>
            <a:off x="1028699" y="2318197"/>
            <a:ext cx="7293023" cy="3683358"/>
          </a:xfrm>
        </p:spPr>
        <p:txBody>
          <a:bodyPr numCol="1" anchor="ctr" anchorCtr="0" compatLnSpc="1">
            <a:prstTxWarp prst="textNoShape">
              <a:avLst/>
            </a:prstTxWarp>
            <a:normAutofit/>
          </a:bodyPr>
          <a:lstStyle/>
          <a:p>
            <a:pPr marL="0" indent="0" algn="just">
              <a:buNone/>
            </a:pPr>
            <a:r>
              <a:rPr lang="en-US" altLang="en-US" sz="2200" dirty="0"/>
              <a:t>If the project was considerably more complex with many stakeholders, each with a different set of (sometime conflicting) requirements, the communication activity might have six distinct actions: </a:t>
            </a:r>
          </a:p>
          <a:p>
            <a:pPr lvl="1"/>
            <a:r>
              <a:rPr lang="en-US" altLang="en-US" sz="2200" i="1" dirty="0"/>
              <a:t>Inception</a:t>
            </a:r>
          </a:p>
          <a:p>
            <a:pPr lvl="1"/>
            <a:r>
              <a:rPr lang="en-US" altLang="en-US" sz="2200" i="1" dirty="0"/>
              <a:t>Elicitation</a:t>
            </a:r>
          </a:p>
          <a:p>
            <a:pPr lvl="1"/>
            <a:r>
              <a:rPr lang="en-US" altLang="en-US" sz="2200" i="1" dirty="0"/>
              <a:t>Elaboration</a:t>
            </a:r>
          </a:p>
          <a:p>
            <a:pPr lvl="1"/>
            <a:r>
              <a:rPr lang="en-US" altLang="en-US" sz="2200" i="1" dirty="0"/>
              <a:t>Negotiation</a:t>
            </a:r>
          </a:p>
          <a:p>
            <a:pPr lvl="1"/>
            <a:r>
              <a:rPr lang="en-US" altLang="en-US" sz="2200" i="1" dirty="0"/>
              <a:t>Specification</a:t>
            </a:r>
          </a:p>
          <a:p>
            <a:pPr lvl="1"/>
            <a:r>
              <a:rPr lang="en-US" altLang="en-US" sz="2200" i="1" dirty="0"/>
              <a:t>Validation.</a:t>
            </a:r>
            <a:endParaRPr lang="en-US" altLang="en-US" sz="2200" dirty="0"/>
          </a:p>
          <a:p>
            <a:endParaRPr lang="en-US" altLang="en-US" sz="1700" dirty="0">
              <a:latin typeface="Leawood-Book"/>
            </a:endParaRPr>
          </a:p>
        </p:txBody>
      </p:sp>
      <p:sp>
        <p:nvSpPr>
          <p:cNvPr id="5" name="Slide Number Placeholder 4">
            <a:extLst>
              <a:ext uri="{FF2B5EF4-FFF2-40B4-BE49-F238E27FC236}">
                <a16:creationId xmlns:a16="http://schemas.microsoft.com/office/drawing/2014/main" id="{9C071FB7-8CE4-3A33-12BF-7E4A7330E5D9}"/>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EE00A25C-1B90-46EF-801B-A88BEA375E8B}" type="slidenum">
              <a:rPr lang="en-US" altLang="en-US" sz="1000">
                <a:solidFill>
                  <a:schemeClr val="tx1">
                    <a:lumMod val="50000"/>
                    <a:lumOff val="50000"/>
                  </a:schemeClr>
                </a:solidFill>
              </a:rPr>
              <a:pPr>
                <a:spcAft>
                  <a:spcPts val="600"/>
                </a:spcAft>
                <a:defRPr/>
              </a:pPr>
              <a:t>11</a:t>
            </a:fld>
            <a:endParaRPr lang="en-US" altLang="en-US" sz="1000">
              <a:solidFill>
                <a:schemeClr val="tx1">
                  <a:lumMod val="50000"/>
                  <a:lumOff val="5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68" name="Rectangle 1536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0" name="Rectangle 1536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2" name="Rectangle 1537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4" name="Rectangle 1537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6" name="Rectangle 1537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2" name="Title 1">
            <a:extLst>
              <a:ext uri="{FF2B5EF4-FFF2-40B4-BE49-F238E27FC236}">
                <a16:creationId xmlns:a16="http://schemas.microsoft.com/office/drawing/2014/main" id="{5FEC062C-38B6-9AEA-5CBB-68048A052EFC}"/>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Task Set</a:t>
            </a:r>
          </a:p>
        </p:txBody>
      </p:sp>
      <p:sp>
        <p:nvSpPr>
          <p:cNvPr id="15363" name="Content Placeholder 2">
            <a:extLst>
              <a:ext uri="{FF2B5EF4-FFF2-40B4-BE49-F238E27FC236}">
                <a16:creationId xmlns:a16="http://schemas.microsoft.com/office/drawing/2014/main" id="{656C1D13-CE83-2849-1C96-E2B898FDCAF8}"/>
              </a:ext>
            </a:extLst>
          </p:cNvPr>
          <p:cNvSpPr>
            <a:spLocks noGrp="1" noChangeArrowheads="1"/>
          </p:cNvSpPr>
          <p:nvPr>
            <p:ph idx="1"/>
          </p:nvPr>
        </p:nvSpPr>
        <p:spPr bwMode="auto">
          <a:xfrm>
            <a:off x="228600" y="1752600"/>
            <a:ext cx="8549639" cy="4810862"/>
          </a:xfrm>
        </p:spPr>
        <p:txBody>
          <a:bodyPr numCol="1" anchor="ctr" anchorCtr="0" compatLnSpc="1">
            <a:prstTxWarp prst="textNoShape">
              <a:avLst/>
            </a:prstTxWarp>
            <a:normAutofit fontScale="92500" lnSpcReduction="10000"/>
          </a:bodyPr>
          <a:lstStyle/>
          <a:p>
            <a:pPr algn="just"/>
            <a:r>
              <a:rPr lang="en-US" altLang="en-US" sz="1700" b="1" dirty="0">
                <a:latin typeface="Leawood-Book"/>
              </a:rPr>
              <a:t>Inception</a:t>
            </a:r>
            <a:r>
              <a:rPr lang="en-US" altLang="en-US" sz="1700" dirty="0">
                <a:latin typeface="Leawood-Book"/>
              </a:rPr>
              <a:t>: The initial stage where the project is conceived, and the goals and objectives are outlined.</a:t>
            </a:r>
          </a:p>
          <a:p>
            <a:pPr lvl="1" algn="just"/>
            <a:r>
              <a:rPr lang="en-US" altLang="en-US" sz="1400" dirty="0">
                <a:latin typeface="Leawood-Book"/>
              </a:rPr>
              <a:t>Identifying the key stakeholders, understanding their initial requirements, and setting the project's overall direction.</a:t>
            </a:r>
          </a:p>
          <a:p>
            <a:pPr algn="just"/>
            <a:r>
              <a:rPr lang="en-US" altLang="en-US" sz="1700" b="1" dirty="0">
                <a:latin typeface="Leawood-Book"/>
              </a:rPr>
              <a:t>Elicitation</a:t>
            </a:r>
            <a:r>
              <a:rPr lang="en-US" altLang="en-US" sz="1700" dirty="0">
                <a:latin typeface="Leawood-Book"/>
              </a:rPr>
              <a:t>: The process of gathering information and requirements from stakeholders to understand their needs and expectations.</a:t>
            </a:r>
          </a:p>
          <a:p>
            <a:pPr lvl="1" algn="just"/>
            <a:r>
              <a:rPr lang="en-US" altLang="en-US" sz="1400" dirty="0">
                <a:latin typeface="Leawood-Book"/>
              </a:rPr>
              <a:t>Conducting interviews, surveys, workshops, or other methods to extract relevant information from stakeholders.</a:t>
            </a:r>
          </a:p>
          <a:p>
            <a:pPr algn="just"/>
            <a:r>
              <a:rPr lang="en-US" altLang="en-US" sz="1700" b="1" dirty="0">
                <a:latin typeface="Leawood-Book"/>
              </a:rPr>
              <a:t>Elaboration</a:t>
            </a:r>
            <a:r>
              <a:rPr lang="en-US" altLang="en-US" sz="1700" dirty="0">
                <a:latin typeface="Leawood-Book"/>
              </a:rPr>
              <a:t>: The stage where gathered requirements are analyzed and detailed to create a comprehensive understanding of the project scope.</a:t>
            </a:r>
          </a:p>
          <a:p>
            <a:pPr lvl="1" algn="just"/>
            <a:r>
              <a:rPr lang="en-US" altLang="en-US" sz="1400" dirty="0">
                <a:latin typeface="Leawood-Book"/>
              </a:rPr>
              <a:t>Breaking down high-level requirements into more detailed specifications, creating use cases, and developing a more intricate project plan.</a:t>
            </a:r>
          </a:p>
          <a:p>
            <a:pPr algn="just"/>
            <a:r>
              <a:rPr lang="en-US" altLang="en-US" sz="1700" b="1" dirty="0">
                <a:latin typeface="Leawood-Book"/>
              </a:rPr>
              <a:t>Negotiation</a:t>
            </a:r>
            <a:r>
              <a:rPr lang="en-US" altLang="en-US" sz="1700" dirty="0">
                <a:latin typeface="Leawood-Book"/>
              </a:rPr>
              <a:t>: The process of reconciling conflicting requirements and priorities among stakeholders.</a:t>
            </a:r>
          </a:p>
          <a:p>
            <a:pPr lvl="1" algn="just"/>
            <a:r>
              <a:rPr lang="en-US" altLang="en-US" sz="1400" dirty="0">
                <a:latin typeface="Leawood-Book"/>
              </a:rPr>
              <a:t>Facilitating discussions and negotiations to resolve conflicts, finding compromises, and ensuring alignment among stakeholders.</a:t>
            </a:r>
          </a:p>
          <a:p>
            <a:pPr algn="just"/>
            <a:r>
              <a:rPr lang="en-US" altLang="en-US" sz="1700" b="1" dirty="0">
                <a:latin typeface="Leawood-Book"/>
              </a:rPr>
              <a:t>Specification</a:t>
            </a:r>
            <a:r>
              <a:rPr lang="en-US" altLang="en-US" sz="1700" dirty="0">
                <a:latin typeface="Leawood-Book"/>
              </a:rPr>
              <a:t>: The formal documentation and communication of detailed project requirements and specifications.</a:t>
            </a:r>
          </a:p>
          <a:p>
            <a:pPr lvl="1" algn="just"/>
            <a:r>
              <a:rPr lang="en-US" altLang="en-US" sz="1400" dirty="0">
                <a:latin typeface="Leawood-Book"/>
              </a:rPr>
              <a:t>Creating detailed documentation, such as requirements documents, design specifications, and other relevant materials that serve as a reference for project development.</a:t>
            </a:r>
          </a:p>
          <a:p>
            <a:pPr algn="just"/>
            <a:r>
              <a:rPr lang="en-US" altLang="en-US" sz="1700" b="1" dirty="0">
                <a:latin typeface="Leawood-Book"/>
              </a:rPr>
              <a:t>Validation</a:t>
            </a:r>
            <a:r>
              <a:rPr lang="en-US" altLang="en-US" sz="1700" dirty="0">
                <a:latin typeface="Leawood-Book"/>
              </a:rPr>
              <a:t>: The stage where the documented requirements are reviewed and verified to ensure they meet the stakeholders' expectations.</a:t>
            </a:r>
          </a:p>
          <a:p>
            <a:pPr lvl="1" algn="just"/>
            <a:r>
              <a:rPr lang="en-US" altLang="en-US" sz="1400" dirty="0">
                <a:latin typeface="Leawood-Book"/>
              </a:rPr>
              <a:t>Conducting reviews, inspections, and tests to validate that the project deliverables align with the specified requirements and meet the intended objectives.</a:t>
            </a:r>
          </a:p>
        </p:txBody>
      </p:sp>
      <p:sp>
        <p:nvSpPr>
          <p:cNvPr id="5" name="Slide Number Placeholder 4">
            <a:extLst>
              <a:ext uri="{FF2B5EF4-FFF2-40B4-BE49-F238E27FC236}">
                <a16:creationId xmlns:a16="http://schemas.microsoft.com/office/drawing/2014/main" id="{9C071FB7-8CE4-3A33-12BF-7E4A7330E5D9}"/>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EE00A25C-1B90-46EF-801B-A88BEA375E8B}" type="slidenum">
              <a:rPr lang="en-US" altLang="en-US" sz="1000">
                <a:solidFill>
                  <a:schemeClr val="tx1">
                    <a:lumMod val="50000"/>
                    <a:lumOff val="50000"/>
                  </a:schemeClr>
                </a:solidFill>
              </a:rPr>
              <a:pPr>
                <a:spcAft>
                  <a:spcPts val="600"/>
                </a:spcAft>
                <a:defRPr/>
              </a:pPr>
              <a:t>12</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2832648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584" name="Rectangle 2458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86" name="Rectangle 2458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88" name="Rectangle 2458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90" name="Rectangle 2458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92" name="Rectangle 2459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78" name="Title 1">
            <a:extLst>
              <a:ext uri="{FF2B5EF4-FFF2-40B4-BE49-F238E27FC236}">
                <a16:creationId xmlns:a16="http://schemas.microsoft.com/office/drawing/2014/main" id="{00569D53-3AAD-145B-02C7-4F03A5D5BB72}"/>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Software Development Process Models</a:t>
            </a:r>
          </a:p>
        </p:txBody>
      </p:sp>
      <p:sp>
        <p:nvSpPr>
          <p:cNvPr id="24579" name="Content Placeholder 2">
            <a:extLst>
              <a:ext uri="{FF2B5EF4-FFF2-40B4-BE49-F238E27FC236}">
                <a16:creationId xmlns:a16="http://schemas.microsoft.com/office/drawing/2014/main" id="{C6C8D896-7E1C-DB9B-F534-0081E9824E85}"/>
              </a:ext>
            </a:extLst>
          </p:cNvPr>
          <p:cNvSpPr>
            <a:spLocks noGrp="1" noChangeArrowheads="1"/>
          </p:cNvSpPr>
          <p:nvPr>
            <p:ph idx="1"/>
          </p:nvPr>
        </p:nvSpPr>
        <p:spPr bwMode="auto">
          <a:xfrm>
            <a:off x="1028699" y="1885278"/>
            <a:ext cx="7293023" cy="4678183"/>
          </a:xfrm>
        </p:spPr>
        <p:txBody>
          <a:bodyPr numCol="1" anchor="ctr" anchorCtr="0" compatLnSpc="1">
            <a:prstTxWarp prst="textNoShape">
              <a:avLst/>
            </a:prstTxWarp>
            <a:normAutofit fontScale="47500" lnSpcReduction="20000"/>
          </a:bodyPr>
          <a:lstStyle/>
          <a:p>
            <a:endParaRPr lang="en-US" altLang="en-US" sz="2000" dirty="0"/>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4200" dirty="0"/>
              <a:t>Waterfall model</a:t>
            </a:r>
          </a:p>
          <a:p>
            <a:pPr lvl="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4200" dirty="0"/>
              <a:t>Classical</a:t>
            </a:r>
          </a:p>
          <a:p>
            <a:pPr lvl="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4200" dirty="0"/>
              <a:t>With prototyping</a:t>
            </a:r>
          </a:p>
          <a:p>
            <a:pPr lvl="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4200" dirty="0"/>
              <a:t>V model</a:t>
            </a:r>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4200" dirty="0"/>
              <a:t>Prototyping model</a:t>
            </a:r>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4200" dirty="0"/>
              <a:t>Phased development: increments and iterations</a:t>
            </a:r>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4200" dirty="0"/>
              <a:t>Spiral model</a:t>
            </a:r>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4200" dirty="0"/>
              <a:t>Unified process</a:t>
            </a:r>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4200" dirty="0"/>
              <a:t>Rapid Application Development (RAD)</a:t>
            </a:r>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4200" dirty="0"/>
              <a:t>Agile methods</a:t>
            </a:r>
          </a:p>
          <a:p>
            <a:pPr lvl="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4200" dirty="0"/>
              <a:t>XP</a:t>
            </a:r>
          </a:p>
          <a:p>
            <a:pPr lvl="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4200" dirty="0"/>
              <a:t>Scrum</a:t>
            </a:r>
          </a:p>
          <a:p>
            <a:pPr lvl="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4200" dirty="0"/>
              <a:t>Kanban</a:t>
            </a:r>
            <a:endParaRPr lang="en-US" altLang="en-US" sz="4200" dirty="0"/>
          </a:p>
          <a:p>
            <a:endParaRPr lang="en-US" altLang="en-US" sz="2000" dirty="0"/>
          </a:p>
          <a:p>
            <a:endParaRPr lang="en-US" altLang="en-US" sz="1700" dirty="0"/>
          </a:p>
        </p:txBody>
      </p:sp>
      <p:sp>
        <p:nvSpPr>
          <p:cNvPr id="5" name="Slide Number Placeholder 4">
            <a:extLst>
              <a:ext uri="{FF2B5EF4-FFF2-40B4-BE49-F238E27FC236}">
                <a16:creationId xmlns:a16="http://schemas.microsoft.com/office/drawing/2014/main" id="{A150B04E-263D-40B2-FB2A-6E5140F1AD4A}"/>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1CC04F2E-1E3E-4C09-874B-3A733511DA90}" type="slidenum">
              <a:rPr lang="en-US" altLang="en-US" sz="1000">
                <a:solidFill>
                  <a:schemeClr val="tx1">
                    <a:lumMod val="50000"/>
                    <a:lumOff val="50000"/>
                  </a:schemeClr>
                </a:solidFill>
              </a:rPr>
              <a:pPr>
                <a:spcAft>
                  <a:spcPts val="600"/>
                </a:spcAft>
                <a:defRPr/>
              </a:pPr>
              <a:t>13</a:t>
            </a:fld>
            <a:endParaRPr lang="en-US" altLang="en-US" sz="1000">
              <a:solidFill>
                <a:schemeClr val="tx1">
                  <a:lumMod val="50000"/>
                  <a:lumOff val="50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8185" name="Rectangle 17818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87" name="Rectangle 17818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89" name="Rectangle 17818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91" name="Rectangle 17819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93" name="Rectangle 17819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Rectangle 3">
            <a:extLst>
              <a:ext uri="{FF2B5EF4-FFF2-40B4-BE49-F238E27FC236}">
                <a16:creationId xmlns:a16="http://schemas.microsoft.com/office/drawing/2014/main" id="{A6E52741-F078-D3E4-1336-22B60E719DBF}"/>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The Waterfall Model</a:t>
            </a:r>
          </a:p>
        </p:txBody>
      </p:sp>
      <p:sp>
        <p:nvSpPr>
          <p:cNvPr id="178180" name="Rectangle 4">
            <a:extLst>
              <a:ext uri="{FF2B5EF4-FFF2-40B4-BE49-F238E27FC236}">
                <a16:creationId xmlns:a16="http://schemas.microsoft.com/office/drawing/2014/main" id="{B2FB12EA-E6AA-7262-9A36-DE8C962F4726}"/>
              </a:ext>
            </a:extLst>
          </p:cNvPr>
          <p:cNvSpPr>
            <a:spLocks noGrp="1" noChangeArrowheads="1"/>
          </p:cNvSpPr>
          <p:nvPr>
            <p:ph idx="1"/>
          </p:nvPr>
        </p:nvSpPr>
        <p:spPr>
          <a:xfrm>
            <a:off x="1028699" y="2318197"/>
            <a:ext cx="7293023" cy="3683358"/>
          </a:xfrm>
        </p:spPr>
        <p:txBody>
          <a:bodyPr anchor="ctr">
            <a:norm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One of the first process development models proposed</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Works for well understood problems with minimal or no changes in the requirements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Simple and easy to explain to customers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It presents </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a very high-level view of the development process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sequence of process activities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Each major phase is marked by milestones and deliverables (artefacts)</a:t>
            </a:r>
          </a:p>
        </p:txBody>
      </p:sp>
      <p:sp>
        <p:nvSpPr>
          <p:cNvPr id="3" name="Slide Number Placeholder 4">
            <a:extLst>
              <a:ext uri="{FF2B5EF4-FFF2-40B4-BE49-F238E27FC236}">
                <a16:creationId xmlns:a16="http://schemas.microsoft.com/office/drawing/2014/main" id="{E4882234-851A-F8E9-C665-527F27FA34BD}"/>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51CD8E73-E520-4CC4-9C4E-8CBD980C0FC5}" type="slidenum">
              <a:rPr lang="en-US" altLang="en-US" sz="1000">
                <a:solidFill>
                  <a:schemeClr val="tx1">
                    <a:lumMod val="50000"/>
                    <a:lumOff val="50000"/>
                  </a:schemeClr>
                </a:solidFill>
              </a:rPr>
              <a:pPr>
                <a:spcAft>
                  <a:spcPts val="600"/>
                </a:spcAft>
                <a:defRPr/>
              </a:pPr>
              <a:t>14</a:t>
            </a:fld>
            <a:endParaRPr lang="en-US" altLang="en-US" sz="1000">
              <a:solidFill>
                <a:schemeClr val="tx1">
                  <a:lumMod val="50000"/>
                  <a:lumOff val="50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643" name="Rectangle 2663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44" name="Rectangle 2663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45" name="Rectangle 2663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46" name="Rectangle 2663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26" name="Rectangle 2">
            <a:extLst>
              <a:ext uri="{FF2B5EF4-FFF2-40B4-BE49-F238E27FC236}">
                <a16:creationId xmlns:a16="http://schemas.microsoft.com/office/drawing/2014/main" id="{3F63BBD6-6FAA-6DF7-6D0B-DA25F92F0D2E}"/>
              </a:ext>
            </a:extLst>
          </p:cNvPr>
          <p:cNvSpPr>
            <a:spLocks noGrp="1" noChangeArrowheads="1"/>
          </p:cNvSpPr>
          <p:nvPr>
            <p:ph type="title"/>
          </p:nvPr>
        </p:nvSpPr>
        <p:spPr>
          <a:xfrm>
            <a:off x="524784" y="248038"/>
            <a:ext cx="5297791" cy="1159200"/>
          </a:xfrm>
          <a:extLst>
            <a:ext uri="{91240B29-F687-4F45-9708-019B960494DF}">
              <a14:hiddenLine xmlns:a14="http://schemas.microsoft.com/office/drawing/2010/main" w="12700">
                <a:solidFill>
                  <a:schemeClr val="tx1"/>
                </a:solidFill>
                <a:miter lim="800000"/>
                <a:headEnd/>
                <a:tailEnd/>
              </a14:hiddenLine>
            </a:ext>
          </a:extLst>
        </p:spPr>
        <p:txBody>
          <a:bodyPr vert="horz" lIns="91440" tIns="45720" rIns="91440" bIns="45720" rtlCol="0" anchor="ctr">
            <a:normAutofit/>
          </a:bodyPr>
          <a:lstStyle/>
          <a:p>
            <a:pPr defTabSz="914400"/>
            <a:r>
              <a:rPr lang="en-US" altLang="en-US" sz="3500" kern="1200">
                <a:solidFill>
                  <a:srgbClr val="FFFFFF"/>
                </a:solidFill>
                <a:latin typeface="+mj-lt"/>
                <a:ea typeface="+mj-ea"/>
                <a:cs typeface="+mj-cs"/>
              </a:rPr>
              <a:t>The Waterfall Model</a:t>
            </a:r>
          </a:p>
        </p:txBody>
      </p:sp>
      <p:pic>
        <p:nvPicPr>
          <p:cNvPr id="26628" name="Picture 3">
            <a:extLst>
              <a:ext uri="{FF2B5EF4-FFF2-40B4-BE49-F238E27FC236}">
                <a16:creationId xmlns:a16="http://schemas.microsoft.com/office/drawing/2014/main" id="{A8E32147-B5D6-529E-84DD-9D6D1F90A66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4168" y="3268470"/>
            <a:ext cx="8495662" cy="1847805"/>
          </a:xfrm>
          <a:prstGeom prst="rect">
            <a:avLst/>
          </a:prstGeom>
          <a:solidFill>
            <a:srgbClr val="96E3FE"/>
          </a:solid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4">
            <a:extLst>
              <a:ext uri="{FF2B5EF4-FFF2-40B4-BE49-F238E27FC236}">
                <a16:creationId xmlns:a16="http://schemas.microsoft.com/office/drawing/2014/main" id="{7E33B6E2-8FF3-54FE-4B11-E0929945CFBE}"/>
              </a:ext>
            </a:extLst>
          </p:cNvPr>
          <p:cNvSpPr>
            <a:spLocks noGrp="1"/>
          </p:cNvSpPr>
          <p:nvPr>
            <p:ph type="sldNum" sz="quarter" idx="12"/>
          </p:nvPr>
        </p:nvSpPr>
        <p:spPr>
          <a:xfrm>
            <a:off x="8778239" y="6455664"/>
            <a:ext cx="336042" cy="365125"/>
          </a:xfrm>
        </p:spPr>
        <p:txBody>
          <a:bodyPr vert="horz" lIns="91440" tIns="45720" rIns="91440" bIns="45720" rtlCol="0" anchor="ctr">
            <a:normAutofit/>
          </a:bodyPr>
          <a:lstStyle/>
          <a:p>
            <a:pPr>
              <a:spcAft>
                <a:spcPts val="600"/>
              </a:spcAft>
              <a:defRPr/>
            </a:pPr>
            <a:fld id="{3CB38C89-07DB-4D76-A3BC-996FCC8565FF}" type="slidenum">
              <a:rPr lang="en-US" altLang="en-US" sz="1000">
                <a:solidFill>
                  <a:schemeClr val="tx1">
                    <a:lumMod val="50000"/>
                    <a:lumOff val="50000"/>
                  </a:schemeClr>
                </a:solidFill>
              </a:rPr>
              <a:pPr>
                <a:spcAft>
                  <a:spcPts val="600"/>
                </a:spcAft>
                <a:defRPr/>
              </a:pPr>
              <a:t>15</a:t>
            </a:fld>
            <a:endParaRPr lang="en-US" altLang="en-US" sz="1000">
              <a:solidFill>
                <a:schemeClr val="tx1">
                  <a:lumMod val="50000"/>
                  <a:lumOff val="50000"/>
                </a:schemeClr>
              </a:solidFil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657" name="Rectangle 2765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59" name="Rectangle 2765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61" name="Rectangle 2766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63" name="Rectangle 2766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50" name="Rectangle 2">
            <a:extLst>
              <a:ext uri="{FF2B5EF4-FFF2-40B4-BE49-F238E27FC236}">
                <a16:creationId xmlns:a16="http://schemas.microsoft.com/office/drawing/2014/main" id="{E63B365A-791A-9625-69D4-D6230A4ADE3C}"/>
              </a:ext>
            </a:extLst>
          </p:cNvPr>
          <p:cNvSpPr>
            <a:spLocks noGrp="1" noChangeArrowheads="1"/>
          </p:cNvSpPr>
          <p:nvPr>
            <p:ph type="title"/>
          </p:nvPr>
        </p:nvSpPr>
        <p:spPr>
          <a:xfrm>
            <a:off x="524784" y="248038"/>
            <a:ext cx="5297791" cy="1159200"/>
          </a:xfrm>
          <a:extLst>
            <a:ext uri="{91240B29-F687-4F45-9708-019B960494DF}">
              <a14:hiddenLine xmlns:a14="http://schemas.microsoft.com/office/drawing/2010/main" w="12700">
                <a:solidFill>
                  <a:schemeClr val="tx1"/>
                </a:solidFill>
                <a:miter lim="800000"/>
                <a:headEnd/>
                <a:tailEnd/>
              </a14:hiddenLine>
            </a:ext>
          </a:extLst>
        </p:spPr>
        <p:txBody>
          <a:bodyPr vert="horz" lIns="91440" tIns="45720" rIns="91440" bIns="45720" rtlCol="0" anchor="ctr">
            <a:normAutofit/>
          </a:bodyPr>
          <a:lstStyle/>
          <a:p>
            <a:pPr defTabSz="914400"/>
            <a:r>
              <a:rPr lang="en-US" altLang="en-US" sz="3500" kern="1200">
                <a:solidFill>
                  <a:srgbClr val="FFFFFF"/>
                </a:solidFill>
                <a:latin typeface="+mj-lt"/>
                <a:ea typeface="+mj-ea"/>
                <a:cs typeface="+mj-cs"/>
              </a:rPr>
              <a:t>The Waterfall Model</a:t>
            </a:r>
          </a:p>
        </p:txBody>
      </p:sp>
      <p:pic>
        <p:nvPicPr>
          <p:cNvPr id="27652" name="Picture 3">
            <a:extLst>
              <a:ext uri="{FF2B5EF4-FFF2-40B4-BE49-F238E27FC236}">
                <a16:creationId xmlns:a16="http://schemas.microsoft.com/office/drawing/2014/main" id="{C803B786-A626-B8D7-0125-7A288C94D1D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52549" y="1966293"/>
            <a:ext cx="5838899" cy="4452160"/>
          </a:xfrm>
          <a:prstGeom prst="rect">
            <a:avLst/>
          </a:prstGeom>
          <a:solidFill>
            <a:srgbClr val="96E3FE"/>
          </a:solid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4">
            <a:extLst>
              <a:ext uri="{FF2B5EF4-FFF2-40B4-BE49-F238E27FC236}">
                <a16:creationId xmlns:a16="http://schemas.microsoft.com/office/drawing/2014/main" id="{125EB9B9-D7F4-BFB1-0D85-C701E69E2FC9}"/>
              </a:ext>
            </a:extLst>
          </p:cNvPr>
          <p:cNvSpPr>
            <a:spLocks noGrp="1"/>
          </p:cNvSpPr>
          <p:nvPr>
            <p:ph type="sldNum" sz="quarter" idx="12"/>
          </p:nvPr>
        </p:nvSpPr>
        <p:spPr>
          <a:xfrm>
            <a:off x="8778239" y="6455664"/>
            <a:ext cx="336042" cy="365125"/>
          </a:xfrm>
        </p:spPr>
        <p:txBody>
          <a:bodyPr vert="horz" lIns="91440" tIns="45720" rIns="91440" bIns="45720" rtlCol="0" anchor="ctr">
            <a:normAutofit/>
          </a:bodyPr>
          <a:lstStyle/>
          <a:p>
            <a:pPr>
              <a:spcAft>
                <a:spcPts val="600"/>
              </a:spcAft>
              <a:defRPr/>
            </a:pPr>
            <a:fld id="{321F65C3-E2A3-46DC-BA0F-D73BF3FC5308}" type="slidenum">
              <a:rPr lang="en-US" altLang="en-US" sz="1000">
                <a:solidFill>
                  <a:schemeClr val="tx1">
                    <a:lumMod val="50000"/>
                    <a:lumOff val="50000"/>
                  </a:schemeClr>
                </a:solidFill>
              </a:rPr>
              <a:pPr>
                <a:spcAft>
                  <a:spcPts val="600"/>
                </a:spcAft>
                <a:defRPr/>
              </a:pPr>
              <a:t>16</a:t>
            </a:fld>
            <a:endParaRPr lang="en-US" altLang="en-US" sz="1000">
              <a:solidFill>
                <a:schemeClr val="tx1">
                  <a:lumMod val="50000"/>
                  <a:lumOff val="50000"/>
                </a:schemeClr>
              </a:solidFill>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8185" name="Rectangle 17818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87" name="Rectangle 17818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89" name="Rectangle 17818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91" name="Rectangle 17819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93" name="Rectangle 17819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Rectangle 3">
            <a:extLst>
              <a:ext uri="{FF2B5EF4-FFF2-40B4-BE49-F238E27FC236}">
                <a16:creationId xmlns:a16="http://schemas.microsoft.com/office/drawing/2014/main" id="{A6E52741-F078-D3E4-1336-22B60E719DBF}"/>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The Waterfall Model</a:t>
            </a:r>
          </a:p>
        </p:txBody>
      </p:sp>
      <p:sp>
        <p:nvSpPr>
          <p:cNvPr id="178180" name="Rectangle 4">
            <a:extLst>
              <a:ext uri="{FF2B5EF4-FFF2-40B4-BE49-F238E27FC236}">
                <a16:creationId xmlns:a16="http://schemas.microsoft.com/office/drawing/2014/main" id="{B2FB12EA-E6AA-7262-9A36-DE8C962F4726}"/>
              </a:ext>
            </a:extLst>
          </p:cNvPr>
          <p:cNvSpPr>
            <a:spLocks noGrp="1" noChangeArrowheads="1"/>
          </p:cNvSpPr>
          <p:nvPr>
            <p:ph idx="1"/>
          </p:nvPr>
        </p:nvSpPr>
        <p:spPr>
          <a:xfrm>
            <a:off x="1028699" y="2318197"/>
            <a:ext cx="7293023" cy="3683358"/>
          </a:xfrm>
        </p:spPr>
        <p:txBody>
          <a:bodyPr anchor="ctr">
            <a:normAutofit fontScale="92500" lnSpcReduction="10000"/>
          </a:bodyPr>
          <a:lstStyle/>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a:t>Provides no guidance how to handle changes to products and activities during development (assumes requirements can be frozen)</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a:t>Views software development as manufacturing process rather than as building process</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a:t>There are no iterative activities that lead to building a final product</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a:t>Long wait before a final product</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a:t>Generates lots of documentation</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a:t>Considered suitable for large projects</a:t>
            </a:r>
          </a:p>
        </p:txBody>
      </p:sp>
      <p:sp>
        <p:nvSpPr>
          <p:cNvPr id="3" name="Slide Number Placeholder 4">
            <a:extLst>
              <a:ext uri="{FF2B5EF4-FFF2-40B4-BE49-F238E27FC236}">
                <a16:creationId xmlns:a16="http://schemas.microsoft.com/office/drawing/2014/main" id="{E4882234-851A-F8E9-C665-527F27FA34BD}"/>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51CD8E73-E520-4CC4-9C4E-8CBD980C0FC5}" type="slidenum">
              <a:rPr lang="en-US" altLang="en-US" sz="1000">
                <a:solidFill>
                  <a:schemeClr val="tx1">
                    <a:lumMod val="50000"/>
                    <a:lumOff val="50000"/>
                  </a:schemeClr>
                </a:solidFill>
              </a:rPr>
              <a:pPr>
                <a:spcAft>
                  <a:spcPts val="600"/>
                </a:spcAft>
                <a:defRPr/>
              </a:pPr>
              <a:t>17</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697778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8185" name="Rectangle 17818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87" name="Rectangle 17818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89" name="Rectangle 17818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91" name="Rectangle 17819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93" name="Rectangle 17819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Rectangle 3">
            <a:extLst>
              <a:ext uri="{FF2B5EF4-FFF2-40B4-BE49-F238E27FC236}">
                <a16:creationId xmlns:a16="http://schemas.microsoft.com/office/drawing/2014/main" id="{A6E52741-F078-D3E4-1336-22B60E719DBF}"/>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The Waterfall Model</a:t>
            </a:r>
          </a:p>
        </p:txBody>
      </p:sp>
      <p:sp>
        <p:nvSpPr>
          <p:cNvPr id="178180" name="Rectangle 4">
            <a:extLst>
              <a:ext uri="{FF2B5EF4-FFF2-40B4-BE49-F238E27FC236}">
                <a16:creationId xmlns:a16="http://schemas.microsoft.com/office/drawing/2014/main" id="{B2FB12EA-E6AA-7262-9A36-DE8C962F4726}"/>
              </a:ext>
            </a:extLst>
          </p:cNvPr>
          <p:cNvSpPr>
            <a:spLocks noGrp="1" noChangeArrowheads="1"/>
          </p:cNvSpPr>
          <p:nvPr>
            <p:ph idx="1"/>
          </p:nvPr>
        </p:nvSpPr>
        <p:spPr>
          <a:xfrm>
            <a:off x="1028699" y="1891971"/>
            <a:ext cx="7293023" cy="1156030"/>
          </a:xfrm>
        </p:spPr>
        <p:txBody>
          <a:bodyPr anchor="ctr">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en-GB" sz="2400" b="0" i="0" u="none" strike="noStrike" kern="1200" cap="none" spc="0" normalizeH="0" baseline="0" noProof="0" dirty="0">
                <a:ln>
                  <a:noFill/>
                </a:ln>
                <a:solidFill>
                  <a:schemeClr val="tx1"/>
                </a:solidFill>
                <a:effectLst/>
                <a:uLnTx/>
                <a:uFillTx/>
                <a:latin typeface="+mn-lt"/>
                <a:ea typeface="+mn-ea"/>
                <a:cs typeface="+mn-cs"/>
              </a:rPr>
              <a:t>Uncontrolled Software Development Process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a:t>No Iterations in WF?</a:t>
            </a:r>
            <a:endParaRPr kumimoji="0" lang="en-GB"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3"/>
              </a:buClr>
              <a:buSzPct val="9500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400" dirty="0"/>
          </a:p>
        </p:txBody>
      </p:sp>
      <p:sp>
        <p:nvSpPr>
          <p:cNvPr id="3" name="Slide Number Placeholder 4">
            <a:extLst>
              <a:ext uri="{FF2B5EF4-FFF2-40B4-BE49-F238E27FC236}">
                <a16:creationId xmlns:a16="http://schemas.microsoft.com/office/drawing/2014/main" id="{E4882234-851A-F8E9-C665-527F27FA34BD}"/>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51CD8E73-E520-4CC4-9C4E-8CBD980C0FC5}" type="slidenum">
              <a:rPr lang="en-US" altLang="en-US" sz="1000">
                <a:solidFill>
                  <a:schemeClr val="tx1">
                    <a:lumMod val="50000"/>
                    <a:lumOff val="50000"/>
                  </a:schemeClr>
                </a:solidFill>
              </a:rPr>
              <a:pPr>
                <a:spcAft>
                  <a:spcPts val="600"/>
                </a:spcAft>
                <a:defRPr/>
              </a:pPr>
              <a:t>18</a:t>
            </a:fld>
            <a:endParaRPr lang="en-US" altLang="en-US" sz="1000">
              <a:solidFill>
                <a:schemeClr val="tx1">
                  <a:lumMod val="50000"/>
                  <a:lumOff val="50000"/>
                </a:schemeClr>
              </a:solidFill>
            </a:endParaRPr>
          </a:p>
        </p:txBody>
      </p:sp>
      <p:pic>
        <p:nvPicPr>
          <p:cNvPr id="2" name="Picture 1">
            <a:extLst>
              <a:ext uri="{FF2B5EF4-FFF2-40B4-BE49-F238E27FC236}">
                <a16:creationId xmlns:a16="http://schemas.microsoft.com/office/drawing/2014/main" id="{DED9E974-FC58-92C0-FA66-07586B65E4E2}"/>
              </a:ext>
            </a:extLst>
          </p:cNvPr>
          <p:cNvPicPr>
            <a:picLocks noChangeAspect="1" noChangeArrowheads="1"/>
          </p:cNvPicPr>
          <p:nvPr/>
        </p:nvPicPr>
        <p:blipFill>
          <a:blip r:embed="rId2" cstate="print"/>
          <a:srcRect/>
          <a:stretch>
            <a:fillRect/>
          </a:stretch>
        </p:blipFill>
        <p:spPr bwMode="auto">
          <a:xfrm>
            <a:off x="3611457" y="2880559"/>
            <a:ext cx="5334000" cy="3630613"/>
          </a:xfrm>
          <a:prstGeom prst="rect">
            <a:avLst/>
          </a:prstGeom>
          <a:noFill/>
          <a:ln w="9525">
            <a:noFill/>
            <a:miter lim="800000"/>
            <a:headEnd/>
            <a:tailEnd/>
          </a:ln>
        </p:spPr>
      </p:pic>
    </p:spTree>
    <p:extLst>
      <p:ext uri="{BB962C8B-B14F-4D97-AF65-F5344CB8AC3E}">
        <p14:creationId xmlns:p14="http://schemas.microsoft.com/office/powerpoint/2010/main" val="1239388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85DA45-E495-B2BD-7EC4-C3D28B3C62D6}"/>
              </a:ext>
            </a:extLst>
          </p:cNvPr>
          <p:cNvSpPr>
            <a:spLocks noGrp="1"/>
          </p:cNvSpPr>
          <p:nvPr>
            <p:ph type="title"/>
          </p:nvPr>
        </p:nvSpPr>
        <p:spPr>
          <a:xfrm>
            <a:off x="1028697" y="348865"/>
            <a:ext cx="7533018" cy="877729"/>
          </a:xfrm>
        </p:spPr>
        <p:txBody>
          <a:bodyPr anchor="ctr">
            <a:normAutofit/>
          </a:bodyPr>
          <a:lstStyle/>
          <a:p>
            <a:r>
              <a:rPr lang="en-US" sz="3500">
                <a:solidFill>
                  <a:srgbClr val="FFFFFF"/>
                </a:solidFill>
              </a:rPr>
              <a:t>Problems with Waterfall Model</a:t>
            </a:r>
          </a:p>
        </p:txBody>
      </p:sp>
      <p:sp>
        <p:nvSpPr>
          <p:cNvPr id="5" name="Slide Number Placeholder 4">
            <a:extLst>
              <a:ext uri="{FF2B5EF4-FFF2-40B4-BE49-F238E27FC236}">
                <a16:creationId xmlns:a16="http://schemas.microsoft.com/office/drawing/2014/main" id="{625CCAA0-891A-A474-E25F-65FE7F9015C1}"/>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99DCEF44-BF76-4947-9CC7-4493C0CD264A}" type="slidenum">
              <a:rPr lang="en-US" altLang="en-US" sz="1000">
                <a:solidFill>
                  <a:schemeClr val="tx1">
                    <a:lumMod val="50000"/>
                    <a:lumOff val="50000"/>
                  </a:schemeClr>
                </a:solidFill>
              </a:rPr>
              <a:pPr>
                <a:spcAft>
                  <a:spcPts val="600"/>
                </a:spcAft>
                <a:defRPr/>
              </a:pPr>
              <a:t>19</a:t>
            </a:fld>
            <a:endParaRPr lang="en-US" altLang="en-US" sz="1000">
              <a:solidFill>
                <a:schemeClr val="tx1">
                  <a:lumMod val="50000"/>
                  <a:lumOff val="50000"/>
                </a:schemeClr>
              </a:solidFill>
            </a:endParaRPr>
          </a:p>
        </p:txBody>
      </p:sp>
      <p:graphicFrame>
        <p:nvGraphicFramePr>
          <p:cNvPr id="20" name="Content Placeholder 2">
            <a:extLst>
              <a:ext uri="{FF2B5EF4-FFF2-40B4-BE49-F238E27FC236}">
                <a16:creationId xmlns:a16="http://schemas.microsoft.com/office/drawing/2014/main" id="{AF09A48E-632C-73F9-3C75-0E262733ACA5}"/>
              </a:ext>
            </a:extLst>
          </p:cNvPr>
          <p:cNvGraphicFramePr>
            <a:graphicFrameLocks noGrp="1"/>
          </p:cNvGraphicFramePr>
          <p:nvPr>
            <p:ph idx="1"/>
            <p:extLst>
              <p:ext uri="{D42A27DB-BD31-4B8C-83A1-F6EECF244321}">
                <p14:modId xmlns:p14="http://schemas.microsoft.com/office/powerpoint/2010/main" val="3576899578"/>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3961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Rectangle 513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2" name="Title 1">
            <a:extLst>
              <a:ext uri="{FF2B5EF4-FFF2-40B4-BE49-F238E27FC236}">
                <a16:creationId xmlns:a16="http://schemas.microsoft.com/office/drawing/2014/main" id="{240562EE-56EB-B9E5-4A53-E32F688073BC}"/>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Software Life Cycle</a:t>
            </a:r>
          </a:p>
        </p:txBody>
      </p:sp>
      <p:sp>
        <p:nvSpPr>
          <p:cNvPr id="3" name="Content Placeholder 2">
            <a:extLst>
              <a:ext uri="{FF2B5EF4-FFF2-40B4-BE49-F238E27FC236}">
                <a16:creationId xmlns:a16="http://schemas.microsoft.com/office/drawing/2014/main" id="{5353AAB9-416F-2892-8F61-4ABD28D41A4D}"/>
              </a:ext>
            </a:extLst>
          </p:cNvPr>
          <p:cNvSpPr>
            <a:spLocks noGrp="1"/>
          </p:cNvSpPr>
          <p:nvPr>
            <p:ph idx="1"/>
          </p:nvPr>
        </p:nvSpPr>
        <p:spPr>
          <a:xfrm>
            <a:off x="1028699" y="2318197"/>
            <a:ext cx="7293023" cy="3683358"/>
          </a:xfrm>
        </p:spPr>
        <p:txBody>
          <a:bodyPr anchor="ctr">
            <a:noAutofit/>
          </a:bodyPr>
          <a:lstStyle/>
          <a:p>
            <a:pPr marL="0" indent="0" algn="just" fontAlgn="auto">
              <a:spcAft>
                <a:spcPts val="0"/>
              </a:spcAft>
              <a:buFont typeface="Arial" panose="020B0604020202020204" pitchFamily="34" charset="0"/>
              <a:buNone/>
              <a:defRPr/>
            </a:pPr>
            <a:r>
              <a:rPr lang="en-US" sz="2200" dirty="0"/>
              <a:t>When the process involves the building of some product, we sometimes refer to the process as a </a:t>
            </a:r>
            <a:r>
              <a:rPr lang="en-US" sz="2200" b="1" dirty="0"/>
              <a:t>life cycle</a:t>
            </a:r>
            <a:r>
              <a:rPr lang="en-US" sz="2200" dirty="0"/>
              <a:t>. Thus, the software development process is sometimes called the </a:t>
            </a:r>
            <a:r>
              <a:rPr lang="en-US" sz="2200" b="1" dirty="0"/>
              <a:t>software life cycle</a:t>
            </a:r>
            <a:r>
              <a:rPr lang="en-US" sz="2200" dirty="0"/>
              <a:t>, because it describes the life of a software product from its conception to its implementation, delivery, use, and maintenance.</a:t>
            </a:r>
          </a:p>
        </p:txBody>
      </p:sp>
      <p:sp>
        <p:nvSpPr>
          <p:cNvPr id="5" name="Slide Number Placeholder 4">
            <a:extLst>
              <a:ext uri="{FF2B5EF4-FFF2-40B4-BE49-F238E27FC236}">
                <a16:creationId xmlns:a16="http://schemas.microsoft.com/office/drawing/2014/main" id="{C737F169-7E55-2604-28BF-1949E69AF3C2}"/>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A1FCB5EA-EDB9-4822-9101-96E420D62DA4}" type="slidenum">
              <a:rPr lang="en-US" altLang="en-US" sz="1000">
                <a:solidFill>
                  <a:schemeClr val="tx1">
                    <a:lumMod val="50000"/>
                    <a:lumOff val="50000"/>
                  </a:schemeClr>
                </a:solidFill>
              </a:rPr>
              <a:pPr>
                <a:spcAft>
                  <a:spcPts val="600"/>
                </a:spcAft>
                <a:defRPr/>
              </a:pPr>
              <a:t>2</a:t>
            </a:fld>
            <a:endParaRPr lang="en-US" altLang="en-US" sz="1000">
              <a:solidFill>
                <a:schemeClr val="tx1">
                  <a:lumMod val="50000"/>
                  <a:lumOff val="5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8185" name="Rectangle 17818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87" name="Rectangle 17818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89" name="Rectangle 17818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91" name="Rectangle 17819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93" name="Rectangle 17819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Rectangle 3">
            <a:extLst>
              <a:ext uri="{FF2B5EF4-FFF2-40B4-BE49-F238E27FC236}">
                <a16:creationId xmlns:a16="http://schemas.microsoft.com/office/drawing/2014/main" id="{A6E52741-F078-D3E4-1336-22B60E719DBF}"/>
              </a:ext>
            </a:extLst>
          </p:cNvPr>
          <p:cNvSpPr>
            <a:spLocks noGrp="1" noChangeArrowheads="1"/>
          </p:cNvSpPr>
          <p:nvPr>
            <p:ph type="title"/>
          </p:nvPr>
        </p:nvSpPr>
        <p:spPr>
          <a:xfrm>
            <a:off x="1028699" y="294538"/>
            <a:ext cx="7421963" cy="1033669"/>
          </a:xfrm>
        </p:spPr>
        <p:txBody>
          <a:bodyPr>
            <a:normAutofit/>
          </a:bodyPr>
          <a:lstStyle/>
          <a:p>
            <a:r>
              <a:rPr lang="en-US" altLang="en-US" sz="3500" dirty="0">
                <a:solidFill>
                  <a:srgbClr val="FFFFFF"/>
                </a:solidFill>
              </a:rPr>
              <a:t>Waterfall Model with Prototyping</a:t>
            </a:r>
          </a:p>
        </p:txBody>
      </p:sp>
      <p:sp>
        <p:nvSpPr>
          <p:cNvPr id="178180" name="Rectangle 4">
            <a:extLst>
              <a:ext uri="{FF2B5EF4-FFF2-40B4-BE49-F238E27FC236}">
                <a16:creationId xmlns:a16="http://schemas.microsoft.com/office/drawing/2014/main" id="{B2FB12EA-E6AA-7262-9A36-DE8C962F4726}"/>
              </a:ext>
            </a:extLst>
          </p:cNvPr>
          <p:cNvSpPr>
            <a:spLocks noGrp="1" noChangeArrowheads="1"/>
          </p:cNvSpPr>
          <p:nvPr>
            <p:ph idx="1"/>
          </p:nvPr>
        </p:nvSpPr>
        <p:spPr>
          <a:xfrm>
            <a:off x="1028699" y="2318197"/>
            <a:ext cx="7293023" cy="3683358"/>
          </a:xfrm>
        </p:spPr>
        <p:txBody>
          <a:bodyPr anchor="ctr">
            <a:normAutofit/>
          </a:bodyPr>
          <a:lstStyle/>
          <a:p>
            <a:pPr marL="274320" indent="-274320">
              <a:spcBef>
                <a:spcPct val="20000"/>
              </a:spcBef>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A prototype is a partially developed product</a:t>
            </a:r>
          </a:p>
          <a:p>
            <a:pPr marL="274320" indent="-274320">
              <a:spcBef>
                <a:spcPct val="20000"/>
              </a:spcBef>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Prototyping helps</a:t>
            </a:r>
          </a:p>
          <a:p>
            <a:pPr marL="640080" lvl="1" indent="-246888">
              <a:spcBef>
                <a:spcPct val="20000"/>
              </a:spcBef>
              <a:buClr>
                <a:schemeClr val="accent1"/>
              </a:buClr>
              <a:buSzPct val="8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developers assess alternative design strategies (design prototype)</a:t>
            </a:r>
          </a:p>
          <a:p>
            <a:pPr marL="640080" lvl="1" indent="-246888">
              <a:spcBef>
                <a:spcPct val="20000"/>
              </a:spcBef>
              <a:buClr>
                <a:schemeClr val="accent1"/>
              </a:buClr>
              <a:buSzPct val="8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users understand what the system will be like (user interface prototype)</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400" dirty="0"/>
          </a:p>
        </p:txBody>
      </p:sp>
      <p:sp>
        <p:nvSpPr>
          <p:cNvPr id="3" name="Slide Number Placeholder 4">
            <a:extLst>
              <a:ext uri="{FF2B5EF4-FFF2-40B4-BE49-F238E27FC236}">
                <a16:creationId xmlns:a16="http://schemas.microsoft.com/office/drawing/2014/main" id="{E4882234-851A-F8E9-C665-527F27FA34BD}"/>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51CD8E73-E520-4CC4-9C4E-8CBD980C0FC5}" type="slidenum">
              <a:rPr lang="en-US" altLang="en-US" sz="1000">
                <a:solidFill>
                  <a:schemeClr val="tx1">
                    <a:lumMod val="50000"/>
                    <a:lumOff val="50000"/>
                  </a:schemeClr>
                </a:solidFill>
              </a:rPr>
              <a:pPr>
                <a:spcAft>
                  <a:spcPts val="600"/>
                </a:spcAft>
                <a:defRPr/>
              </a:pPr>
              <a:t>20</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1838869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8185" name="Rectangle 17818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87" name="Rectangle 17818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89" name="Rectangle 17818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91" name="Rectangle 17819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93" name="Rectangle 17819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Rectangle 3">
            <a:extLst>
              <a:ext uri="{FF2B5EF4-FFF2-40B4-BE49-F238E27FC236}">
                <a16:creationId xmlns:a16="http://schemas.microsoft.com/office/drawing/2014/main" id="{A6E52741-F078-D3E4-1336-22B60E719DBF}"/>
              </a:ext>
            </a:extLst>
          </p:cNvPr>
          <p:cNvSpPr>
            <a:spLocks noGrp="1" noChangeArrowheads="1"/>
          </p:cNvSpPr>
          <p:nvPr>
            <p:ph type="title"/>
          </p:nvPr>
        </p:nvSpPr>
        <p:spPr>
          <a:xfrm>
            <a:off x="1028699" y="294538"/>
            <a:ext cx="7421963" cy="1033669"/>
          </a:xfrm>
        </p:spPr>
        <p:txBody>
          <a:bodyPr>
            <a:normAutofit/>
          </a:bodyPr>
          <a:lstStyle/>
          <a:p>
            <a:r>
              <a:rPr lang="en-US" altLang="en-US" sz="3500" dirty="0">
                <a:solidFill>
                  <a:srgbClr val="FFFFFF"/>
                </a:solidFill>
              </a:rPr>
              <a:t>Waterfall Model with Prototyping</a:t>
            </a:r>
          </a:p>
        </p:txBody>
      </p:sp>
      <p:sp>
        <p:nvSpPr>
          <p:cNvPr id="3" name="Slide Number Placeholder 4">
            <a:extLst>
              <a:ext uri="{FF2B5EF4-FFF2-40B4-BE49-F238E27FC236}">
                <a16:creationId xmlns:a16="http://schemas.microsoft.com/office/drawing/2014/main" id="{E4882234-851A-F8E9-C665-527F27FA34BD}"/>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51CD8E73-E520-4CC4-9C4E-8CBD980C0FC5}" type="slidenum">
              <a:rPr lang="en-US" altLang="en-US" sz="1000">
                <a:solidFill>
                  <a:schemeClr val="tx1">
                    <a:lumMod val="50000"/>
                    <a:lumOff val="50000"/>
                  </a:schemeClr>
                </a:solidFill>
              </a:rPr>
              <a:pPr>
                <a:spcAft>
                  <a:spcPts val="600"/>
                </a:spcAft>
                <a:defRPr/>
              </a:pPr>
              <a:t>21</a:t>
            </a:fld>
            <a:endParaRPr lang="en-US" altLang="en-US" sz="1000">
              <a:solidFill>
                <a:schemeClr val="tx1">
                  <a:lumMod val="50000"/>
                  <a:lumOff val="50000"/>
                </a:schemeClr>
              </a:solidFill>
            </a:endParaRPr>
          </a:p>
        </p:txBody>
      </p:sp>
      <p:pic>
        <p:nvPicPr>
          <p:cNvPr id="2" name="Picture 1">
            <a:extLst>
              <a:ext uri="{FF2B5EF4-FFF2-40B4-BE49-F238E27FC236}">
                <a16:creationId xmlns:a16="http://schemas.microsoft.com/office/drawing/2014/main" id="{58C51A86-3834-B8A2-435C-2B9FB52A26D7}"/>
              </a:ext>
            </a:extLst>
          </p:cNvPr>
          <p:cNvPicPr>
            <a:picLocks noChangeAspect="1" noChangeArrowheads="1"/>
          </p:cNvPicPr>
          <p:nvPr/>
        </p:nvPicPr>
        <p:blipFill>
          <a:blip r:embed="rId2" cstate="print"/>
          <a:srcRect/>
          <a:stretch>
            <a:fillRect/>
          </a:stretch>
        </p:blipFill>
        <p:spPr bwMode="auto">
          <a:xfrm>
            <a:off x="1653580" y="2102361"/>
            <a:ext cx="6172200" cy="4370388"/>
          </a:xfrm>
          <a:prstGeom prst="rect">
            <a:avLst/>
          </a:prstGeom>
          <a:noFill/>
          <a:ln w="9525">
            <a:noFill/>
            <a:miter lim="800000"/>
            <a:headEnd/>
            <a:tailEnd/>
          </a:ln>
        </p:spPr>
      </p:pic>
    </p:spTree>
    <p:extLst>
      <p:ext uri="{BB962C8B-B14F-4D97-AF65-F5344CB8AC3E}">
        <p14:creationId xmlns:p14="http://schemas.microsoft.com/office/powerpoint/2010/main" val="68372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8185" name="Rectangle 17818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87" name="Rectangle 17818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89" name="Rectangle 17818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91" name="Rectangle 17819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93" name="Rectangle 17819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98" name="Rectangle 3">
            <a:extLst>
              <a:ext uri="{FF2B5EF4-FFF2-40B4-BE49-F238E27FC236}">
                <a16:creationId xmlns:a16="http://schemas.microsoft.com/office/drawing/2014/main" id="{1D0D3E0A-0963-2330-F6E6-AD442F91C2E1}"/>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The V-Model</a:t>
            </a:r>
          </a:p>
        </p:txBody>
      </p:sp>
      <p:sp>
        <p:nvSpPr>
          <p:cNvPr id="178180" name="Rectangle 4">
            <a:extLst>
              <a:ext uri="{FF2B5EF4-FFF2-40B4-BE49-F238E27FC236}">
                <a16:creationId xmlns:a16="http://schemas.microsoft.com/office/drawing/2014/main" id="{5D6029B6-8E11-A700-E3B7-EDA4A2373EF8}"/>
              </a:ext>
            </a:extLst>
          </p:cNvPr>
          <p:cNvSpPr>
            <a:spLocks noGrp="1" noChangeArrowheads="1"/>
          </p:cNvSpPr>
          <p:nvPr>
            <p:ph idx="1"/>
          </p:nvPr>
        </p:nvSpPr>
        <p:spPr>
          <a:xfrm>
            <a:off x="457200" y="2318196"/>
            <a:ext cx="8458199" cy="4245265"/>
          </a:xfrm>
        </p:spPr>
        <p:txBody>
          <a:bodyPr anchor="ctr">
            <a:no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A variant of the waterfall model</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Uses unit testing to verify procedural design</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Uses integration testing to verify architectural (system) design</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Uses acceptance testing to validate the requirements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If problems are found during verification and validation, the left side of the V can be re-executed before testing on the right side is re-enacted</a:t>
            </a:r>
          </a:p>
          <a:p>
            <a:r>
              <a:rPr lang="en-US" sz="2000" dirty="0"/>
              <a:t>Verification: Each function works correctly</a:t>
            </a:r>
          </a:p>
          <a:p>
            <a:r>
              <a:rPr lang="en-US" sz="2000" dirty="0"/>
              <a:t>Validation: All requirements have been implemented and each functionality can be traced back to a particular requirement</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800" dirty="0"/>
          </a:p>
        </p:txBody>
      </p:sp>
      <p:sp>
        <p:nvSpPr>
          <p:cNvPr id="3" name="Slide Number Placeholder 4">
            <a:extLst>
              <a:ext uri="{FF2B5EF4-FFF2-40B4-BE49-F238E27FC236}">
                <a16:creationId xmlns:a16="http://schemas.microsoft.com/office/drawing/2014/main" id="{48AAEBE8-9717-A32D-4B94-890234FC33E3}"/>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8AB57B0E-B8D8-4405-841D-CBDC15C4B076}" type="slidenum">
              <a:rPr lang="en-US" altLang="en-US" sz="1000">
                <a:solidFill>
                  <a:schemeClr val="tx1">
                    <a:lumMod val="50000"/>
                    <a:lumOff val="50000"/>
                  </a:schemeClr>
                </a:solidFill>
              </a:rPr>
              <a:pPr>
                <a:spcAft>
                  <a:spcPts val="600"/>
                </a:spcAft>
                <a:defRPr/>
              </a:pPr>
              <a:t>22</a:t>
            </a:fld>
            <a:endParaRPr lang="en-US" altLang="en-US" sz="1000">
              <a:solidFill>
                <a:schemeClr val="tx1">
                  <a:lumMod val="50000"/>
                  <a:lumOff val="50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27" name="Rectangle 3072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29" name="Rectangle 3072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31" name="Rectangle 3073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33" name="Rectangle 3073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22" name="Rectangle 1026">
            <a:extLst>
              <a:ext uri="{FF2B5EF4-FFF2-40B4-BE49-F238E27FC236}">
                <a16:creationId xmlns:a16="http://schemas.microsoft.com/office/drawing/2014/main" id="{23DE02F7-DAC2-2773-D511-6A7AB1D046CC}"/>
              </a:ext>
            </a:extLst>
          </p:cNvPr>
          <p:cNvSpPr>
            <a:spLocks noGrp="1" noChangeArrowheads="1"/>
          </p:cNvSpPr>
          <p:nvPr>
            <p:ph type="title"/>
          </p:nvPr>
        </p:nvSpPr>
        <p:spPr>
          <a:xfrm>
            <a:off x="524784" y="248038"/>
            <a:ext cx="5297791" cy="1159200"/>
          </a:xfrm>
        </p:spPr>
        <p:txBody>
          <a:bodyPr vert="horz" lIns="91440" tIns="45720" rIns="91440" bIns="45720" rtlCol="0" anchor="ctr">
            <a:normAutofit/>
          </a:bodyPr>
          <a:lstStyle/>
          <a:p>
            <a:pPr defTabSz="914400"/>
            <a:r>
              <a:rPr lang="en-US" altLang="en-US" sz="3500" kern="1200">
                <a:solidFill>
                  <a:srgbClr val="FFFFFF"/>
                </a:solidFill>
                <a:latin typeface="+mj-lt"/>
                <a:ea typeface="+mj-ea"/>
                <a:cs typeface="+mj-cs"/>
              </a:rPr>
              <a:t>The V-Model</a:t>
            </a:r>
          </a:p>
        </p:txBody>
      </p:sp>
      <p:sp>
        <p:nvSpPr>
          <p:cNvPr id="3" name="Slide Number Placeholder 4">
            <a:extLst>
              <a:ext uri="{FF2B5EF4-FFF2-40B4-BE49-F238E27FC236}">
                <a16:creationId xmlns:a16="http://schemas.microsoft.com/office/drawing/2014/main" id="{373BDDEC-8010-5942-EF4D-4D853552DBAC}"/>
              </a:ext>
            </a:extLst>
          </p:cNvPr>
          <p:cNvSpPr>
            <a:spLocks noGrp="1"/>
          </p:cNvSpPr>
          <p:nvPr>
            <p:ph type="sldNum" sz="quarter" idx="12"/>
          </p:nvPr>
        </p:nvSpPr>
        <p:spPr>
          <a:xfrm>
            <a:off x="8778239" y="6455664"/>
            <a:ext cx="336042" cy="365125"/>
          </a:xfrm>
        </p:spPr>
        <p:txBody>
          <a:bodyPr vert="horz" lIns="91440" tIns="45720" rIns="91440" bIns="45720" rtlCol="0" anchor="ctr">
            <a:normAutofit/>
          </a:bodyPr>
          <a:lstStyle/>
          <a:p>
            <a:pPr>
              <a:spcAft>
                <a:spcPts val="600"/>
              </a:spcAft>
              <a:defRPr/>
            </a:pPr>
            <a:fld id="{582DB685-63C2-40D0-BC4F-A3458FE262D9}" type="slidenum">
              <a:rPr lang="en-US" altLang="en-US" sz="1000">
                <a:solidFill>
                  <a:schemeClr val="tx1">
                    <a:lumMod val="50000"/>
                    <a:lumOff val="50000"/>
                  </a:schemeClr>
                </a:solidFill>
              </a:rPr>
              <a:pPr>
                <a:spcAft>
                  <a:spcPts val="600"/>
                </a:spcAft>
                <a:defRPr/>
              </a:pPr>
              <a:t>23</a:t>
            </a:fld>
            <a:endParaRPr lang="en-US" altLang="en-US" sz="1000">
              <a:solidFill>
                <a:schemeClr val="tx1">
                  <a:lumMod val="50000"/>
                  <a:lumOff val="50000"/>
                </a:schemeClr>
              </a:solidFill>
            </a:endParaRPr>
          </a:p>
        </p:txBody>
      </p:sp>
      <p:pic>
        <p:nvPicPr>
          <p:cNvPr id="2" name="Picture 1">
            <a:extLst>
              <a:ext uri="{FF2B5EF4-FFF2-40B4-BE49-F238E27FC236}">
                <a16:creationId xmlns:a16="http://schemas.microsoft.com/office/drawing/2014/main" id="{D27953E8-4D41-3567-D7A3-F3F6139F82D8}"/>
              </a:ext>
            </a:extLst>
          </p:cNvPr>
          <p:cNvPicPr>
            <a:picLocks noChangeAspect="1" noChangeArrowheads="1"/>
          </p:cNvPicPr>
          <p:nvPr/>
        </p:nvPicPr>
        <p:blipFill>
          <a:blip r:embed="rId2" cstate="print"/>
          <a:srcRect/>
          <a:stretch>
            <a:fillRect/>
          </a:stretch>
        </p:blipFill>
        <p:spPr bwMode="auto">
          <a:xfrm>
            <a:off x="1143000" y="1839666"/>
            <a:ext cx="7210425" cy="4668838"/>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824" name="Rectangle 3482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26" name="Rectangle 3482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28" name="Rectangle 3482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30" name="Rectangle 3482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32" name="Rectangle 3483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18" name="Rectangle 3">
            <a:extLst>
              <a:ext uri="{FF2B5EF4-FFF2-40B4-BE49-F238E27FC236}">
                <a16:creationId xmlns:a16="http://schemas.microsoft.com/office/drawing/2014/main" id="{2715E3E5-62DE-7CE8-021E-8D70275D34D7}"/>
              </a:ext>
            </a:extLst>
          </p:cNvPr>
          <p:cNvSpPr>
            <a:spLocks noGrp="1" noChangeArrowheads="1"/>
          </p:cNvSpPr>
          <p:nvPr>
            <p:ph type="title"/>
          </p:nvPr>
        </p:nvSpPr>
        <p:spPr>
          <a:xfrm>
            <a:off x="1028699" y="294538"/>
            <a:ext cx="7421963" cy="1033669"/>
          </a:xfrm>
        </p:spPr>
        <p:txBody>
          <a:bodyPr>
            <a:normAutofit/>
          </a:bodyPr>
          <a:lstStyle/>
          <a:p>
            <a:r>
              <a:rPr lang="en-US" altLang="en-US" sz="3500" dirty="0">
                <a:solidFill>
                  <a:srgbClr val="FFFFFF"/>
                </a:solidFill>
              </a:rPr>
              <a:t>Phased Development</a:t>
            </a:r>
          </a:p>
        </p:txBody>
      </p:sp>
      <p:sp>
        <p:nvSpPr>
          <p:cNvPr id="34819" name="Rectangle 4">
            <a:extLst>
              <a:ext uri="{FF2B5EF4-FFF2-40B4-BE49-F238E27FC236}">
                <a16:creationId xmlns:a16="http://schemas.microsoft.com/office/drawing/2014/main" id="{D384F4C9-4B54-179A-5B06-0F6109672AD4}"/>
              </a:ext>
            </a:extLst>
          </p:cNvPr>
          <p:cNvSpPr>
            <a:spLocks noGrp="1" noChangeArrowheads="1"/>
          </p:cNvSpPr>
          <p:nvPr>
            <p:ph idx="1"/>
          </p:nvPr>
        </p:nvSpPr>
        <p:spPr bwMode="auto">
          <a:xfrm>
            <a:off x="1028699" y="2318197"/>
            <a:ext cx="7293023" cy="3683358"/>
          </a:xfrm>
        </p:spPr>
        <p:txBody>
          <a:bodyPr numCol="1" anchor="ctr" anchorCtr="0" compatLnSpc="1">
            <a:prstTxWarp prst="textNoShape">
              <a:avLst/>
            </a:prstTxWarp>
            <a:no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Cycle time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Time between when requirements document was written and when the system was delivered</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Shorter cycle time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Decomposed system</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System delivered in pieces</a:t>
            </a:r>
          </a:p>
          <a:p>
            <a:pPr lvl="2">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enables customers to have some functionality while the rest is being developed</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Two systems functioning in parallel</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the production system (release </a:t>
            </a:r>
            <a:r>
              <a:rPr lang="en-GB" sz="2400" i="1" dirty="0"/>
              <a:t>n</a:t>
            </a:r>
            <a:r>
              <a:rPr lang="en-GB" sz="2400" dirty="0"/>
              <a:t>): currently being used</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the development system (release </a:t>
            </a:r>
            <a:r>
              <a:rPr lang="en-GB" sz="2400" i="1" dirty="0"/>
              <a:t>n+1</a:t>
            </a:r>
            <a:r>
              <a:rPr lang="en-GB" sz="2400" dirty="0"/>
              <a:t>): the next version</a:t>
            </a:r>
          </a:p>
        </p:txBody>
      </p:sp>
      <p:sp>
        <p:nvSpPr>
          <p:cNvPr id="3" name="Slide Number Placeholder 4">
            <a:extLst>
              <a:ext uri="{FF2B5EF4-FFF2-40B4-BE49-F238E27FC236}">
                <a16:creationId xmlns:a16="http://schemas.microsoft.com/office/drawing/2014/main" id="{A02EBC4E-594F-6523-A4E4-307AA04F2320}"/>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99E7C9CE-1AB9-40F5-A4D3-EE76AC299E85}" type="slidenum">
              <a:rPr lang="en-US" altLang="en-US" sz="1000">
                <a:solidFill>
                  <a:schemeClr val="tx1">
                    <a:lumMod val="50000"/>
                    <a:lumOff val="50000"/>
                  </a:schemeClr>
                </a:solidFill>
              </a:rPr>
              <a:pPr>
                <a:spcAft>
                  <a:spcPts val="600"/>
                </a:spcAft>
                <a:defRPr/>
              </a:pPr>
              <a:t>24</a:t>
            </a:fld>
            <a:endParaRPr lang="en-US" altLang="en-US" sz="1000">
              <a:solidFill>
                <a:schemeClr val="tx1">
                  <a:lumMod val="50000"/>
                  <a:lumOff val="50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824" name="Rectangle 3482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26" name="Rectangle 3482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28" name="Rectangle 3482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30" name="Rectangle 3482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32" name="Rectangle 3483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18" name="Rectangle 3">
            <a:extLst>
              <a:ext uri="{FF2B5EF4-FFF2-40B4-BE49-F238E27FC236}">
                <a16:creationId xmlns:a16="http://schemas.microsoft.com/office/drawing/2014/main" id="{2715E3E5-62DE-7CE8-021E-8D70275D34D7}"/>
              </a:ext>
            </a:extLst>
          </p:cNvPr>
          <p:cNvSpPr>
            <a:spLocks noGrp="1" noChangeArrowheads="1"/>
          </p:cNvSpPr>
          <p:nvPr>
            <p:ph type="title"/>
          </p:nvPr>
        </p:nvSpPr>
        <p:spPr>
          <a:xfrm>
            <a:off x="1028699" y="294538"/>
            <a:ext cx="7421963" cy="1033669"/>
          </a:xfrm>
        </p:spPr>
        <p:txBody>
          <a:bodyPr>
            <a:normAutofit/>
          </a:bodyPr>
          <a:lstStyle/>
          <a:p>
            <a:r>
              <a:rPr lang="en-US" altLang="en-US" sz="3500" dirty="0">
                <a:solidFill>
                  <a:srgbClr val="FFFFFF"/>
                </a:solidFill>
              </a:rPr>
              <a:t>Phased Development</a:t>
            </a:r>
          </a:p>
        </p:txBody>
      </p:sp>
      <p:sp>
        <p:nvSpPr>
          <p:cNvPr id="3" name="Slide Number Placeholder 4">
            <a:extLst>
              <a:ext uri="{FF2B5EF4-FFF2-40B4-BE49-F238E27FC236}">
                <a16:creationId xmlns:a16="http://schemas.microsoft.com/office/drawing/2014/main" id="{A02EBC4E-594F-6523-A4E4-307AA04F2320}"/>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99E7C9CE-1AB9-40F5-A4D3-EE76AC299E85}" type="slidenum">
              <a:rPr lang="en-US" altLang="en-US" sz="1000">
                <a:solidFill>
                  <a:schemeClr val="tx1">
                    <a:lumMod val="50000"/>
                    <a:lumOff val="50000"/>
                  </a:schemeClr>
                </a:solidFill>
              </a:rPr>
              <a:pPr>
                <a:spcAft>
                  <a:spcPts val="600"/>
                </a:spcAft>
                <a:defRPr/>
              </a:pPr>
              <a:t>25</a:t>
            </a:fld>
            <a:endParaRPr lang="en-US" altLang="en-US" sz="1000">
              <a:solidFill>
                <a:schemeClr val="tx1">
                  <a:lumMod val="50000"/>
                  <a:lumOff val="50000"/>
                </a:schemeClr>
              </a:solidFill>
            </a:endParaRPr>
          </a:p>
        </p:txBody>
      </p:sp>
      <p:pic>
        <p:nvPicPr>
          <p:cNvPr id="2" name="Content Placeholder 1">
            <a:extLst>
              <a:ext uri="{FF2B5EF4-FFF2-40B4-BE49-F238E27FC236}">
                <a16:creationId xmlns:a16="http://schemas.microsoft.com/office/drawing/2014/main" id="{4C30E73B-8F77-688D-BB22-0894C9F95EC1}"/>
              </a:ext>
            </a:extLst>
          </p:cNvPr>
          <p:cNvPicPr>
            <a:picLocks noGrp="1" noChangeAspect="1" noChangeArrowheads="1"/>
          </p:cNvPicPr>
          <p:nvPr>
            <p:ph idx="1"/>
          </p:nvPr>
        </p:nvPicPr>
        <p:blipFill>
          <a:blip r:embed="rId2" cstate="print"/>
          <a:srcRect/>
          <a:stretch>
            <a:fillRect/>
          </a:stretch>
        </p:blipFill>
        <p:spPr bwMode="auto">
          <a:xfrm>
            <a:off x="831390" y="1878352"/>
            <a:ext cx="7481219" cy="4671492"/>
          </a:xfrm>
          <a:prstGeom prst="rect">
            <a:avLst/>
          </a:prstGeom>
          <a:noFill/>
          <a:ln w="9525">
            <a:noFill/>
            <a:miter lim="800000"/>
            <a:headEnd/>
            <a:tailEnd/>
          </a:ln>
        </p:spPr>
      </p:pic>
    </p:spTree>
    <p:extLst>
      <p:ext uri="{BB962C8B-B14F-4D97-AF65-F5344CB8AC3E}">
        <p14:creationId xmlns:p14="http://schemas.microsoft.com/office/powerpoint/2010/main" val="1169955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824" name="Rectangle 3482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26" name="Rectangle 3482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28" name="Rectangle 3482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30" name="Rectangle 3482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32" name="Rectangle 3483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18" name="Rectangle 3">
            <a:extLst>
              <a:ext uri="{FF2B5EF4-FFF2-40B4-BE49-F238E27FC236}">
                <a16:creationId xmlns:a16="http://schemas.microsoft.com/office/drawing/2014/main" id="{2715E3E5-62DE-7CE8-021E-8D70275D34D7}"/>
              </a:ext>
            </a:extLst>
          </p:cNvPr>
          <p:cNvSpPr>
            <a:spLocks noGrp="1" noChangeArrowheads="1"/>
          </p:cNvSpPr>
          <p:nvPr>
            <p:ph type="title"/>
          </p:nvPr>
        </p:nvSpPr>
        <p:spPr>
          <a:xfrm>
            <a:off x="1028699" y="294538"/>
            <a:ext cx="7421963" cy="1033669"/>
          </a:xfrm>
        </p:spPr>
        <p:txBody>
          <a:bodyPr>
            <a:normAutofit/>
          </a:bodyPr>
          <a:lstStyle/>
          <a:p>
            <a:r>
              <a:rPr lang="en-US" altLang="en-US" sz="3500" dirty="0">
                <a:solidFill>
                  <a:srgbClr val="FFFFFF"/>
                </a:solidFill>
              </a:rPr>
              <a:t>Phased Development</a:t>
            </a:r>
          </a:p>
        </p:txBody>
      </p:sp>
      <p:sp>
        <p:nvSpPr>
          <p:cNvPr id="3" name="Slide Number Placeholder 4">
            <a:extLst>
              <a:ext uri="{FF2B5EF4-FFF2-40B4-BE49-F238E27FC236}">
                <a16:creationId xmlns:a16="http://schemas.microsoft.com/office/drawing/2014/main" id="{A02EBC4E-594F-6523-A4E4-307AA04F2320}"/>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99E7C9CE-1AB9-40F5-A4D3-EE76AC299E85}" type="slidenum">
              <a:rPr lang="en-US" altLang="en-US" sz="1000">
                <a:solidFill>
                  <a:schemeClr val="tx1">
                    <a:lumMod val="50000"/>
                    <a:lumOff val="50000"/>
                  </a:schemeClr>
                </a:solidFill>
              </a:rPr>
              <a:pPr>
                <a:spcAft>
                  <a:spcPts val="600"/>
                </a:spcAft>
                <a:defRPr/>
              </a:pPr>
              <a:t>26</a:t>
            </a:fld>
            <a:endParaRPr lang="en-US" altLang="en-US" sz="1000">
              <a:solidFill>
                <a:schemeClr val="tx1">
                  <a:lumMod val="50000"/>
                  <a:lumOff val="50000"/>
                </a:schemeClr>
              </a:solidFill>
            </a:endParaRPr>
          </a:p>
        </p:txBody>
      </p:sp>
      <p:sp>
        <p:nvSpPr>
          <p:cNvPr id="5" name="Content Placeholder 4">
            <a:extLst>
              <a:ext uri="{FF2B5EF4-FFF2-40B4-BE49-F238E27FC236}">
                <a16:creationId xmlns:a16="http://schemas.microsoft.com/office/drawing/2014/main" id="{79CD0226-BFFB-1527-25CB-181A0C32ABE6}"/>
              </a:ext>
            </a:extLst>
          </p:cNvPr>
          <p:cNvSpPr>
            <a:spLocks noGrp="1"/>
          </p:cNvSpPr>
          <p:nvPr>
            <p:ph idx="1"/>
          </p:nvPr>
        </p:nvSpPr>
        <p:spPr>
          <a:xfrm>
            <a:off x="628650" y="1590741"/>
            <a:ext cx="7886700" cy="4586222"/>
          </a:xfrm>
        </p:spPr>
        <p:txBody>
          <a:bodyPr/>
          <a:lstStyle/>
          <a:p>
            <a:r>
              <a:rPr lang="en-GB" sz="2400" b="1" dirty="0"/>
              <a:t>Incremental development:</a:t>
            </a:r>
            <a:r>
              <a:rPr lang="en-GB" sz="2400" dirty="0"/>
              <a:t> starts with small functional subsystem and adds functionality with each new release</a:t>
            </a:r>
          </a:p>
          <a:p>
            <a:pPr algn="l"/>
            <a:endParaRPr lang="en-US" sz="2400" dirty="0"/>
          </a:p>
          <a:p>
            <a:pPr algn="l"/>
            <a:endParaRPr lang="en-US" sz="2400" dirty="0"/>
          </a:p>
          <a:p>
            <a:pPr marL="0" indent="0" algn="l">
              <a:buNone/>
            </a:pPr>
            <a:endParaRPr lang="en-US" sz="2400" dirty="0"/>
          </a:p>
          <a:p>
            <a:pPr algn="l"/>
            <a:endParaRPr lang="en-US" sz="2400" b="1" dirty="0"/>
          </a:p>
          <a:p>
            <a:pPr algn="l"/>
            <a:r>
              <a:rPr lang="en-US" sz="2400" b="1" dirty="0"/>
              <a:t>Iterative development: </a:t>
            </a:r>
            <a:r>
              <a:rPr lang="en-US" sz="2400" dirty="0"/>
              <a:t>delivers a full system at the very beginning and then changes the functionality of each subsystem with each new release.</a:t>
            </a:r>
            <a:endParaRPr lang="en-GB" sz="2400" dirty="0"/>
          </a:p>
          <a:p>
            <a:endParaRPr lang="en-US" dirty="0"/>
          </a:p>
        </p:txBody>
      </p:sp>
      <p:pic>
        <p:nvPicPr>
          <p:cNvPr id="8" name="Picture 7">
            <a:extLst>
              <a:ext uri="{FF2B5EF4-FFF2-40B4-BE49-F238E27FC236}">
                <a16:creationId xmlns:a16="http://schemas.microsoft.com/office/drawing/2014/main" id="{C0B255CD-C4BF-210B-66ED-1ADAE3A94190}"/>
              </a:ext>
            </a:extLst>
          </p:cNvPr>
          <p:cNvPicPr>
            <a:picLocks noChangeAspect="1"/>
          </p:cNvPicPr>
          <p:nvPr/>
        </p:nvPicPr>
        <p:blipFill>
          <a:blip r:embed="rId3"/>
          <a:stretch>
            <a:fillRect/>
          </a:stretch>
        </p:blipFill>
        <p:spPr>
          <a:xfrm>
            <a:off x="1645692" y="2514600"/>
            <a:ext cx="6187976" cy="1569856"/>
          </a:xfrm>
          <a:prstGeom prst="rect">
            <a:avLst/>
          </a:prstGeom>
        </p:spPr>
      </p:pic>
      <p:pic>
        <p:nvPicPr>
          <p:cNvPr id="10" name="Picture 9">
            <a:extLst>
              <a:ext uri="{FF2B5EF4-FFF2-40B4-BE49-F238E27FC236}">
                <a16:creationId xmlns:a16="http://schemas.microsoft.com/office/drawing/2014/main" id="{A27519DC-DD2B-017B-F2C9-758F38EAC942}"/>
              </a:ext>
            </a:extLst>
          </p:cNvPr>
          <p:cNvPicPr>
            <a:picLocks noChangeAspect="1"/>
          </p:cNvPicPr>
          <p:nvPr/>
        </p:nvPicPr>
        <p:blipFill>
          <a:blip r:embed="rId4"/>
          <a:stretch>
            <a:fillRect/>
          </a:stretch>
        </p:blipFill>
        <p:spPr>
          <a:xfrm>
            <a:off x="1828800" y="5220217"/>
            <a:ext cx="6096528" cy="1600339"/>
          </a:xfrm>
          <a:prstGeom prst="rect">
            <a:avLst/>
          </a:prstGeom>
        </p:spPr>
      </p:pic>
    </p:spTree>
    <p:extLst>
      <p:ext uri="{BB962C8B-B14F-4D97-AF65-F5344CB8AC3E}">
        <p14:creationId xmlns:p14="http://schemas.microsoft.com/office/powerpoint/2010/main" val="2389286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824" name="Rectangle 3482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26" name="Rectangle 3482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28" name="Rectangle 3482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30" name="Rectangle 3482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32" name="Rectangle 3483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18" name="Rectangle 3">
            <a:extLst>
              <a:ext uri="{FF2B5EF4-FFF2-40B4-BE49-F238E27FC236}">
                <a16:creationId xmlns:a16="http://schemas.microsoft.com/office/drawing/2014/main" id="{2715E3E5-62DE-7CE8-021E-8D70275D34D7}"/>
              </a:ext>
            </a:extLst>
          </p:cNvPr>
          <p:cNvSpPr>
            <a:spLocks noGrp="1" noChangeArrowheads="1"/>
          </p:cNvSpPr>
          <p:nvPr>
            <p:ph type="title"/>
          </p:nvPr>
        </p:nvSpPr>
        <p:spPr>
          <a:xfrm>
            <a:off x="1028699" y="294538"/>
            <a:ext cx="7421963" cy="1033669"/>
          </a:xfrm>
        </p:spPr>
        <p:txBody>
          <a:bodyPr>
            <a:normAutofit/>
          </a:bodyPr>
          <a:lstStyle/>
          <a:p>
            <a:r>
              <a:rPr lang="en-US" altLang="en-US" sz="3500" dirty="0">
                <a:solidFill>
                  <a:srgbClr val="FFFFFF"/>
                </a:solidFill>
              </a:rPr>
              <a:t>Phased Development</a:t>
            </a:r>
          </a:p>
        </p:txBody>
      </p:sp>
      <p:sp>
        <p:nvSpPr>
          <p:cNvPr id="34819" name="Rectangle 4">
            <a:extLst>
              <a:ext uri="{FF2B5EF4-FFF2-40B4-BE49-F238E27FC236}">
                <a16:creationId xmlns:a16="http://schemas.microsoft.com/office/drawing/2014/main" id="{D384F4C9-4B54-179A-5B06-0F6109672AD4}"/>
              </a:ext>
            </a:extLst>
          </p:cNvPr>
          <p:cNvSpPr>
            <a:spLocks noGrp="1" noChangeArrowheads="1"/>
          </p:cNvSpPr>
          <p:nvPr>
            <p:ph idx="1"/>
          </p:nvPr>
        </p:nvSpPr>
        <p:spPr bwMode="auto">
          <a:xfrm>
            <a:off x="1028699" y="2318197"/>
            <a:ext cx="7293023" cy="3683358"/>
          </a:xfrm>
        </p:spPr>
        <p:txBody>
          <a:bodyPr numCol="1" anchor="ctr" anchorCtr="0" compatLnSpc="1">
            <a:prstTxWarp prst="textNoShape">
              <a:avLst/>
            </a:prstTxWarp>
            <a:norm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Training on early release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Responsive developers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Markets for early functionality</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Quick and Global fixing on unanticipated problems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Ability to work on different areas of expertise with different releases</a:t>
            </a:r>
          </a:p>
        </p:txBody>
      </p:sp>
      <p:sp>
        <p:nvSpPr>
          <p:cNvPr id="3" name="Slide Number Placeholder 4">
            <a:extLst>
              <a:ext uri="{FF2B5EF4-FFF2-40B4-BE49-F238E27FC236}">
                <a16:creationId xmlns:a16="http://schemas.microsoft.com/office/drawing/2014/main" id="{A02EBC4E-594F-6523-A4E4-307AA04F2320}"/>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99E7C9CE-1AB9-40F5-A4D3-EE76AC299E85}" type="slidenum">
              <a:rPr lang="en-US" altLang="en-US" sz="1000">
                <a:solidFill>
                  <a:schemeClr val="tx1">
                    <a:lumMod val="50000"/>
                    <a:lumOff val="50000"/>
                  </a:schemeClr>
                </a:solidFill>
              </a:rPr>
              <a:pPr>
                <a:spcAft>
                  <a:spcPts val="600"/>
                </a:spcAft>
                <a:defRPr/>
              </a:pPr>
              <a:t>27</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3985654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920" name="Rectangle 3891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22" name="Rectangle 3892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24" name="Rectangle 3892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26" name="Rectangle 3892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28" name="Rectangle 3892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14" name="Title 1">
            <a:extLst>
              <a:ext uri="{FF2B5EF4-FFF2-40B4-BE49-F238E27FC236}">
                <a16:creationId xmlns:a16="http://schemas.microsoft.com/office/drawing/2014/main" id="{64987DCA-1A4F-41C9-7C91-335DEC0F98B8}"/>
              </a:ext>
            </a:extLst>
          </p:cNvPr>
          <p:cNvSpPr>
            <a:spLocks noGrp="1" noChangeArrowheads="1"/>
          </p:cNvSpPr>
          <p:nvPr>
            <p:ph type="title"/>
          </p:nvPr>
        </p:nvSpPr>
        <p:spPr>
          <a:xfrm>
            <a:off x="1028699" y="294538"/>
            <a:ext cx="7421963" cy="1033669"/>
          </a:xfrm>
        </p:spPr>
        <p:txBody>
          <a:bodyPr>
            <a:normAutofit/>
          </a:bodyPr>
          <a:lstStyle/>
          <a:p>
            <a:r>
              <a:rPr lang="en-US" altLang="en-US" sz="3200" dirty="0">
                <a:solidFill>
                  <a:srgbClr val="FFFFFF"/>
                </a:solidFill>
              </a:rPr>
              <a:t>Prototyping Model</a:t>
            </a:r>
          </a:p>
        </p:txBody>
      </p:sp>
      <p:sp>
        <p:nvSpPr>
          <p:cNvPr id="38915" name="Content Placeholder 2">
            <a:extLst>
              <a:ext uri="{FF2B5EF4-FFF2-40B4-BE49-F238E27FC236}">
                <a16:creationId xmlns:a16="http://schemas.microsoft.com/office/drawing/2014/main" id="{ADB2CFBA-A89F-4463-548F-2C08144E42DC}"/>
              </a:ext>
            </a:extLst>
          </p:cNvPr>
          <p:cNvSpPr>
            <a:spLocks noGrp="1" noChangeArrowheads="1"/>
          </p:cNvSpPr>
          <p:nvPr>
            <p:ph idx="1"/>
          </p:nvPr>
        </p:nvSpPr>
        <p:spPr bwMode="auto">
          <a:xfrm>
            <a:off x="457200" y="1828801"/>
            <a:ext cx="8458199" cy="1447800"/>
          </a:xfrm>
        </p:spPr>
        <p:txBody>
          <a:bodyPr numCol="1" anchor="ctr" anchorCtr="0" compatLnSpc="1">
            <a:prstTxWarp prst="textNoShape">
              <a:avLst/>
            </a:prstTxWarp>
            <a:no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Allows repeated investigation of the requirements or design</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dirty="0"/>
              <a:t>Reduces risk and uncertainty in the development</a:t>
            </a:r>
          </a:p>
        </p:txBody>
      </p:sp>
      <p:sp>
        <p:nvSpPr>
          <p:cNvPr id="5" name="Slide Number Placeholder 4">
            <a:extLst>
              <a:ext uri="{FF2B5EF4-FFF2-40B4-BE49-F238E27FC236}">
                <a16:creationId xmlns:a16="http://schemas.microsoft.com/office/drawing/2014/main" id="{5A1F6597-F78C-3D75-85DC-E2FD59372C22}"/>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EECD78F8-31D9-4DCF-ADBF-2F55E4AF84BB}" type="slidenum">
              <a:rPr lang="en-US" altLang="en-US" sz="1000">
                <a:solidFill>
                  <a:schemeClr val="tx1">
                    <a:lumMod val="50000"/>
                    <a:lumOff val="50000"/>
                  </a:schemeClr>
                </a:solidFill>
              </a:rPr>
              <a:pPr>
                <a:spcAft>
                  <a:spcPts val="600"/>
                </a:spcAft>
                <a:defRPr/>
              </a:pPr>
              <a:t>28</a:t>
            </a:fld>
            <a:endParaRPr lang="en-US" altLang="en-US" sz="1000">
              <a:solidFill>
                <a:schemeClr val="tx1">
                  <a:lumMod val="50000"/>
                  <a:lumOff val="50000"/>
                </a:schemeClr>
              </a:solidFill>
            </a:endParaRPr>
          </a:p>
        </p:txBody>
      </p:sp>
      <p:pic>
        <p:nvPicPr>
          <p:cNvPr id="2" name="Picture 1">
            <a:extLst>
              <a:ext uri="{FF2B5EF4-FFF2-40B4-BE49-F238E27FC236}">
                <a16:creationId xmlns:a16="http://schemas.microsoft.com/office/drawing/2014/main" id="{1AE8A1BD-90BC-3F77-6F15-9FE9EFCFFDC1}"/>
              </a:ext>
            </a:extLst>
          </p:cNvPr>
          <p:cNvPicPr>
            <a:picLocks noChangeAspect="1" noChangeArrowheads="1"/>
          </p:cNvPicPr>
          <p:nvPr/>
        </p:nvPicPr>
        <p:blipFill>
          <a:blip r:embed="rId2" cstate="print"/>
          <a:srcRect/>
          <a:stretch>
            <a:fillRect/>
          </a:stretch>
        </p:blipFill>
        <p:spPr bwMode="auto">
          <a:xfrm>
            <a:off x="1691680" y="3396255"/>
            <a:ext cx="6096000" cy="2973388"/>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991" name="Rectangle 4199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93" name="Rectangle 4199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95" name="Rectangle 4199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97" name="Rectangle 4199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99" name="Rectangle 4199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86" name="Title 1">
            <a:extLst>
              <a:ext uri="{FF2B5EF4-FFF2-40B4-BE49-F238E27FC236}">
                <a16:creationId xmlns:a16="http://schemas.microsoft.com/office/drawing/2014/main" id="{5C531474-CEDE-4D38-0A49-F1A27C8F374C}"/>
              </a:ext>
            </a:extLst>
          </p:cNvPr>
          <p:cNvSpPr>
            <a:spLocks noGrp="1" noChangeArrowheads="1"/>
          </p:cNvSpPr>
          <p:nvPr>
            <p:ph type="title"/>
          </p:nvPr>
        </p:nvSpPr>
        <p:spPr>
          <a:xfrm>
            <a:off x="1028699" y="294538"/>
            <a:ext cx="7421963" cy="1033669"/>
          </a:xfrm>
        </p:spPr>
        <p:txBody>
          <a:bodyPr>
            <a:normAutofit/>
          </a:bodyPr>
          <a:lstStyle/>
          <a:p>
            <a:r>
              <a:rPr lang="en-US" altLang="en-US" sz="3500" dirty="0">
                <a:solidFill>
                  <a:srgbClr val="FFFFFF"/>
                </a:solidFill>
              </a:rPr>
              <a:t>Prototyping Model</a:t>
            </a:r>
          </a:p>
        </p:txBody>
      </p:sp>
      <p:sp>
        <p:nvSpPr>
          <p:cNvPr id="3" name="Content Placeholder 2">
            <a:extLst>
              <a:ext uri="{FF2B5EF4-FFF2-40B4-BE49-F238E27FC236}">
                <a16:creationId xmlns:a16="http://schemas.microsoft.com/office/drawing/2014/main" id="{D94B942D-51FA-6507-6DAA-D77F528D75C6}"/>
              </a:ext>
            </a:extLst>
          </p:cNvPr>
          <p:cNvSpPr>
            <a:spLocks noGrp="1"/>
          </p:cNvSpPr>
          <p:nvPr>
            <p:ph idx="1"/>
          </p:nvPr>
        </p:nvSpPr>
        <p:spPr>
          <a:xfrm>
            <a:off x="1028699" y="2318197"/>
            <a:ext cx="7293023" cy="3683358"/>
          </a:xfrm>
        </p:spPr>
        <p:txBody>
          <a:bodyPr anchor="ctr">
            <a:noAutofit/>
          </a:bodyPr>
          <a:lstStyle/>
          <a:p>
            <a:pPr marL="0" indent="0" fontAlgn="auto">
              <a:spcAft>
                <a:spcPts val="0"/>
              </a:spcAft>
              <a:buFont typeface="Arial" panose="020B0604020202020204" pitchFamily="34" charset="0"/>
              <a:buNone/>
              <a:defRPr/>
            </a:pPr>
            <a:r>
              <a:rPr lang="en-US" sz="2200" dirty="0"/>
              <a:t>Pros:</a:t>
            </a:r>
          </a:p>
          <a:p>
            <a:pPr fontAlgn="auto">
              <a:spcAft>
                <a:spcPts val="0"/>
              </a:spcAft>
              <a:defRPr/>
            </a:pPr>
            <a:r>
              <a:rPr lang="en-US" sz="2200" dirty="0"/>
              <a:t>There is a reduced impact of requirement changes.</a:t>
            </a:r>
          </a:p>
          <a:p>
            <a:pPr fontAlgn="auto">
              <a:spcAft>
                <a:spcPts val="0"/>
              </a:spcAft>
              <a:defRPr/>
            </a:pPr>
            <a:r>
              <a:rPr lang="en-US" sz="2200" dirty="0"/>
              <a:t>The customer is involved early and often.</a:t>
            </a:r>
          </a:p>
          <a:p>
            <a:pPr fontAlgn="auto">
              <a:spcAft>
                <a:spcPts val="0"/>
              </a:spcAft>
              <a:defRPr/>
            </a:pPr>
            <a:r>
              <a:rPr lang="en-US" sz="2200" dirty="0"/>
              <a:t>It works well for small projects.</a:t>
            </a:r>
          </a:p>
          <a:p>
            <a:pPr fontAlgn="auto">
              <a:spcAft>
                <a:spcPts val="0"/>
              </a:spcAft>
              <a:defRPr/>
            </a:pPr>
            <a:r>
              <a:rPr lang="en-US" sz="2200" dirty="0"/>
              <a:t>There is reduced likelihood of product rejection.</a:t>
            </a:r>
          </a:p>
          <a:p>
            <a:pPr fontAlgn="auto">
              <a:spcAft>
                <a:spcPts val="0"/>
              </a:spcAft>
              <a:defRPr/>
            </a:pPr>
            <a:endParaRPr lang="en-US" sz="2200" dirty="0"/>
          </a:p>
          <a:p>
            <a:pPr marL="0" indent="0" fontAlgn="auto">
              <a:spcAft>
                <a:spcPts val="0"/>
              </a:spcAft>
              <a:buFont typeface="Arial" panose="020B0604020202020204" pitchFamily="34" charset="0"/>
              <a:buNone/>
              <a:defRPr/>
            </a:pPr>
            <a:r>
              <a:rPr lang="en-US" sz="2200" dirty="0"/>
              <a:t>Cons:</a:t>
            </a:r>
          </a:p>
          <a:p>
            <a:pPr fontAlgn="auto">
              <a:spcAft>
                <a:spcPts val="0"/>
              </a:spcAft>
              <a:defRPr/>
            </a:pPr>
            <a:r>
              <a:rPr lang="en-US" sz="2200" dirty="0"/>
              <a:t>Customer involvement may cause delays.</a:t>
            </a:r>
          </a:p>
          <a:p>
            <a:pPr fontAlgn="auto">
              <a:spcAft>
                <a:spcPts val="0"/>
              </a:spcAft>
              <a:defRPr/>
            </a:pPr>
            <a:r>
              <a:rPr lang="en-US" sz="2200" dirty="0"/>
              <a:t>There may be a temptation to “ship” a prototype.</a:t>
            </a:r>
          </a:p>
          <a:p>
            <a:pPr fontAlgn="auto">
              <a:spcAft>
                <a:spcPts val="0"/>
              </a:spcAft>
              <a:defRPr/>
            </a:pPr>
            <a:r>
              <a:rPr lang="en-US" sz="2200" dirty="0"/>
              <a:t>Work is lost in a throwaway prototype.</a:t>
            </a:r>
          </a:p>
          <a:p>
            <a:pPr fontAlgn="auto">
              <a:spcAft>
                <a:spcPts val="0"/>
              </a:spcAft>
              <a:defRPr/>
            </a:pPr>
            <a:r>
              <a:rPr lang="en-US" sz="2200" dirty="0"/>
              <a:t>It is hard to plan and manage.</a:t>
            </a:r>
          </a:p>
        </p:txBody>
      </p:sp>
      <p:sp>
        <p:nvSpPr>
          <p:cNvPr id="5" name="Slide Number Placeholder 4">
            <a:extLst>
              <a:ext uri="{FF2B5EF4-FFF2-40B4-BE49-F238E27FC236}">
                <a16:creationId xmlns:a16="http://schemas.microsoft.com/office/drawing/2014/main" id="{A023BDFC-018F-0912-7634-E6058294608C}"/>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0A3800B8-418A-4812-906F-663346D2784B}" type="slidenum">
              <a:rPr lang="en-US" altLang="en-US" sz="1000">
                <a:solidFill>
                  <a:schemeClr val="tx1">
                    <a:lumMod val="50000"/>
                    <a:lumOff val="50000"/>
                  </a:schemeClr>
                </a:solidFill>
              </a:rPr>
              <a:pPr>
                <a:spcAft>
                  <a:spcPts val="600"/>
                </a:spcAft>
                <a:defRPr/>
              </a:pPr>
              <a:t>29</a:t>
            </a:fld>
            <a:endParaRPr lang="en-US" altLang="en-US" sz="1000">
              <a:solidFill>
                <a:schemeClr val="tx1">
                  <a:lumMod val="50000"/>
                  <a:lumOff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Rectangle 513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2" name="Title 1">
            <a:extLst>
              <a:ext uri="{FF2B5EF4-FFF2-40B4-BE49-F238E27FC236}">
                <a16:creationId xmlns:a16="http://schemas.microsoft.com/office/drawing/2014/main" id="{240562EE-56EB-B9E5-4A53-E32F688073BC}"/>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Software Life Cycle</a:t>
            </a:r>
          </a:p>
        </p:txBody>
      </p:sp>
      <p:sp>
        <p:nvSpPr>
          <p:cNvPr id="3" name="Content Placeholder 2">
            <a:extLst>
              <a:ext uri="{FF2B5EF4-FFF2-40B4-BE49-F238E27FC236}">
                <a16:creationId xmlns:a16="http://schemas.microsoft.com/office/drawing/2014/main" id="{5353AAB9-416F-2892-8F61-4ABD28D41A4D}"/>
              </a:ext>
            </a:extLst>
          </p:cNvPr>
          <p:cNvSpPr>
            <a:spLocks noGrp="1"/>
          </p:cNvSpPr>
          <p:nvPr>
            <p:ph idx="1"/>
          </p:nvPr>
        </p:nvSpPr>
        <p:spPr>
          <a:xfrm>
            <a:off x="1028699" y="2318197"/>
            <a:ext cx="7293023" cy="3683358"/>
          </a:xfrm>
        </p:spPr>
        <p:txBody>
          <a:bodyPr anchor="ctr">
            <a:noAutofit/>
          </a:bodyPr>
          <a:lstStyle/>
          <a:p>
            <a:pPr marL="0" indent="0" fontAlgn="auto">
              <a:spcAft>
                <a:spcPts val="0"/>
              </a:spcAft>
              <a:buFont typeface="Arial" panose="020B0604020202020204" pitchFamily="34" charset="0"/>
              <a:buNone/>
              <a:defRPr/>
            </a:pPr>
            <a:r>
              <a:rPr lang="en-US" sz="2200" dirty="0"/>
              <a:t>Software development usually involves the following stages:</a:t>
            </a:r>
          </a:p>
          <a:p>
            <a:pPr fontAlgn="auto">
              <a:spcAft>
                <a:spcPts val="0"/>
              </a:spcAft>
              <a:defRPr/>
            </a:pPr>
            <a:r>
              <a:rPr lang="en-US" sz="2200" dirty="0"/>
              <a:t>Requirements analysis and definition</a:t>
            </a:r>
          </a:p>
          <a:p>
            <a:pPr fontAlgn="auto">
              <a:spcAft>
                <a:spcPts val="0"/>
              </a:spcAft>
              <a:defRPr/>
            </a:pPr>
            <a:r>
              <a:rPr lang="en-US" sz="2200" dirty="0"/>
              <a:t>System design</a:t>
            </a:r>
          </a:p>
          <a:p>
            <a:pPr fontAlgn="auto">
              <a:spcAft>
                <a:spcPts val="0"/>
              </a:spcAft>
              <a:defRPr/>
            </a:pPr>
            <a:r>
              <a:rPr lang="en-US" sz="2200" dirty="0"/>
              <a:t>Program design</a:t>
            </a:r>
          </a:p>
          <a:p>
            <a:pPr fontAlgn="auto">
              <a:spcAft>
                <a:spcPts val="0"/>
              </a:spcAft>
              <a:defRPr/>
            </a:pPr>
            <a:r>
              <a:rPr lang="en-US" sz="2200" dirty="0"/>
              <a:t>Writing the programs (program implementation)</a:t>
            </a:r>
          </a:p>
          <a:p>
            <a:pPr fontAlgn="auto">
              <a:spcAft>
                <a:spcPts val="0"/>
              </a:spcAft>
              <a:defRPr/>
            </a:pPr>
            <a:r>
              <a:rPr lang="en-US" sz="2200" dirty="0"/>
              <a:t>Unit testing</a:t>
            </a:r>
          </a:p>
          <a:p>
            <a:pPr fontAlgn="auto">
              <a:spcAft>
                <a:spcPts val="0"/>
              </a:spcAft>
              <a:defRPr/>
            </a:pPr>
            <a:r>
              <a:rPr lang="en-US" sz="2200" dirty="0"/>
              <a:t>Integration testing</a:t>
            </a:r>
          </a:p>
          <a:p>
            <a:pPr fontAlgn="auto">
              <a:spcAft>
                <a:spcPts val="0"/>
              </a:spcAft>
              <a:defRPr/>
            </a:pPr>
            <a:r>
              <a:rPr lang="en-US" sz="2200" dirty="0"/>
              <a:t>System testing</a:t>
            </a:r>
          </a:p>
          <a:p>
            <a:pPr fontAlgn="auto">
              <a:spcAft>
                <a:spcPts val="0"/>
              </a:spcAft>
              <a:defRPr/>
            </a:pPr>
            <a:r>
              <a:rPr lang="en-US" sz="2200" dirty="0"/>
              <a:t>System delivery</a:t>
            </a:r>
          </a:p>
          <a:p>
            <a:pPr fontAlgn="auto">
              <a:spcAft>
                <a:spcPts val="0"/>
              </a:spcAft>
              <a:defRPr/>
            </a:pPr>
            <a:r>
              <a:rPr lang="en-US" sz="2200" dirty="0"/>
              <a:t>Maintenance</a:t>
            </a:r>
          </a:p>
        </p:txBody>
      </p:sp>
      <p:sp>
        <p:nvSpPr>
          <p:cNvPr id="5" name="Slide Number Placeholder 4">
            <a:extLst>
              <a:ext uri="{FF2B5EF4-FFF2-40B4-BE49-F238E27FC236}">
                <a16:creationId xmlns:a16="http://schemas.microsoft.com/office/drawing/2014/main" id="{C737F169-7E55-2604-28BF-1949E69AF3C2}"/>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A1FCB5EA-EDB9-4822-9101-96E420D62DA4}" type="slidenum">
              <a:rPr lang="en-US" altLang="en-US" sz="1000">
                <a:solidFill>
                  <a:schemeClr val="tx1">
                    <a:lumMod val="50000"/>
                    <a:lumOff val="50000"/>
                  </a:schemeClr>
                </a:solidFill>
              </a:rPr>
              <a:pPr>
                <a:spcAft>
                  <a:spcPts val="600"/>
                </a:spcAft>
                <a:defRPr/>
              </a:pPr>
              <a:t>3</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3371600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991" name="Rectangle 4199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93" name="Rectangle 4199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95" name="Rectangle 4199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97" name="Rectangle 4199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99" name="Rectangle 4199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86" name="Title 1">
            <a:extLst>
              <a:ext uri="{FF2B5EF4-FFF2-40B4-BE49-F238E27FC236}">
                <a16:creationId xmlns:a16="http://schemas.microsoft.com/office/drawing/2014/main" id="{5C531474-CEDE-4D38-0A49-F1A27C8F374C}"/>
              </a:ext>
            </a:extLst>
          </p:cNvPr>
          <p:cNvSpPr>
            <a:spLocks noGrp="1" noChangeArrowheads="1"/>
          </p:cNvSpPr>
          <p:nvPr>
            <p:ph type="title"/>
          </p:nvPr>
        </p:nvSpPr>
        <p:spPr>
          <a:xfrm>
            <a:off x="1028699" y="294538"/>
            <a:ext cx="7421963" cy="1033669"/>
          </a:xfrm>
        </p:spPr>
        <p:txBody>
          <a:bodyPr>
            <a:normAutofit/>
          </a:bodyPr>
          <a:lstStyle/>
          <a:p>
            <a:r>
              <a:rPr lang="en-US" altLang="en-US" sz="3500" dirty="0">
                <a:solidFill>
                  <a:srgbClr val="FFFFFF"/>
                </a:solidFill>
              </a:rPr>
              <a:t>References</a:t>
            </a:r>
          </a:p>
        </p:txBody>
      </p:sp>
      <p:sp>
        <p:nvSpPr>
          <p:cNvPr id="3" name="Content Placeholder 2">
            <a:extLst>
              <a:ext uri="{FF2B5EF4-FFF2-40B4-BE49-F238E27FC236}">
                <a16:creationId xmlns:a16="http://schemas.microsoft.com/office/drawing/2014/main" id="{D94B942D-51FA-6507-6DAA-D77F528D75C6}"/>
              </a:ext>
            </a:extLst>
          </p:cNvPr>
          <p:cNvSpPr>
            <a:spLocks noGrp="1"/>
          </p:cNvSpPr>
          <p:nvPr>
            <p:ph idx="1"/>
          </p:nvPr>
        </p:nvSpPr>
        <p:spPr>
          <a:xfrm>
            <a:off x="1028699" y="1752601"/>
            <a:ext cx="7293023" cy="1905000"/>
          </a:xfrm>
        </p:spPr>
        <p:txBody>
          <a:bodyPr anchor="ctr">
            <a:noAutofit/>
          </a:bodyPr>
          <a:lstStyle/>
          <a:p>
            <a:pPr marL="342900" indent="-342900" algn="just">
              <a:lnSpc>
                <a:spcPct val="106000"/>
              </a:lnSpc>
              <a:spcBef>
                <a:spcPts val="0"/>
              </a:spcBef>
              <a:spcAft>
                <a:spcPts val="0"/>
              </a:spcAft>
              <a:buFont typeface="+mj-lt"/>
              <a:buAutoNum type="arabicPeriod"/>
            </a:pPr>
            <a:r>
              <a:rPr lang="en-US" sz="2200" dirty="0">
                <a:effectLst/>
                <a:latin typeface="Calibri" panose="020F0502020204030204" pitchFamily="34" charset="0"/>
                <a:ea typeface="Calibri" panose="020F0502020204030204" pitchFamily="34" charset="0"/>
                <a:cs typeface="Calibri" panose="020F0502020204030204" pitchFamily="34" charset="0"/>
              </a:rPr>
              <a:t>Shari </a:t>
            </a:r>
            <a:r>
              <a:rPr lang="en-US" sz="2200" dirty="0" err="1">
                <a:effectLst/>
                <a:latin typeface="Calibri" panose="020F0502020204030204" pitchFamily="34" charset="0"/>
                <a:ea typeface="Calibri" panose="020F0502020204030204" pitchFamily="34" charset="0"/>
                <a:cs typeface="Calibri" panose="020F0502020204030204" pitchFamily="34" charset="0"/>
              </a:rPr>
              <a:t>PFleeger</a:t>
            </a:r>
            <a:r>
              <a:rPr lang="en-US" sz="2200">
                <a:effectLst/>
                <a:latin typeface="Calibri" panose="020F0502020204030204" pitchFamily="34" charset="0"/>
                <a:ea typeface="Calibri" panose="020F0502020204030204" pitchFamily="34" charset="0"/>
                <a:cs typeface="Calibri" panose="020F0502020204030204" pitchFamily="34" charset="0"/>
              </a:rPr>
              <a:t>, Joanne Atlee, Software Engineering: Theory and Practice, 4</a:t>
            </a:r>
            <a:r>
              <a:rPr lang="en-US" sz="2200" baseline="30000">
                <a:effectLst/>
                <a:latin typeface="Calibri" panose="020F0502020204030204" pitchFamily="34" charset="0"/>
                <a:ea typeface="Calibri" panose="020F0502020204030204" pitchFamily="34" charset="0"/>
                <a:cs typeface="Calibri" panose="020F0502020204030204" pitchFamily="34" charset="0"/>
              </a:rPr>
              <a:t>th</a:t>
            </a:r>
            <a:r>
              <a:rPr lang="en-US" sz="2200">
                <a:effectLst/>
                <a:latin typeface="Calibri" panose="020F0502020204030204" pitchFamily="34" charset="0"/>
                <a:ea typeface="Calibri" panose="020F0502020204030204" pitchFamily="34" charset="0"/>
                <a:cs typeface="Calibri" panose="020F0502020204030204" pitchFamily="34" charset="0"/>
              </a:rPr>
              <a:t> Edition</a:t>
            </a:r>
          </a:p>
          <a:p>
            <a:pPr marL="342900" marR="0" lvl="0" indent="-342900" algn="just">
              <a:lnSpc>
                <a:spcPct val="106000"/>
              </a:lnSpc>
              <a:spcBef>
                <a:spcPts val="0"/>
              </a:spcBef>
              <a:spcAft>
                <a:spcPts val="0"/>
              </a:spcAft>
              <a:buFont typeface="+mj-lt"/>
              <a:buAutoNum type="arabicPeriod"/>
            </a:pPr>
            <a:r>
              <a:rPr lang="en-US" sz="2200" dirty="0">
                <a:effectLst/>
                <a:latin typeface="Calibri" panose="020F0502020204030204" pitchFamily="34" charset="0"/>
                <a:ea typeface="Calibri" panose="020F0502020204030204" pitchFamily="34" charset="0"/>
                <a:cs typeface="Calibri" panose="020F0502020204030204" pitchFamily="34" charset="0"/>
              </a:rPr>
              <a:t>Roger S. Pressman, Software Engineering A Practitioner’s Approach, 9</a:t>
            </a:r>
            <a:r>
              <a:rPr lang="en-US" sz="2200" baseline="30000" dirty="0">
                <a:effectLst/>
                <a:latin typeface="Calibri" panose="020F0502020204030204" pitchFamily="34" charset="0"/>
                <a:ea typeface="Calibri" panose="020F0502020204030204" pitchFamily="34" charset="0"/>
                <a:cs typeface="Calibri" panose="020F0502020204030204" pitchFamily="34" charset="0"/>
              </a:rPr>
              <a:t>th</a:t>
            </a:r>
            <a:r>
              <a:rPr lang="en-US" sz="2200" dirty="0">
                <a:effectLst/>
                <a:latin typeface="Calibri" panose="020F0502020204030204" pitchFamily="34" charset="0"/>
                <a:ea typeface="Calibri" panose="020F0502020204030204" pitchFamily="34" charset="0"/>
                <a:cs typeface="Calibri" panose="020F0502020204030204" pitchFamily="34" charset="0"/>
              </a:rPr>
              <a:t> Edition. </a:t>
            </a:r>
            <a:r>
              <a:rPr lang="en-US" sz="2200" dirty="0" err="1">
                <a:effectLst/>
                <a:latin typeface="Calibri" panose="020F0502020204030204" pitchFamily="34" charset="0"/>
                <a:ea typeface="Calibri" panose="020F0502020204030204" pitchFamily="34" charset="0"/>
                <a:cs typeface="Calibri" panose="020F0502020204030204" pitchFamily="34" charset="0"/>
              </a:rPr>
              <a:t>McGrawHill</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023BDFC-018F-0912-7634-E6058294608C}"/>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0A3800B8-418A-4812-906F-663346D2784B}" type="slidenum">
              <a:rPr lang="en-US" altLang="en-US" sz="1000">
                <a:solidFill>
                  <a:schemeClr val="tx1">
                    <a:lumMod val="50000"/>
                    <a:lumOff val="50000"/>
                  </a:schemeClr>
                </a:solidFill>
              </a:rPr>
              <a:pPr>
                <a:spcAft>
                  <a:spcPts val="600"/>
                </a:spcAft>
                <a:defRPr/>
              </a:pPr>
              <a:t>30</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1901081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2" name="Rectangle 615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4" name="Rectangle 615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6" name="Rectangle 615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8" name="Rectangle 615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0" name="Rectangle 615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6" name="Title 1">
            <a:extLst>
              <a:ext uri="{FF2B5EF4-FFF2-40B4-BE49-F238E27FC236}">
                <a16:creationId xmlns:a16="http://schemas.microsoft.com/office/drawing/2014/main" id="{FAF5D89E-F4AA-DE54-3BA2-52F966C8CA8C}"/>
              </a:ext>
            </a:extLst>
          </p:cNvPr>
          <p:cNvSpPr>
            <a:spLocks noGrp="1" noChangeArrowheads="1"/>
          </p:cNvSpPr>
          <p:nvPr>
            <p:ph type="title"/>
          </p:nvPr>
        </p:nvSpPr>
        <p:spPr>
          <a:xfrm>
            <a:off x="1028699" y="294538"/>
            <a:ext cx="7421963" cy="1033669"/>
          </a:xfrm>
        </p:spPr>
        <p:txBody>
          <a:bodyPr>
            <a:normAutofit/>
          </a:bodyPr>
          <a:lstStyle/>
          <a:p>
            <a:r>
              <a:rPr lang="en-US" altLang="en-US" sz="3500">
                <a:solidFill>
                  <a:srgbClr val="FFFFFF"/>
                </a:solidFill>
              </a:rPr>
              <a:t>Process</a:t>
            </a:r>
          </a:p>
        </p:txBody>
      </p:sp>
      <p:sp>
        <p:nvSpPr>
          <p:cNvPr id="6147" name="Content Placeholder 2">
            <a:extLst>
              <a:ext uri="{FF2B5EF4-FFF2-40B4-BE49-F238E27FC236}">
                <a16:creationId xmlns:a16="http://schemas.microsoft.com/office/drawing/2014/main" id="{5B2465B5-1741-59C4-4373-29582703F7F9}"/>
              </a:ext>
            </a:extLst>
          </p:cNvPr>
          <p:cNvSpPr>
            <a:spLocks noGrp="1" noChangeArrowheads="1"/>
          </p:cNvSpPr>
          <p:nvPr>
            <p:ph idx="1"/>
          </p:nvPr>
        </p:nvSpPr>
        <p:spPr bwMode="auto">
          <a:xfrm>
            <a:off x="1028699" y="2318197"/>
            <a:ext cx="7293023" cy="3683358"/>
          </a:xfrm>
        </p:spPr>
        <p:txBody>
          <a:bodyPr numCol="1" anchor="ctr" anchorCtr="0" compatLnSpc="1">
            <a:prstTxWarp prst="textNoShape">
              <a:avLst/>
            </a:prstTxWarp>
            <a:normAutofit/>
          </a:bodyPr>
          <a:lstStyle/>
          <a:p>
            <a:pPr algn="just"/>
            <a:r>
              <a:rPr lang="en-US" altLang="en-US" sz="2200" dirty="0"/>
              <a:t>A process is defined as a collection of work activities, actions, and tasks that are performed when some work product is to be created. </a:t>
            </a:r>
          </a:p>
          <a:p>
            <a:pPr algn="just"/>
            <a:r>
              <a:rPr lang="en-US" altLang="en-US" sz="2200" dirty="0"/>
              <a:t>Each of these activities, actions, and tasks reside within a framework or model that defines their relationship with the process and with one another.</a:t>
            </a:r>
          </a:p>
          <a:p>
            <a:pPr algn="just"/>
            <a:r>
              <a:rPr lang="en-US" altLang="en-US" sz="2200" dirty="0"/>
              <a:t>A </a:t>
            </a:r>
            <a:r>
              <a:rPr lang="en-US" altLang="en-US" sz="2200" b="1" i="1" dirty="0"/>
              <a:t>software process </a:t>
            </a:r>
            <a:r>
              <a:rPr lang="en-US" altLang="en-US" sz="2200" dirty="0"/>
              <a:t>is a framework for the activities, actions, and tasks that are required to build high-quality software.</a:t>
            </a:r>
          </a:p>
          <a:p>
            <a:pPr marL="457200" lvl="1" indent="0">
              <a:buFont typeface="Wingdings" panose="05000000000000000000" pitchFamily="2" charset="2"/>
              <a:buNone/>
            </a:pPr>
            <a:endParaRPr lang="en-US" altLang="en-US" sz="1700" dirty="0">
              <a:latin typeface="Leawood-Book"/>
            </a:endParaRPr>
          </a:p>
        </p:txBody>
      </p:sp>
      <p:sp>
        <p:nvSpPr>
          <p:cNvPr id="5" name="Slide Number Placeholder 4">
            <a:extLst>
              <a:ext uri="{FF2B5EF4-FFF2-40B4-BE49-F238E27FC236}">
                <a16:creationId xmlns:a16="http://schemas.microsoft.com/office/drawing/2014/main" id="{3484EAB7-7D0E-542C-4549-22AC36EE2E4F}"/>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721ED09D-64DF-42DE-91E8-9769A6BB06D8}" type="slidenum">
              <a:rPr lang="en-US" altLang="en-US" sz="1000">
                <a:solidFill>
                  <a:schemeClr val="tx1">
                    <a:lumMod val="50000"/>
                    <a:lumOff val="50000"/>
                  </a:schemeClr>
                </a:solidFill>
              </a:rPr>
              <a:pPr>
                <a:spcAft>
                  <a:spcPts val="600"/>
                </a:spcAft>
                <a:defRPr/>
              </a:pPr>
              <a:t>4</a:t>
            </a:fld>
            <a:endParaRPr lang="en-US" altLang="en-US" sz="1000">
              <a:solidFill>
                <a:schemeClr val="tx1">
                  <a:lumMod val="50000"/>
                  <a:lumOff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20" name="Rectangle 7199">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1"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106623" y="900814"/>
            <a:ext cx="569713"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2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108327" y="633165"/>
            <a:ext cx="36199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23" name="Freeform: Shape 7205">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965" y="636723"/>
            <a:ext cx="3000047"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70" name="Title 1">
            <a:extLst>
              <a:ext uri="{FF2B5EF4-FFF2-40B4-BE49-F238E27FC236}">
                <a16:creationId xmlns:a16="http://schemas.microsoft.com/office/drawing/2014/main" id="{A5649F7C-AAE8-50C2-4411-53D9C5A3F5A0}"/>
              </a:ext>
            </a:extLst>
          </p:cNvPr>
          <p:cNvSpPr>
            <a:spLocks noGrp="1" noChangeArrowheads="1"/>
          </p:cNvSpPr>
          <p:nvPr>
            <p:ph type="title"/>
          </p:nvPr>
        </p:nvSpPr>
        <p:spPr>
          <a:xfrm>
            <a:off x="701154" y="982272"/>
            <a:ext cx="2541314" cy="4560970"/>
          </a:xfrm>
        </p:spPr>
        <p:txBody>
          <a:bodyPr>
            <a:normAutofit/>
          </a:bodyPr>
          <a:lstStyle/>
          <a:p>
            <a:r>
              <a:rPr lang="en-US" altLang="en-US" sz="3500">
                <a:solidFill>
                  <a:srgbClr val="FFFFFF"/>
                </a:solidFill>
              </a:rPr>
              <a:t>Generic Process Framework</a:t>
            </a:r>
          </a:p>
        </p:txBody>
      </p:sp>
      <p:sp>
        <p:nvSpPr>
          <p:cNvPr id="7224"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76336" y="1352302"/>
            <a:ext cx="499169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171" name="Content Placeholder 2">
            <a:extLst>
              <a:ext uri="{FF2B5EF4-FFF2-40B4-BE49-F238E27FC236}">
                <a16:creationId xmlns:a16="http://schemas.microsoft.com/office/drawing/2014/main" id="{7DA69439-61D8-44C6-33EB-3F59B912CE28}"/>
              </a:ext>
            </a:extLst>
          </p:cNvPr>
          <p:cNvSpPr>
            <a:spLocks noGrp="1" noChangeArrowheads="1"/>
          </p:cNvSpPr>
          <p:nvPr>
            <p:ph idx="1"/>
          </p:nvPr>
        </p:nvSpPr>
        <p:spPr bwMode="auto">
          <a:xfrm>
            <a:off x="3916396" y="1719618"/>
            <a:ext cx="4461623" cy="4334629"/>
          </a:xfrm>
        </p:spPr>
        <p:txBody>
          <a:bodyPr numCol="1" anchor="ctr" anchorCtr="0" compatLnSpc="1">
            <a:prstTxWarp prst="textNoShape">
              <a:avLst/>
            </a:prstTxWarp>
            <a:normAutofit/>
          </a:bodyPr>
          <a:lstStyle/>
          <a:p>
            <a:pPr marL="0" indent="0">
              <a:buFont typeface="Arial" panose="020B0604020202020204" pitchFamily="34" charset="0"/>
              <a:buNone/>
            </a:pPr>
            <a:r>
              <a:rPr lang="en-US" altLang="en-US" sz="2200" dirty="0">
                <a:solidFill>
                  <a:srgbClr val="FEFFFF"/>
                </a:solidFill>
              </a:rPr>
              <a:t>A generic process framework for software engineering defines five framework activities:</a:t>
            </a:r>
          </a:p>
          <a:p>
            <a:pPr lvl="1"/>
            <a:r>
              <a:rPr lang="en-US" altLang="en-US" sz="2200" dirty="0">
                <a:solidFill>
                  <a:srgbClr val="FEFFFF"/>
                </a:solidFill>
              </a:rPr>
              <a:t>Communication</a:t>
            </a:r>
          </a:p>
          <a:p>
            <a:pPr lvl="1"/>
            <a:r>
              <a:rPr lang="en-US" altLang="en-US" sz="2200" dirty="0">
                <a:solidFill>
                  <a:srgbClr val="FEFFFF"/>
                </a:solidFill>
              </a:rPr>
              <a:t>Planning</a:t>
            </a:r>
          </a:p>
          <a:p>
            <a:pPr lvl="1"/>
            <a:r>
              <a:rPr lang="en-US" altLang="en-US" sz="2200" dirty="0">
                <a:solidFill>
                  <a:srgbClr val="FEFFFF"/>
                </a:solidFill>
              </a:rPr>
              <a:t>Modeling</a:t>
            </a:r>
          </a:p>
          <a:p>
            <a:pPr lvl="1"/>
            <a:r>
              <a:rPr lang="en-US" altLang="en-US" sz="2200" dirty="0">
                <a:solidFill>
                  <a:srgbClr val="FEFFFF"/>
                </a:solidFill>
              </a:rPr>
              <a:t>Construction</a:t>
            </a:r>
          </a:p>
          <a:p>
            <a:pPr lvl="1"/>
            <a:r>
              <a:rPr lang="en-US" altLang="en-US" sz="2200" dirty="0">
                <a:solidFill>
                  <a:srgbClr val="FEFFFF"/>
                </a:solidFill>
              </a:rPr>
              <a:t>Deployment</a:t>
            </a:r>
          </a:p>
        </p:txBody>
      </p:sp>
      <p:sp>
        <p:nvSpPr>
          <p:cNvPr id="5" name="Slide Number Placeholder 4">
            <a:extLst>
              <a:ext uri="{FF2B5EF4-FFF2-40B4-BE49-F238E27FC236}">
                <a16:creationId xmlns:a16="http://schemas.microsoft.com/office/drawing/2014/main" id="{A97768DB-7221-7C79-12E1-BFBE52D634A4}"/>
              </a:ext>
            </a:extLst>
          </p:cNvPr>
          <p:cNvSpPr>
            <a:spLocks noGrp="1"/>
          </p:cNvSpPr>
          <p:nvPr>
            <p:ph type="sldNum" sz="quarter" idx="12"/>
          </p:nvPr>
        </p:nvSpPr>
        <p:spPr>
          <a:xfrm>
            <a:off x="8030718" y="6175188"/>
            <a:ext cx="514350" cy="320040"/>
          </a:xfrm>
          <a:prstGeom prst="ellipse">
            <a:avLst/>
          </a:prstGeom>
        </p:spPr>
        <p:txBody>
          <a:bodyPr>
            <a:normAutofit/>
          </a:bodyPr>
          <a:lstStyle/>
          <a:p>
            <a:pPr>
              <a:lnSpc>
                <a:spcPct val="90000"/>
              </a:lnSpc>
              <a:spcAft>
                <a:spcPts val="600"/>
              </a:spcAft>
              <a:defRPr/>
            </a:pPr>
            <a:fld id="{97926E3F-F14B-4386-8CFF-B96652F0BACD}" type="slidenum">
              <a:rPr lang="en-US" altLang="en-US">
                <a:solidFill>
                  <a:srgbClr val="FFFFFF"/>
                </a:solidFill>
              </a:rPr>
              <a:pPr>
                <a:lnSpc>
                  <a:spcPct val="90000"/>
                </a:lnSpc>
                <a:spcAft>
                  <a:spcPts val="600"/>
                </a:spcAft>
                <a:defRPr/>
              </a:pPr>
              <a:t>5</a:t>
            </a:fld>
            <a:endParaRPr lang="en-US" altLang="en-US">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2" name="Rectangle 615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4" name="Rectangle 615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6" name="Rectangle 615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8" name="Rectangle 615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0" name="Rectangle 615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6" name="Title 1">
            <a:extLst>
              <a:ext uri="{FF2B5EF4-FFF2-40B4-BE49-F238E27FC236}">
                <a16:creationId xmlns:a16="http://schemas.microsoft.com/office/drawing/2014/main" id="{FAF5D89E-F4AA-DE54-3BA2-52F966C8CA8C}"/>
              </a:ext>
            </a:extLst>
          </p:cNvPr>
          <p:cNvSpPr>
            <a:spLocks noGrp="1" noChangeArrowheads="1"/>
          </p:cNvSpPr>
          <p:nvPr>
            <p:ph type="title"/>
          </p:nvPr>
        </p:nvSpPr>
        <p:spPr>
          <a:xfrm>
            <a:off x="1028699" y="294538"/>
            <a:ext cx="7421963" cy="1033669"/>
          </a:xfrm>
        </p:spPr>
        <p:txBody>
          <a:bodyPr>
            <a:normAutofit/>
          </a:bodyPr>
          <a:lstStyle/>
          <a:p>
            <a:r>
              <a:rPr lang="en-US" altLang="en-US" sz="3500" dirty="0">
                <a:solidFill>
                  <a:srgbClr val="FFFFFF"/>
                </a:solidFill>
              </a:rPr>
              <a:t>Process Flow</a:t>
            </a:r>
          </a:p>
        </p:txBody>
      </p:sp>
      <p:sp>
        <p:nvSpPr>
          <p:cNvPr id="5" name="Slide Number Placeholder 4">
            <a:extLst>
              <a:ext uri="{FF2B5EF4-FFF2-40B4-BE49-F238E27FC236}">
                <a16:creationId xmlns:a16="http://schemas.microsoft.com/office/drawing/2014/main" id="{3484EAB7-7D0E-542C-4549-22AC36EE2E4F}"/>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721ED09D-64DF-42DE-91E8-9769A6BB06D8}" type="slidenum">
              <a:rPr lang="en-US" altLang="en-US" sz="1000">
                <a:solidFill>
                  <a:schemeClr val="tx1">
                    <a:lumMod val="50000"/>
                    <a:lumOff val="50000"/>
                  </a:schemeClr>
                </a:solidFill>
              </a:rPr>
              <a:pPr>
                <a:spcAft>
                  <a:spcPts val="600"/>
                </a:spcAft>
                <a:defRPr/>
              </a:pPr>
              <a:t>6</a:t>
            </a:fld>
            <a:endParaRPr lang="en-US" altLang="en-US" sz="1000">
              <a:solidFill>
                <a:schemeClr val="tx1">
                  <a:lumMod val="50000"/>
                  <a:lumOff val="50000"/>
                </a:schemeClr>
              </a:solidFill>
            </a:endParaRPr>
          </a:p>
        </p:txBody>
      </p:sp>
      <p:sp>
        <p:nvSpPr>
          <p:cNvPr id="4" name="Content Placeholder 2">
            <a:extLst>
              <a:ext uri="{FF2B5EF4-FFF2-40B4-BE49-F238E27FC236}">
                <a16:creationId xmlns:a16="http://schemas.microsoft.com/office/drawing/2014/main" id="{7A5E6B67-299E-163F-E633-65766069C094}"/>
              </a:ext>
            </a:extLst>
          </p:cNvPr>
          <p:cNvSpPr txBox="1">
            <a:spLocks noChangeArrowheads="1"/>
          </p:cNvSpPr>
          <p:nvPr/>
        </p:nvSpPr>
        <p:spPr bwMode="auto">
          <a:xfrm>
            <a:off x="781050" y="1978025"/>
            <a:ext cx="7886700" cy="4351338"/>
          </a:xfrm>
          <a:prstGeom prst="rect">
            <a:avLst/>
          </a:prstGeom>
        </p:spPr>
        <p:txBody>
          <a:bodyPr vert="horz" wrap="square" lIns="91440" tIns="45720" rIns="91440" bIns="45720" numCol="1" rtlCol="0" anchor="t" anchorCtr="0" compatLnSpc="1">
            <a:prstTxWarp prst="textNoShape">
              <a:avLst/>
            </a:prstTxWarp>
            <a:normAutofit/>
          </a:bodyPr>
          <a:lst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eaLnBrk="1" hangingPunct="1"/>
            <a:r>
              <a:rPr lang="en-US" altLang="en-US" sz="2200" b="1" i="1" dirty="0"/>
              <a:t>Process flow</a:t>
            </a:r>
            <a:r>
              <a:rPr lang="en-US" altLang="en-US" sz="2200" dirty="0"/>
              <a:t>—describes how the framework activities and the actions and tasks that occur within each framework activity are organized with respect to sequence and time.</a:t>
            </a:r>
          </a:p>
          <a:p>
            <a:pPr algn="just" eaLnBrk="1" hangingPunct="1"/>
            <a:endParaRPr lang="en-US" altLang="en-US" sz="2200" dirty="0"/>
          </a:p>
          <a:p>
            <a:pPr algn="just" eaLnBrk="1" hangingPunct="1"/>
            <a:r>
              <a:rPr lang="en-US" altLang="en-US" sz="2200" dirty="0"/>
              <a:t>A </a:t>
            </a:r>
            <a:r>
              <a:rPr lang="en-US" altLang="en-US" sz="2200" b="1" i="1" dirty="0"/>
              <a:t>linear process flow </a:t>
            </a:r>
            <a:r>
              <a:rPr lang="en-US" altLang="en-US" sz="2200" dirty="0"/>
              <a:t>executes each of the five framework activities in sequence, beginning with communication and culminating with deployment.</a:t>
            </a:r>
          </a:p>
          <a:p>
            <a:pPr eaLnBrk="1" hangingPunct="1"/>
            <a:endParaRPr lang="en-US" altLang="en-US" sz="1800" dirty="0">
              <a:latin typeface="Leawood-Book"/>
            </a:endParaRPr>
          </a:p>
          <a:p>
            <a:pPr eaLnBrk="1" hangingPunct="1"/>
            <a:endParaRPr lang="en-US" altLang="en-US" sz="1800" dirty="0">
              <a:latin typeface="Leawood-Book"/>
            </a:endParaRPr>
          </a:p>
          <a:p>
            <a:pPr eaLnBrk="1" hangingPunct="1"/>
            <a:endParaRPr lang="en-US" altLang="en-US" sz="1800" dirty="0">
              <a:latin typeface="Leawood-Book"/>
            </a:endParaRPr>
          </a:p>
          <a:p>
            <a:pPr eaLnBrk="1" hangingPunct="1"/>
            <a:endParaRPr lang="en-US" altLang="en-US" sz="1800" dirty="0">
              <a:latin typeface="Leawood-Book"/>
            </a:endParaRPr>
          </a:p>
          <a:p>
            <a:pPr eaLnBrk="1" hangingPunct="1"/>
            <a:endParaRPr lang="en-US" altLang="en-US" sz="1800" dirty="0">
              <a:latin typeface="Leawood-Book"/>
            </a:endParaRPr>
          </a:p>
        </p:txBody>
      </p:sp>
      <p:pic>
        <p:nvPicPr>
          <p:cNvPr id="6" name="Picture 2" descr="A picture containing diagram&#10;&#10;Description automatically generated">
            <a:extLst>
              <a:ext uri="{FF2B5EF4-FFF2-40B4-BE49-F238E27FC236}">
                <a16:creationId xmlns:a16="http://schemas.microsoft.com/office/drawing/2014/main" id="{ECA81AC4-7254-A6B1-EDF6-C6B6763A28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17" y="4695825"/>
            <a:ext cx="9007475" cy="12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1619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2" name="Rectangle 615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4" name="Rectangle 615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6" name="Rectangle 615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8" name="Rectangle 615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0" name="Rectangle 615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6" name="Title 1">
            <a:extLst>
              <a:ext uri="{FF2B5EF4-FFF2-40B4-BE49-F238E27FC236}">
                <a16:creationId xmlns:a16="http://schemas.microsoft.com/office/drawing/2014/main" id="{FAF5D89E-F4AA-DE54-3BA2-52F966C8CA8C}"/>
              </a:ext>
            </a:extLst>
          </p:cNvPr>
          <p:cNvSpPr>
            <a:spLocks noGrp="1" noChangeArrowheads="1"/>
          </p:cNvSpPr>
          <p:nvPr>
            <p:ph type="title"/>
          </p:nvPr>
        </p:nvSpPr>
        <p:spPr>
          <a:xfrm>
            <a:off x="1028699" y="294538"/>
            <a:ext cx="7421963" cy="1033669"/>
          </a:xfrm>
        </p:spPr>
        <p:txBody>
          <a:bodyPr>
            <a:normAutofit/>
          </a:bodyPr>
          <a:lstStyle/>
          <a:p>
            <a:r>
              <a:rPr lang="en-US" altLang="en-US" sz="3500" dirty="0">
                <a:solidFill>
                  <a:srgbClr val="FFFFFF"/>
                </a:solidFill>
              </a:rPr>
              <a:t>Process Flow</a:t>
            </a:r>
          </a:p>
        </p:txBody>
      </p:sp>
      <p:sp>
        <p:nvSpPr>
          <p:cNvPr id="5" name="Slide Number Placeholder 4">
            <a:extLst>
              <a:ext uri="{FF2B5EF4-FFF2-40B4-BE49-F238E27FC236}">
                <a16:creationId xmlns:a16="http://schemas.microsoft.com/office/drawing/2014/main" id="{3484EAB7-7D0E-542C-4549-22AC36EE2E4F}"/>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721ED09D-64DF-42DE-91E8-9769A6BB06D8}" type="slidenum">
              <a:rPr lang="en-US" altLang="en-US" sz="1000">
                <a:solidFill>
                  <a:schemeClr val="tx1">
                    <a:lumMod val="50000"/>
                    <a:lumOff val="50000"/>
                  </a:schemeClr>
                </a:solidFill>
              </a:rPr>
              <a:pPr>
                <a:spcAft>
                  <a:spcPts val="600"/>
                </a:spcAft>
                <a:defRPr/>
              </a:pPr>
              <a:t>7</a:t>
            </a:fld>
            <a:endParaRPr lang="en-US" altLang="en-US" sz="1000">
              <a:solidFill>
                <a:schemeClr val="tx1">
                  <a:lumMod val="50000"/>
                  <a:lumOff val="50000"/>
                </a:schemeClr>
              </a:solidFill>
            </a:endParaRPr>
          </a:p>
        </p:txBody>
      </p:sp>
      <p:sp>
        <p:nvSpPr>
          <p:cNvPr id="2" name="Content Placeholder 2">
            <a:extLst>
              <a:ext uri="{FF2B5EF4-FFF2-40B4-BE49-F238E27FC236}">
                <a16:creationId xmlns:a16="http://schemas.microsoft.com/office/drawing/2014/main" id="{64B563E2-B70B-DE8D-1421-7DEE01EA35CA}"/>
              </a:ext>
            </a:extLst>
          </p:cNvPr>
          <p:cNvSpPr>
            <a:spLocks noGrp="1" noChangeArrowheads="1"/>
          </p:cNvSpPr>
          <p:nvPr>
            <p:ph idx="1"/>
          </p:nvPr>
        </p:nvSpPr>
        <p:spPr bwMode="auto">
          <a:xfrm>
            <a:off x="628648" y="2121411"/>
            <a:ext cx="7886700" cy="4351338"/>
          </a:xfrm>
        </p:spPr>
        <p:txBody>
          <a:bodyPr wrap="square" numCol="1" anchor="t" anchorCtr="0" compatLnSpc="1">
            <a:prstTxWarp prst="textNoShape">
              <a:avLst/>
            </a:prstTxWarp>
          </a:bodyPr>
          <a:lstStyle/>
          <a:p>
            <a:r>
              <a:rPr lang="en-US" altLang="en-US" sz="2200" dirty="0"/>
              <a:t>An </a:t>
            </a:r>
            <a:r>
              <a:rPr lang="en-US" altLang="en-US" sz="2200" b="1" i="1" dirty="0"/>
              <a:t>iterative process flow </a:t>
            </a:r>
            <a:r>
              <a:rPr lang="en-US" altLang="en-US" sz="2200" dirty="0"/>
              <a:t>repeats one or more of the activities before proceeding to the next.</a:t>
            </a:r>
          </a:p>
          <a:p>
            <a:endParaRPr lang="en-US" altLang="en-US" sz="1800" dirty="0">
              <a:latin typeface="Leawood-Book"/>
            </a:endParaRPr>
          </a:p>
          <a:p>
            <a:endParaRPr lang="en-US" altLang="en-US" sz="1800" dirty="0">
              <a:latin typeface="Leawood-Book"/>
            </a:endParaRPr>
          </a:p>
          <a:p>
            <a:endParaRPr lang="en-US" altLang="en-US" sz="1800" dirty="0">
              <a:latin typeface="Leawood-Book"/>
            </a:endParaRPr>
          </a:p>
          <a:p>
            <a:endParaRPr lang="en-US" altLang="en-US" sz="1800" dirty="0">
              <a:latin typeface="Leawood-Book"/>
            </a:endParaRPr>
          </a:p>
          <a:p>
            <a:endParaRPr lang="en-US" altLang="en-US" sz="1800" dirty="0">
              <a:latin typeface="Leawood-Book"/>
            </a:endParaRPr>
          </a:p>
        </p:txBody>
      </p:sp>
      <p:pic>
        <p:nvPicPr>
          <p:cNvPr id="3" name="Picture 2" descr="Diagram&#10;&#10;Description automatically generated">
            <a:extLst>
              <a:ext uri="{FF2B5EF4-FFF2-40B4-BE49-F238E27FC236}">
                <a16:creationId xmlns:a16="http://schemas.microsoft.com/office/drawing/2014/main" id="{9C34AFCB-4E35-7FA1-B730-1AFE3D4E34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5" y="3314562"/>
            <a:ext cx="8975725"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5732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2" name="Rectangle 615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4" name="Rectangle 615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6" name="Rectangle 615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8" name="Rectangle 615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0" name="Rectangle 615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6" name="Title 1">
            <a:extLst>
              <a:ext uri="{FF2B5EF4-FFF2-40B4-BE49-F238E27FC236}">
                <a16:creationId xmlns:a16="http://schemas.microsoft.com/office/drawing/2014/main" id="{FAF5D89E-F4AA-DE54-3BA2-52F966C8CA8C}"/>
              </a:ext>
            </a:extLst>
          </p:cNvPr>
          <p:cNvSpPr>
            <a:spLocks noGrp="1" noChangeArrowheads="1"/>
          </p:cNvSpPr>
          <p:nvPr>
            <p:ph type="title"/>
          </p:nvPr>
        </p:nvSpPr>
        <p:spPr>
          <a:xfrm>
            <a:off x="1028699" y="294538"/>
            <a:ext cx="7421963" cy="1033669"/>
          </a:xfrm>
        </p:spPr>
        <p:txBody>
          <a:bodyPr>
            <a:normAutofit/>
          </a:bodyPr>
          <a:lstStyle/>
          <a:p>
            <a:r>
              <a:rPr lang="en-US" altLang="en-US" sz="3500" dirty="0">
                <a:solidFill>
                  <a:srgbClr val="FFFFFF"/>
                </a:solidFill>
              </a:rPr>
              <a:t>Process Flow</a:t>
            </a:r>
          </a:p>
        </p:txBody>
      </p:sp>
      <p:sp>
        <p:nvSpPr>
          <p:cNvPr id="5" name="Slide Number Placeholder 4">
            <a:extLst>
              <a:ext uri="{FF2B5EF4-FFF2-40B4-BE49-F238E27FC236}">
                <a16:creationId xmlns:a16="http://schemas.microsoft.com/office/drawing/2014/main" id="{3484EAB7-7D0E-542C-4549-22AC36EE2E4F}"/>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721ED09D-64DF-42DE-91E8-9769A6BB06D8}" type="slidenum">
              <a:rPr lang="en-US" altLang="en-US" sz="1000">
                <a:solidFill>
                  <a:schemeClr val="tx1">
                    <a:lumMod val="50000"/>
                    <a:lumOff val="50000"/>
                  </a:schemeClr>
                </a:solidFill>
              </a:rPr>
              <a:pPr>
                <a:spcAft>
                  <a:spcPts val="600"/>
                </a:spcAft>
                <a:defRPr/>
              </a:pPr>
              <a:t>8</a:t>
            </a:fld>
            <a:endParaRPr lang="en-US" altLang="en-US" sz="1000">
              <a:solidFill>
                <a:schemeClr val="tx1">
                  <a:lumMod val="50000"/>
                  <a:lumOff val="50000"/>
                </a:schemeClr>
              </a:solidFill>
            </a:endParaRPr>
          </a:p>
        </p:txBody>
      </p:sp>
      <p:sp>
        <p:nvSpPr>
          <p:cNvPr id="7" name="Content Placeholder 2">
            <a:extLst>
              <a:ext uri="{FF2B5EF4-FFF2-40B4-BE49-F238E27FC236}">
                <a16:creationId xmlns:a16="http://schemas.microsoft.com/office/drawing/2014/main" id="{444542C6-1ACB-0FE4-0913-F2517145E2F5}"/>
              </a:ext>
            </a:extLst>
          </p:cNvPr>
          <p:cNvSpPr>
            <a:spLocks noGrp="1" noChangeArrowheads="1"/>
          </p:cNvSpPr>
          <p:nvPr>
            <p:ph idx="1"/>
          </p:nvPr>
        </p:nvSpPr>
        <p:spPr bwMode="auto">
          <a:xfrm>
            <a:off x="628648" y="2045356"/>
            <a:ext cx="7886700" cy="4351338"/>
          </a:xfrm>
        </p:spPr>
        <p:txBody>
          <a:bodyPr wrap="square" numCol="1" anchor="t" anchorCtr="0" compatLnSpc="1">
            <a:prstTxWarp prst="textNoShape">
              <a:avLst/>
            </a:prstTxWarp>
            <a:normAutofit/>
          </a:bodyPr>
          <a:lstStyle/>
          <a:p>
            <a:pPr algn="just"/>
            <a:r>
              <a:rPr lang="en-US" altLang="en-US" sz="2200" dirty="0"/>
              <a:t>An </a:t>
            </a:r>
            <a:r>
              <a:rPr lang="en-US" altLang="en-US" sz="2200" b="1" i="1" dirty="0"/>
              <a:t>evolutionary process flow </a:t>
            </a:r>
            <a:r>
              <a:rPr lang="en-US" altLang="en-US" sz="2200" dirty="0"/>
              <a:t>executes the activities in a “circular” manner. Each circuit through the five activities leads to a more complete version of the software.</a:t>
            </a:r>
          </a:p>
        </p:txBody>
      </p:sp>
      <p:pic>
        <p:nvPicPr>
          <p:cNvPr id="8" name="Picture 2" descr="Diagram&#10;&#10;Description automatically generated">
            <a:extLst>
              <a:ext uri="{FF2B5EF4-FFF2-40B4-BE49-F238E27FC236}">
                <a16:creationId xmlns:a16="http://schemas.microsoft.com/office/drawing/2014/main" id="{48F6FB19-83CC-2F9F-C0AF-FCB6BF718F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910" y="3200400"/>
            <a:ext cx="6988175" cy="306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9739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2" name="Rectangle 615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4" name="Rectangle 615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6" name="Rectangle 615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8" name="Rectangle 615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0" name="Rectangle 615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6" name="Title 1">
            <a:extLst>
              <a:ext uri="{FF2B5EF4-FFF2-40B4-BE49-F238E27FC236}">
                <a16:creationId xmlns:a16="http://schemas.microsoft.com/office/drawing/2014/main" id="{FAF5D89E-F4AA-DE54-3BA2-52F966C8CA8C}"/>
              </a:ext>
            </a:extLst>
          </p:cNvPr>
          <p:cNvSpPr>
            <a:spLocks noGrp="1" noChangeArrowheads="1"/>
          </p:cNvSpPr>
          <p:nvPr>
            <p:ph type="title"/>
          </p:nvPr>
        </p:nvSpPr>
        <p:spPr>
          <a:xfrm>
            <a:off x="1028699" y="294538"/>
            <a:ext cx="7421963" cy="1033669"/>
          </a:xfrm>
        </p:spPr>
        <p:txBody>
          <a:bodyPr>
            <a:normAutofit/>
          </a:bodyPr>
          <a:lstStyle/>
          <a:p>
            <a:r>
              <a:rPr lang="en-US" altLang="en-US" sz="3500" dirty="0">
                <a:solidFill>
                  <a:srgbClr val="FFFFFF"/>
                </a:solidFill>
              </a:rPr>
              <a:t>Process Flow</a:t>
            </a:r>
          </a:p>
        </p:txBody>
      </p:sp>
      <p:sp>
        <p:nvSpPr>
          <p:cNvPr id="5" name="Slide Number Placeholder 4">
            <a:extLst>
              <a:ext uri="{FF2B5EF4-FFF2-40B4-BE49-F238E27FC236}">
                <a16:creationId xmlns:a16="http://schemas.microsoft.com/office/drawing/2014/main" id="{3484EAB7-7D0E-542C-4549-22AC36EE2E4F}"/>
              </a:ext>
            </a:extLst>
          </p:cNvPr>
          <p:cNvSpPr>
            <a:spLocks noGrp="1"/>
          </p:cNvSpPr>
          <p:nvPr>
            <p:ph type="sldNum" sz="quarter" idx="12"/>
          </p:nvPr>
        </p:nvSpPr>
        <p:spPr>
          <a:xfrm>
            <a:off x="8778240" y="6455431"/>
            <a:ext cx="334434" cy="365125"/>
          </a:xfrm>
        </p:spPr>
        <p:txBody>
          <a:bodyPr>
            <a:normAutofit/>
          </a:bodyPr>
          <a:lstStyle/>
          <a:p>
            <a:pPr>
              <a:spcAft>
                <a:spcPts val="600"/>
              </a:spcAft>
              <a:defRPr/>
            </a:pPr>
            <a:fld id="{721ED09D-64DF-42DE-91E8-9769A6BB06D8}" type="slidenum">
              <a:rPr lang="en-US" altLang="en-US" sz="1000">
                <a:solidFill>
                  <a:schemeClr val="tx1">
                    <a:lumMod val="50000"/>
                    <a:lumOff val="50000"/>
                  </a:schemeClr>
                </a:solidFill>
              </a:rPr>
              <a:pPr>
                <a:spcAft>
                  <a:spcPts val="600"/>
                </a:spcAft>
                <a:defRPr/>
              </a:pPr>
              <a:t>9</a:t>
            </a:fld>
            <a:endParaRPr lang="en-US" altLang="en-US" sz="1000">
              <a:solidFill>
                <a:schemeClr val="tx1">
                  <a:lumMod val="50000"/>
                  <a:lumOff val="50000"/>
                </a:schemeClr>
              </a:solidFill>
            </a:endParaRPr>
          </a:p>
        </p:txBody>
      </p:sp>
      <p:sp>
        <p:nvSpPr>
          <p:cNvPr id="4" name="Content Placeholder 2">
            <a:extLst>
              <a:ext uri="{FF2B5EF4-FFF2-40B4-BE49-F238E27FC236}">
                <a16:creationId xmlns:a16="http://schemas.microsoft.com/office/drawing/2014/main" id="{822F8674-9710-9BC3-C2CF-60526F473BAF}"/>
              </a:ext>
            </a:extLst>
          </p:cNvPr>
          <p:cNvSpPr>
            <a:spLocks noGrp="1" noChangeArrowheads="1"/>
          </p:cNvSpPr>
          <p:nvPr>
            <p:ph idx="1"/>
          </p:nvPr>
        </p:nvSpPr>
        <p:spPr bwMode="auto">
          <a:xfrm>
            <a:off x="628650" y="1825625"/>
            <a:ext cx="7886700" cy="4351338"/>
          </a:xfrm>
        </p:spPr>
        <p:txBody>
          <a:bodyPr wrap="square" numCol="1" anchor="t" anchorCtr="0" compatLnSpc="1">
            <a:prstTxWarp prst="textNoShape">
              <a:avLst/>
            </a:prstTxWarp>
            <a:normAutofit/>
          </a:bodyPr>
          <a:lstStyle/>
          <a:p>
            <a:r>
              <a:rPr lang="en-US" altLang="en-US" sz="2200" dirty="0"/>
              <a:t>A </a:t>
            </a:r>
            <a:r>
              <a:rPr lang="en-US" altLang="en-US" sz="2200" b="1" i="1" dirty="0"/>
              <a:t>parallel process flow </a:t>
            </a:r>
            <a:r>
              <a:rPr lang="en-US" altLang="en-US" sz="2200" dirty="0"/>
              <a:t>executes one or more activities in parallel with other activities (e.g., modeling for one aspect of the software might be executed in parallel with construction of another aspect of the software).</a:t>
            </a:r>
          </a:p>
        </p:txBody>
      </p:sp>
      <p:pic>
        <p:nvPicPr>
          <p:cNvPr id="6" name="Picture 2" descr="Diagram&#10;&#10;Description automatically generated">
            <a:extLst>
              <a:ext uri="{FF2B5EF4-FFF2-40B4-BE49-F238E27FC236}">
                <a16:creationId xmlns:a16="http://schemas.microsoft.com/office/drawing/2014/main" id="{517ACA3B-EEAA-D86B-0AC9-404AF6B2F4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394586"/>
            <a:ext cx="5815013" cy="322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41464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hapter 2&amp;quot;&quot;/&gt;&lt;property id=&quot;20307&quot; value=&quot;272&quot;/&gt;&lt;/object&gt;&lt;object type=&quot;3&quot; unique_id=&quot;10005&quot;&gt;&lt;property id=&quot;20148&quot; value=&quot;5&quot;/&gt;&lt;property id=&quot;20300&quot; value=&quot;Slide 2 - &amp;quot; A Generic Process Model&amp;quot;&quot;/&gt;&lt;property id=&quot;20307&quot; value=&quot;273&quot;/&gt;&lt;/object&gt;&lt;object type=&quot;3&quot; unique_id=&quot;10006&quot;&gt;&lt;property id=&quot;20148&quot; value=&quot;5&quot;/&gt;&lt;property id=&quot;20300&quot; value=&quot;Slide 3 - &amp;quot;Process Flow&amp;quot;&quot;/&gt;&lt;property id=&quot;20307&quot; value=&quot;296&quot;/&gt;&lt;/object&gt;&lt;object type=&quot;3&quot; unique_id=&quot;10007&quot;&gt;&lt;property id=&quot;20148&quot; value=&quot;5&quot;/&gt;&lt;property id=&quot;20300&quot; value=&quot;Slide 4 - &amp;quot;Identifying a Task Set&amp;quot;&quot;/&gt;&lt;property id=&quot;20307&quot; value=&quot;297&quot;/&gt;&lt;/object&gt;&lt;object type=&quot;3&quot; unique_id=&quot;10008&quot;&gt;&lt;property id=&quot;20148&quot; value=&quot;5&quot;/&gt;&lt;property id=&quot;20300&quot; value=&quot;Slide 5 - &amp;quot;Process Patterns&amp;quot;&quot;/&gt;&lt;property id=&quot;20307&quot; value=&quot;298&quot;/&gt;&lt;/object&gt;&lt;object type=&quot;3&quot; unique_id=&quot;10009&quot;&gt;&lt;property id=&quot;20148&quot; value=&quot;5&quot;/&gt;&lt;property id=&quot;20300&quot; value=&quot;Slide 6 - &amp;quot;Process Pattern Types&amp;quot;&quot;/&gt;&lt;property id=&quot;20307&quot; value=&quot;299&quot;/&gt;&lt;/object&gt;&lt;object type=&quot;3&quot; unique_id=&quot;10010&quot;&gt;&lt;property id=&quot;20148&quot; value=&quot;5&quot;/&gt;&lt;property id=&quot;20300&quot; value=&quot;Slide 7 - &amp;quot;Process Assessment and Improvement&amp;quot;&quot;/&gt;&lt;property id=&quot;20307&quot; value=&quot;300&quot;/&gt;&lt;/object&gt;&lt;object type=&quot;3&quot; unique_id=&quot;10011&quot;&gt;&lt;property id=&quot;20148&quot; value=&quot;5&quot;/&gt;&lt;property id=&quot;20300&quot; value=&quot;Slide 8 - &amp;quot;Prescriptive Models&amp;quot;&quot;/&gt;&lt;property id=&quot;20307&quot; value=&quot;285&quot;/&gt;&lt;/object&gt;&lt;object type=&quot;3&quot; unique_id=&quot;10012&quot;&gt;&lt;property id=&quot;20148&quot; value=&quot;5&quot;/&gt;&lt;property id=&quot;20300&quot; value=&quot;Slide 9 - &amp;quot;The Waterfall Model&amp;quot;&quot;/&gt;&lt;property id=&quot;20307&quot; value=&quot;286&quot;/&gt;&lt;/object&gt;&lt;object type=&quot;3&quot; unique_id=&quot;10013&quot;&gt;&lt;property id=&quot;20148&quot; value=&quot;5&quot;/&gt;&lt;property id=&quot;20300&quot; value=&quot;Slide 10 - &amp;quot;The V-Model&amp;quot;&quot;/&gt;&lt;property id=&quot;20307&quot; value=&quot;301&quot;/&gt;&lt;/object&gt;&lt;object type=&quot;3&quot; unique_id=&quot;10014&quot;&gt;&lt;property id=&quot;20148&quot; value=&quot;5&quot;/&gt;&lt;property id=&quot;20300&quot; value=&quot;Slide 11 - &amp;quot;The Incremental Model&amp;quot;&quot;/&gt;&lt;property id=&quot;20307&quot; value=&quot;287&quot;/&gt;&lt;/object&gt;&lt;object type=&quot;3&quot; unique_id=&quot;10015&quot;&gt;&lt;property id=&quot;20148&quot; value=&quot;5&quot;/&gt;&lt;property id=&quot;20300&quot; value=&quot;Slide 12 - &amp;quot;Evolutionary Models: Prototyping&amp;quot;&quot;/&gt;&lt;property id=&quot;20307&quot; value=&quot;289&quot;/&gt;&lt;/object&gt;&lt;object type=&quot;3&quot; unique_id=&quot;10016&quot;&gt;&lt;property id=&quot;20148&quot; value=&quot;5&quot;/&gt;&lt;property id=&quot;20300&quot; value=&quot;Slide 13 - &amp;quot;Evolutionary Models: The Spiral&amp;quot;&quot;/&gt;&lt;property id=&quot;20307&quot; value=&quot;290&quot;/&gt;&lt;/object&gt;&lt;object type=&quot;3&quot; unique_id=&quot;10017&quot;&gt;&lt;property id=&quot;20148&quot; value=&quot;5&quot;/&gt;&lt;property id=&quot;20300&quot; value=&quot;Slide 14 - &amp;quot;Evolutionary Models: Concurrent&amp;quot;&quot;/&gt;&lt;property id=&quot;20307&quot; value=&quot;291&quot;/&gt;&lt;/object&gt;&lt;object type=&quot;3&quot; unique_id=&quot;10018&quot;&gt;&lt;property id=&quot;20148&quot; value=&quot;5&quot;/&gt;&lt;property id=&quot;20300&quot; value=&quot;Slide 15 - &amp;quot;Still Other Process Models&amp;quot;&quot;/&gt;&lt;property id=&quot;20307&quot; value=&quot;292&quot;/&gt;&lt;/object&gt;&lt;object type=&quot;3&quot; unique_id=&quot;10019&quot;&gt;&lt;property id=&quot;20148&quot; value=&quot;5&quot;/&gt;&lt;property id=&quot;20300&quot; value=&quot;Slide 16 - &amp;quot;The Unified Process (UP)&amp;quot;&quot;/&gt;&lt;property id=&quot;20307&quot; value=&quot;293&quot;/&gt;&lt;/object&gt;&lt;object type=&quot;3&quot; unique_id=&quot;10020&quot;&gt;&lt;property id=&quot;20148&quot; value=&quot;5&quot;/&gt;&lt;property id=&quot;20300&quot; value=&quot;Slide 17 - &amp;quot;UP Phases&amp;quot;&quot;/&gt;&lt;property id=&quot;20307&quot; value=&quot;294&quot;/&gt;&lt;/object&gt;&lt;object type=&quot;3&quot; unique_id=&quot;10021&quot;&gt;&lt;property id=&quot;20148&quot; value=&quot;5&quot;/&gt;&lt;property id=&quot;20300&quot; value=&quot;Slide 18 - &amp;quot;UP Work Products&amp;quot;&quot;/&gt;&lt;property id=&quot;20307&quot; value=&quot;295&quot;/&gt;&lt;/object&gt;&lt;object type=&quot;3&quot; unique_id=&quot;10022&quot;&gt;&lt;property id=&quot;20148&quot; value=&quot;5&quot;/&gt;&lt;property id=&quot;20300&quot; value=&quot;Slide 19 - &amp;quot;Personal Software Process (PSP)&amp;quot;&quot;/&gt;&lt;property id=&quot;20307&quot; value=&quot;302&quot;/&gt;&lt;/object&gt;&lt;object type=&quot;3&quot; unique_id=&quot;10023&quot;&gt;&lt;property id=&quot;20148&quot; value=&quot;5&quot;/&gt;&lt;property id=&quot;20300&quot; value=&quot;Slide 20 - &amp;quot;Team Software Process (TSP)&amp;quot;&quot;/&gt;&lt;property id=&quot;20307&quot; value=&quot;303&quot;/&gt;&lt;/object&gt;&lt;/object&gt;&lt;/object&gt;&lt;/database&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21275</TotalTime>
  <Words>1419</Words>
  <Application>Microsoft Office PowerPoint</Application>
  <PresentationFormat>On-screen Show (4:3)</PresentationFormat>
  <Paragraphs>198</Paragraphs>
  <Slides>30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Calibri Light</vt:lpstr>
      <vt:lpstr>Leawood-Book</vt:lpstr>
      <vt:lpstr>Palatino</vt:lpstr>
      <vt:lpstr>TimesTen-Roman</vt:lpstr>
      <vt:lpstr>Wingdings</vt:lpstr>
      <vt:lpstr>Wingdings 2</vt:lpstr>
      <vt:lpstr>Office Theme</vt:lpstr>
      <vt:lpstr>Software Process Models</vt:lpstr>
      <vt:lpstr>Software Life Cycle</vt:lpstr>
      <vt:lpstr>Software Life Cycle</vt:lpstr>
      <vt:lpstr>Process</vt:lpstr>
      <vt:lpstr>Generic Process Framework</vt:lpstr>
      <vt:lpstr>Process Flow</vt:lpstr>
      <vt:lpstr>Process Flow</vt:lpstr>
      <vt:lpstr>Process Flow</vt:lpstr>
      <vt:lpstr>Process Flow</vt:lpstr>
      <vt:lpstr>Task Set</vt:lpstr>
      <vt:lpstr>Task Set</vt:lpstr>
      <vt:lpstr>Task Set</vt:lpstr>
      <vt:lpstr>Software Development Process Models</vt:lpstr>
      <vt:lpstr>The Waterfall Model</vt:lpstr>
      <vt:lpstr>The Waterfall Model</vt:lpstr>
      <vt:lpstr>The Waterfall Model</vt:lpstr>
      <vt:lpstr>The Waterfall Model</vt:lpstr>
      <vt:lpstr>The Waterfall Model</vt:lpstr>
      <vt:lpstr>Problems with Waterfall Model</vt:lpstr>
      <vt:lpstr>Waterfall Model with Prototyping</vt:lpstr>
      <vt:lpstr>Waterfall Model with Prototyping</vt:lpstr>
      <vt:lpstr>The V-Model</vt:lpstr>
      <vt:lpstr>The V-Model</vt:lpstr>
      <vt:lpstr>Phased Development</vt:lpstr>
      <vt:lpstr>Phased Development</vt:lpstr>
      <vt:lpstr>Phased Development</vt:lpstr>
      <vt:lpstr>Phased Development</vt:lpstr>
      <vt:lpstr>Prototyping Model</vt:lpstr>
      <vt:lpstr>Prototyping Model</vt:lpstr>
      <vt:lpstr>References</vt:lpstr>
    </vt:vector>
  </TitlesOfParts>
  <Company>RS Pressman &amp; Associates,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Mehroze Khan</cp:lastModifiedBy>
  <cp:revision>136</cp:revision>
  <dcterms:created xsi:type="dcterms:W3CDTF">2008-02-08T18:09:54Z</dcterms:created>
  <dcterms:modified xsi:type="dcterms:W3CDTF">2024-01-24T04:45:35Z</dcterms:modified>
</cp:coreProperties>
</file>