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lexandria Medium" panose="020B0604020202020204" charset="-78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Albert Sans Medium" panose="020B0604020202020204" charset="0"/>
      <p:regular r:id="rId21"/>
      <p:bold r:id="rId22"/>
      <p:italic r:id="rId23"/>
      <p:boldItalic r:id="rId24"/>
    </p:embeddedFont>
    <p:embeddedFont>
      <p:font typeface="Alexandria" panose="020B0604020202020204" charset="-78"/>
      <p:regular r:id="rId25"/>
      <p:bold r:id="rId26"/>
    </p:embeddedFont>
    <p:embeddedFont>
      <p:font typeface="Albert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a103ce39b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30a103ce39b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a9df575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a9df575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a103ce39b_2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30a103ce39b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ab661fcb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30ab661fcb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41e94b89c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41e94b89c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a103ce39b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30a103ce39b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a49e929a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a49e929a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a103ce39b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0a103ce39b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a49e929ab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a49e929ab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a103ce39b_2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30a103ce39b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a103ce39b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30a103ce39b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a9df575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a9df575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6" hasCustomPrompt="1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8" hasCustomPrompt="1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2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 rot="10800000" flipH="1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2">
            <a:alphaModFix/>
          </a:blip>
          <a:srcRect l="7043" t="47434" r="-48486" b="-26994"/>
          <a:stretch/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715100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715100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3022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3022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5454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15454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3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4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5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6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715100" y="3758613"/>
            <a:ext cx="213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7151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3"/>
          </p:nvPr>
        </p:nvSpPr>
        <p:spPr>
          <a:xfrm>
            <a:off x="3506099" y="3758613"/>
            <a:ext cx="213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4"/>
          </p:nvPr>
        </p:nvSpPr>
        <p:spPr>
          <a:xfrm>
            <a:off x="3506099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5"/>
          </p:nvPr>
        </p:nvSpPr>
        <p:spPr>
          <a:xfrm>
            <a:off x="6297200" y="3758613"/>
            <a:ext cx="213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6"/>
          </p:nvPr>
        </p:nvSpPr>
        <p:spPr>
          <a:xfrm>
            <a:off x="62972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l="36283" t="30" r="-6" b="-4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l="104756" t="-108210" r="280062" b="47851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5"/>
          </p:nvPr>
        </p:nvSpPr>
        <p:spPr>
          <a:xfrm>
            <a:off x="4648300" y="20465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6"/>
          </p:nvPr>
        </p:nvSpPr>
        <p:spPr>
          <a:xfrm>
            <a:off x="4648300" y="32990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7"/>
          </p:nvPr>
        </p:nvSpPr>
        <p:spPr>
          <a:xfrm>
            <a:off x="46483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8"/>
          </p:nvPr>
        </p:nvSpPr>
        <p:spPr>
          <a:xfrm>
            <a:off x="46483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subTitle" idx="1"/>
          </p:nvPr>
        </p:nvSpPr>
        <p:spPr>
          <a:xfrm>
            <a:off x="715100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2"/>
          </p:nvPr>
        </p:nvSpPr>
        <p:spPr>
          <a:xfrm>
            <a:off x="715100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7151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3355799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6"/>
          </p:nvPr>
        </p:nvSpPr>
        <p:spPr>
          <a:xfrm>
            <a:off x="3355799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33558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8"/>
          </p:nvPr>
        </p:nvSpPr>
        <p:spPr>
          <a:xfrm>
            <a:off x="33558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9"/>
          </p:nvPr>
        </p:nvSpPr>
        <p:spPr>
          <a:xfrm>
            <a:off x="5996501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13"/>
          </p:nvPr>
        </p:nvSpPr>
        <p:spPr>
          <a:xfrm>
            <a:off x="5996501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4"/>
          </p:nvPr>
        </p:nvSpPr>
        <p:spPr>
          <a:xfrm>
            <a:off x="5996503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15"/>
          </p:nvPr>
        </p:nvSpPr>
        <p:spPr>
          <a:xfrm>
            <a:off x="5996503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>
            <a:spLocks noGrp="1"/>
          </p:cNvSpPr>
          <p:nvPr>
            <p:ph type="title" hasCustomPrompt="1"/>
          </p:nvPr>
        </p:nvSpPr>
        <p:spPr>
          <a:xfrm>
            <a:off x="715100" y="983000"/>
            <a:ext cx="7713900" cy="9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" name="Google Shape;147;p24"/>
          <p:cNvSpPr txBox="1">
            <a:spLocks noGrp="1"/>
          </p:cNvSpPr>
          <p:nvPr>
            <p:ph type="subTitle" idx="1"/>
          </p:nvPr>
        </p:nvSpPr>
        <p:spPr>
          <a:xfrm>
            <a:off x="715100" y="1858700"/>
            <a:ext cx="77139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921600"/>
            <a:ext cx="7713900" cy="9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9" name="Google Shape;149;p24"/>
          <p:cNvSpPr txBox="1">
            <a:spLocks noGrp="1"/>
          </p:cNvSpPr>
          <p:nvPr>
            <p:ph type="subTitle" idx="3"/>
          </p:nvPr>
        </p:nvSpPr>
        <p:spPr>
          <a:xfrm>
            <a:off x="715100" y="3797300"/>
            <a:ext cx="77139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25"/>
          <p:cNvSpPr txBox="1">
            <a:spLocks noGrp="1"/>
          </p:cNvSpPr>
          <p:nvPr>
            <p:ph type="subTitle" idx="1"/>
          </p:nvPr>
        </p:nvSpPr>
        <p:spPr>
          <a:xfrm>
            <a:off x="715100" y="3291950"/>
            <a:ext cx="3780600" cy="8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3"/>
          </p:nvPr>
        </p:nvSpPr>
        <p:spPr>
          <a:xfrm>
            <a:off x="7151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4"/>
          </p:nvPr>
        </p:nvSpPr>
        <p:spPr>
          <a:xfrm>
            <a:off x="4648300" y="3291950"/>
            <a:ext cx="3780600" cy="8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5"/>
          </p:nvPr>
        </p:nvSpPr>
        <p:spPr>
          <a:xfrm>
            <a:off x="46483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title" idx="6" hasCustomPrompt="1"/>
          </p:nvPr>
        </p:nvSpPr>
        <p:spPr>
          <a:xfrm>
            <a:off x="46483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l="-6643" t="-11183" r="27548" b="-11170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4571900" y="535000"/>
            <a:ext cx="2683800" cy="11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4571863" y="2278000"/>
            <a:ext cx="2683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9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9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2" y="-2437"/>
            <a:ext cx="332129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l="174697" t="-83399" r="177064" b="41635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>
            <a:spLocks noGrp="1"/>
          </p:cNvSpPr>
          <p:nvPr>
            <p:ph type="pic" idx="2"/>
          </p:nvPr>
        </p:nvSpPr>
        <p:spPr>
          <a:xfrm>
            <a:off x="5715175" y="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l="104756" t="-108210" r="280062" b="47851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l="130683" t="-50527" r="175247" b="34585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856800" cy="95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715100" y="1641400"/>
            <a:ext cx="3856800" cy="72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5714900" y="-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l="7043" t="47434" r="-48486" b="-26994"/>
          <a:stretch/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15100" y="4059800"/>
            <a:ext cx="7713600" cy="548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mc:AlternateContent xmlns:mc="http://schemas.openxmlformats.org/markup-compatibility/2006" xmlns:p14="http://schemas.microsoft.com/office/powerpoint/2010/main">
    <mc:Choice Requires="p14">
      <p:transition spd="slow" p14:dur="1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633425" y="2369975"/>
            <a:ext cx="6197400" cy="14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Muhaafiz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rPr lang="en" sz="1380"/>
              <a:t>Minaal Khurram</a:t>
            </a:r>
            <a:endParaRPr sz="1380"/>
          </a:p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rPr lang="en" sz="1380"/>
              <a:t>Aiza Khurram</a:t>
            </a:r>
            <a:endParaRPr sz="1380"/>
          </a:p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rPr lang="en" sz="1380"/>
              <a:t>Umamah Hussain</a:t>
            </a:r>
            <a:endParaRPr sz="1380"/>
          </a:p>
        </p:txBody>
      </p:sp>
      <p:sp>
        <p:nvSpPr>
          <p:cNvPr id="190" name="Google Shape;190;p33"/>
          <p:cNvSpPr txBox="1"/>
          <p:nvPr/>
        </p:nvSpPr>
        <p:spPr>
          <a:xfrm>
            <a:off x="838875" y="3688500"/>
            <a:ext cx="62661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rPr>
              <a:t>A comprehensive emergency application for pakistan</a:t>
            </a:r>
            <a:endParaRPr sz="1700" b="1">
              <a:solidFill>
                <a:schemeClr val="dk1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715100" y="2110350"/>
            <a:ext cx="7708800" cy="24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</a:t>
            </a:r>
            <a:endParaRPr/>
          </a:p>
        </p:txBody>
      </p:sp>
      <p:sp>
        <p:nvSpPr>
          <p:cNvPr id="244" name="Google Shape;244;p4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Muhaafiz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Goals and Objectives </a:t>
            </a:r>
            <a:endParaRPr/>
          </a:p>
        </p:txBody>
      </p:sp>
      <p:sp>
        <p:nvSpPr>
          <p:cNvPr id="250" name="Google Shape;250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project aims to develop a comprehensive emergency response application with the following key objectives: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6350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Enable Quick and Accurate Emergency Reporting</a:t>
            </a:r>
            <a:endParaRPr sz="1800">
              <a:solidFill>
                <a:srgbClr val="000000"/>
              </a:solidFill>
            </a:endParaRPr>
          </a:p>
          <a:p>
            <a:pPr marL="6350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Automated Emergency Calls with Location Details</a:t>
            </a:r>
            <a:endParaRPr sz="1800">
              <a:solidFill>
                <a:srgbClr val="000000"/>
              </a:solidFill>
            </a:endParaRPr>
          </a:p>
          <a:p>
            <a:pPr marL="6350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Real-Time Hospital Data and Streamlined Admission</a:t>
            </a:r>
            <a:endParaRPr sz="1800">
              <a:solidFill>
                <a:srgbClr val="000000"/>
              </a:solidFill>
            </a:endParaRPr>
          </a:p>
          <a:p>
            <a:pPr marL="6350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AI-Powered First Aid Assistance</a:t>
            </a:r>
            <a:endParaRPr sz="1800">
              <a:solidFill>
                <a:srgbClr val="000000"/>
              </a:solidFill>
            </a:endParaRPr>
          </a:p>
          <a:p>
            <a:pPr marL="6350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Facial Recognition for Quick Identification:</a:t>
            </a:r>
            <a:endParaRPr sz="1800">
              <a:solidFill>
                <a:srgbClr val="000000"/>
              </a:solidFill>
            </a:endParaRPr>
          </a:p>
          <a:p>
            <a:pPr marL="6350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Safety Timer for Personal Security</a:t>
            </a:r>
            <a:endParaRPr sz="1800">
              <a:solidFill>
                <a:srgbClr val="000000"/>
              </a:solidFill>
            </a:endParaRPr>
          </a:p>
          <a:p>
            <a:pPr marL="6350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Minimize Delays in Emergency Response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Future Goals </a:t>
            </a:r>
            <a:endParaRPr/>
          </a:p>
        </p:txBody>
      </p:sp>
      <p:sp>
        <p:nvSpPr>
          <p:cNvPr id="256" name="Google Shape;256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lexandria Medium"/>
              <a:ea typeface="Alexandria Medium"/>
              <a:cs typeface="Alexandria Medium"/>
              <a:sym typeface="Alexandria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Expansion and Integration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  <a:p>
            <a:pPr marL="63500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  Scaling the app nationwide to serve all regions of Pakistan</a:t>
            </a:r>
            <a:endParaRPr sz="2000"/>
          </a:p>
          <a:p>
            <a:pPr marL="63500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  Integrating with more hospitals and emergency services</a:t>
            </a:r>
            <a:endParaRPr sz="2000"/>
          </a:p>
          <a:p>
            <a:pPr marL="63500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  Adding multi-language support for inclusivity</a:t>
            </a:r>
            <a:endParaRPr sz="2000"/>
          </a:p>
          <a:p>
            <a:pPr marL="63500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/>
              <a:t>  Advancing AI algorithms for improved first aid instructions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715050" y="561125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4294967295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177800" lvl="0" indent="-146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2000"/>
              <a:t>Pakistan's emergency response systems are fragmented and inefficient, leading to critical delays.</a:t>
            </a:r>
            <a:endParaRPr sz="2000"/>
          </a:p>
          <a:p>
            <a:pPr marL="177800" lvl="0" indent="-146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2000"/>
              <a:t>Lack of real-time data on hospital resources worsens emergency response.</a:t>
            </a:r>
            <a:endParaRPr sz="2000"/>
          </a:p>
          <a:p>
            <a:pPr marL="177800" lvl="0" indent="-146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2000"/>
              <a:t>Public awareness of first aid and immediate response measures is minimal.</a:t>
            </a:r>
            <a:endParaRPr sz="2000"/>
          </a:p>
          <a:p>
            <a:pPr marL="177800" lvl="0" indent="-146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2000"/>
              <a:t>Muhaafiz offers a unified emergency management app to bridge these gaps with real-time data and AI-driven assistance.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000"/>
              <a:t>Abstract</a:t>
            </a:r>
            <a:endParaRPr sz="3000"/>
          </a:p>
        </p:txBody>
      </p:sp>
      <p:sp>
        <p:nvSpPr>
          <p:cNvPr id="202" name="Google Shape;202;p35"/>
          <p:cNvSpPr txBox="1">
            <a:spLocks noGrp="1"/>
          </p:cNvSpPr>
          <p:nvPr>
            <p:ph type="body" idx="1"/>
          </p:nvPr>
        </p:nvSpPr>
        <p:spPr>
          <a:xfrm>
            <a:off x="311700" y="1492800"/>
            <a:ext cx="85206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3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900" b="1"/>
              <a:t>K</a:t>
            </a:r>
            <a:r>
              <a:rPr lang="en" sz="1800" b="1"/>
              <a:t>ey Features:</a:t>
            </a:r>
            <a:endParaRPr sz="1800" b="1"/>
          </a:p>
          <a:p>
            <a:pPr marL="1778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Automated emergency calls to relevant services</a:t>
            </a:r>
            <a:endParaRPr sz="1800"/>
          </a:p>
          <a:p>
            <a:pPr marL="1778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Instant navigation to the nearest hospitals based on real-time data</a:t>
            </a:r>
            <a:endParaRPr sz="1800"/>
          </a:p>
          <a:p>
            <a:pPr marL="1778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AI chatbot for first aid advice and medical queries</a:t>
            </a:r>
            <a:endParaRPr sz="1800"/>
          </a:p>
          <a:p>
            <a:pPr marL="1778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Facial recognition for detecting distressed individuals</a:t>
            </a:r>
            <a:endParaRPr sz="1800"/>
          </a:p>
          <a:p>
            <a:pPr marL="1778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A security timer that alerts services if the user fails to check in while traveling alone</a:t>
            </a:r>
            <a:endParaRPr sz="1800"/>
          </a:p>
        </p:txBody>
      </p:sp>
      <p:sp>
        <p:nvSpPr>
          <p:cNvPr id="203" name="Google Shape;203;p35"/>
          <p:cNvSpPr txBox="1"/>
          <p:nvPr/>
        </p:nvSpPr>
        <p:spPr>
          <a:xfrm>
            <a:off x="311700" y="1119325"/>
            <a:ext cx="81489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Muhaafiz aims to revolutionize emergency response in Pakistan by utilizing modern technology to provide quicker and more effective emergency services.</a:t>
            </a:r>
            <a:endParaRPr sz="19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>
            <a:spLocks noGrp="1"/>
          </p:cNvSpPr>
          <p:nvPr>
            <p:ph type="title"/>
          </p:nvPr>
        </p:nvSpPr>
        <p:spPr>
          <a:xfrm>
            <a:off x="717600" y="2278600"/>
            <a:ext cx="7708800" cy="1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Muhaafiz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>
            <a:spLocks noGrp="1"/>
          </p:cNvSpPr>
          <p:nvPr>
            <p:ph type="body" idx="1"/>
          </p:nvPr>
        </p:nvSpPr>
        <p:spPr>
          <a:xfrm>
            <a:off x="311700" y="413300"/>
            <a:ext cx="8520600" cy="4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900" b="1"/>
              <a:t>Problem Overview </a:t>
            </a:r>
            <a:endParaRPr sz="1900" b="1"/>
          </a:p>
          <a:p>
            <a:pPr marL="635000" lvl="0" indent="-146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900"/>
              <a:t> Long delays in response times</a:t>
            </a:r>
            <a:endParaRPr sz="1900"/>
          </a:p>
          <a:p>
            <a:pPr marL="635000" lvl="0" indent="-146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900"/>
              <a:t> Lack of real-time information on hospital beds and equipment</a:t>
            </a:r>
            <a:endParaRPr sz="1900"/>
          </a:p>
          <a:p>
            <a:pPr marL="635000" lvl="0" indent="-146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900"/>
              <a:t> No centralized platform for reporting multiple types of emergencies</a:t>
            </a:r>
            <a:endParaRPr sz="1900"/>
          </a:p>
          <a:p>
            <a:pPr marL="635000" lvl="0" indent="-146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900"/>
              <a:t> Public unawareness of first aid measures</a:t>
            </a: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Problem Impact </a:t>
            </a:r>
            <a:endParaRPr sz="1900" b="1"/>
          </a:p>
          <a:p>
            <a:pPr marL="9144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1900"/>
              <a:t> Delayed medical care in critical situations</a:t>
            </a:r>
            <a:endParaRPr sz="1900"/>
          </a:p>
          <a:p>
            <a:pPr marL="9144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1900"/>
              <a:t> Difficulty locating available medical resources</a:t>
            </a:r>
            <a:endParaRPr sz="1900"/>
          </a:p>
          <a:p>
            <a:pPr marL="9144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1900"/>
              <a:t> Increased risk of harm due to lack of first aid knowledge</a:t>
            </a:r>
            <a:endParaRPr sz="1900"/>
          </a:p>
          <a:p>
            <a:pPr marL="9144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1900"/>
              <a:t> Inefficient handling of incidents like fires, thefts, and accidents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715100" y="2383025"/>
            <a:ext cx="7708800" cy="21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</a:t>
            </a:r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Muhaafiz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Muhaafiz aims to address various emergency-related problems with:</a:t>
            </a:r>
            <a:endParaRPr sz="1900"/>
          </a:p>
          <a:p>
            <a:pPr marL="635000" lvl="0" indent="-1460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900"/>
              <a:t> Real-time emergency reporting</a:t>
            </a:r>
            <a:endParaRPr sz="1900"/>
          </a:p>
          <a:p>
            <a:pPr marL="635000" lvl="0" indent="-1460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900"/>
              <a:t> AI-powered chatbot assistance for first aid</a:t>
            </a:r>
            <a:endParaRPr sz="1900"/>
          </a:p>
          <a:p>
            <a:pPr marL="635000" lvl="0" indent="-1460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900"/>
              <a:t> Real-time hospital data integration (beds, doctors, equipment)</a:t>
            </a:r>
            <a:endParaRPr sz="1900"/>
          </a:p>
          <a:p>
            <a:pPr marL="635000" lvl="0" indent="-1460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900"/>
              <a:t> Location tracking for personal emergency contacts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Users and Platforms</a:t>
            </a:r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Muhaafiz aims to serve a range of users through different platforms:</a:t>
            </a:r>
            <a:endParaRPr sz="1900"/>
          </a:p>
          <a:p>
            <a:pPr marL="635000" lvl="0" indent="-146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900" b="1"/>
              <a:t>Users</a:t>
            </a:r>
            <a:endParaRPr sz="1900" b="1"/>
          </a:p>
          <a:p>
            <a:pPr marL="1371600" lvl="1" indent="-349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/>
              <a:t> General public, hospitals, emergency responders, and administrators</a:t>
            </a:r>
            <a:endParaRPr sz="1900"/>
          </a:p>
          <a:p>
            <a:pPr marL="635000" lvl="0" indent="-146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900" b="1"/>
              <a:t>Platforms</a:t>
            </a:r>
            <a:endParaRPr sz="1900" b="1"/>
          </a:p>
          <a:p>
            <a:pPr marL="1371600" lvl="1" indent="-349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/>
              <a:t> Mobile app for users, web dashboard for hospitals and admin management</a:t>
            </a:r>
            <a:endParaRPr sz="1900"/>
          </a:p>
          <a:p>
            <a:pPr marL="635000" lvl="0" indent="-146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900"/>
              <a:t>Real-time database ensuring seamless data synchronization between platforms</a:t>
            </a:r>
            <a:endParaRPr sz="1900"/>
          </a:p>
          <a:p>
            <a:pPr marL="635000" lvl="0" indent="-146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900"/>
              <a:t>Available to underserved areas, ensuring inclusivity across all regions of Pakistan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Exclusions</a:t>
            </a:r>
            <a:endParaRPr/>
          </a:p>
        </p:txBody>
      </p:sp>
      <p:sp>
        <p:nvSpPr>
          <p:cNvPr id="238" name="Google Shape;238;p41"/>
          <p:cNvSpPr txBox="1">
            <a:spLocks noGrp="1"/>
          </p:cNvSpPr>
          <p:nvPr>
            <p:ph type="body" idx="4294967295"/>
          </p:nvPr>
        </p:nvSpPr>
        <p:spPr>
          <a:xfrm>
            <a:off x="311700" y="1377825"/>
            <a:ext cx="8520600" cy="3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project scope does not cover: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635000" lvl="0" indent="-1460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2000"/>
              <a:t> Direct medical consultations or prescriptions</a:t>
            </a:r>
            <a:endParaRPr sz="2000"/>
          </a:p>
          <a:p>
            <a:pPr marL="635000" lvl="0" indent="-1460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2000"/>
              <a:t> Long-term healthcare management (focuses only on emergencies)</a:t>
            </a:r>
            <a:endParaRPr sz="2000"/>
          </a:p>
          <a:p>
            <a:pPr marL="635000" lvl="0" indent="-14605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2000"/>
              <a:t> Integration with non-emergency-related services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Office PowerPoint</Application>
  <PresentationFormat>On-screen Show (16:9)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Alexandria Medium</vt:lpstr>
      <vt:lpstr>Arial</vt:lpstr>
      <vt:lpstr>Calibri</vt:lpstr>
      <vt:lpstr>Albert Sans Medium</vt:lpstr>
      <vt:lpstr>Alexandria</vt:lpstr>
      <vt:lpstr>Albert Sans</vt:lpstr>
      <vt:lpstr>Lead Funnel by Slidesgo</vt:lpstr>
      <vt:lpstr>Muhaafiz</vt:lpstr>
      <vt:lpstr>Introduction</vt:lpstr>
      <vt:lpstr>Abstract</vt:lpstr>
      <vt:lpstr>Problem Statement</vt:lpstr>
      <vt:lpstr>PowerPoint Presentation</vt:lpstr>
      <vt:lpstr>Project  Scope </vt:lpstr>
      <vt:lpstr>Overview</vt:lpstr>
      <vt:lpstr>Users and Platforms</vt:lpstr>
      <vt:lpstr>Exclusions</vt:lpstr>
      <vt:lpstr>Project  Goals </vt:lpstr>
      <vt:lpstr>Goals and Objectives </vt:lpstr>
      <vt:lpstr>Future Goals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Muhaafiz</dc:title>
  <cp:lastModifiedBy>Umamah</cp:lastModifiedBy>
  <cp:revision>1</cp:revision>
  <dcterms:modified xsi:type="dcterms:W3CDTF">2024-10-12T08:37:24Z</dcterms:modified>
</cp:coreProperties>
</file>