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22"/>
  </p:notesMasterIdLst>
  <p:sldIdLst>
    <p:sldId id="273" r:id="rId2"/>
    <p:sldId id="284" r:id="rId3"/>
    <p:sldId id="286" r:id="rId4"/>
    <p:sldId id="258" r:id="rId5"/>
    <p:sldId id="259" r:id="rId6"/>
    <p:sldId id="263" r:id="rId7"/>
    <p:sldId id="265" r:id="rId8"/>
    <p:sldId id="285" r:id="rId9"/>
    <p:sldId id="264" r:id="rId10"/>
    <p:sldId id="287" r:id="rId11"/>
    <p:sldId id="301" r:id="rId12"/>
    <p:sldId id="288" r:id="rId13"/>
    <p:sldId id="289" r:id="rId14"/>
    <p:sldId id="290" r:id="rId15"/>
    <p:sldId id="291" r:id="rId16"/>
    <p:sldId id="296" r:id="rId17"/>
    <p:sldId id="297" r:id="rId18"/>
    <p:sldId id="298" r:id="rId19"/>
    <p:sldId id="299" r:id="rId20"/>
    <p:sldId id="300"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300" autoAdjust="0"/>
  </p:normalViewPr>
  <p:slideViewPr>
    <p:cSldViewPr>
      <p:cViewPr varScale="1">
        <p:scale>
          <a:sx n="68" d="100"/>
          <a:sy n="68" d="100"/>
        </p:scale>
        <p:origin x="118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FE3B8CE-79D9-066E-9E06-3AAF9B9CADBB}"/>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cs typeface="Arial" charset="0"/>
              </a:defRPr>
            </a:lvl1pPr>
          </a:lstStyle>
          <a:p>
            <a:pPr>
              <a:defRPr/>
            </a:pPr>
            <a:endParaRPr lang="en-US"/>
          </a:p>
        </p:txBody>
      </p:sp>
      <p:sp>
        <p:nvSpPr>
          <p:cNvPr id="124931" name="Rectangle 3">
            <a:extLst>
              <a:ext uri="{FF2B5EF4-FFF2-40B4-BE49-F238E27FC236}">
                <a16:creationId xmlns:a16="http://schemas.microsoft.com/office/drawing/2014/main" id="{B1A620DC-01AC-E799-2FE3-06E46EF5D037}"/>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cs typeface="Arial" charset="0"/>
              </a:defRPr>
            </a:lvl1pPr>
          </a:lstStyle>
          <a:p>
            <a:pPr>
              <a:defRPr/>
            </a:pPr>
            <a:endParaRPr lang="en-US"/>
          </a:p>
        </p:txBody>
      </p:sp>
      <p:sp>
        <p:nvSpPr>
          <p:cNvPr id="28676" name="Rectangle 4">
            <a:extLst>
              <a:ext uri="{FF2B5EF4-FFF2-40B4-BE49-F238E27FC236}">
                <a16:creationId xmlns:a16="http://schemas.microsoft.com/office/drawing/2014/main" id="{EDAD33E1-31B0-62B8-2A0C-4896A6B8E644}"/>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62E92E0C-36DA-D71F-58BD-380B2434FB57}"/>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a:extLst>
              <a:ext uri="{FF2B5EF4-FFF2-40B4-BE49-F238E27FC236}">
                <a16:creationId xmlns:a16="http://schemas.microsoft.com/office/drawing/2014/main" id="{E72C4E90-F836-9753-1676-FD84FFF47097}"/>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cs typeface="Arial" charset="0"/>
              </a:defRPr>
            </a:lvl1pPr>
          </a:lstStyle>
          <a:p>
            <a:pPr>
              <a:defRPr/>
            </a:pPr>
            <a:endParaRPr lang="en-US"/>
          </a:p>
        </p:txBody>
      </p:sp>
      <p:sp>
        <p:nvSpPr>
          <p:cNvPr id="124935" name="Rectangle 7">
            <a:extLst>
              <a:ext uri="{FF2B5EF4-FFF2-40B4-BE49-F238E27FC236}">
                <a16:creationId xmlns:a16="http://schemas.microsoft.com/office/drawing/2014/main" id="{C0427873-7092-0494-AB27-0B42DAA2FB5D}"/>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56FBF835-3AB6-4B0B-97B0-FE209654D93A}" type="slidenum">
              <a:rPr lang="en-US" altLang="en-PK"/>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AC47407-BEF2-F55B-B182-95E8D4EE0C13}"/>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07AC29D6-E601-3A64-F698-AD018BA37D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29700" name="Slide Number Placeholder 3">
            <a:extLst>
              <a:ext uri="{FF2B5EF4-FFF2-40B4-BE49-F238E27FC236}">
                <a16:creationId xmlns:a16="http://schemas.microsoft.com/office/drawing/2014/main" id="{B3981426-3D1A-9740-9714-0428F1CBDB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BC69CC-8CC9-4940-A582-02EADA19CB9A}" type="slidenum">
              <a:rPr lang="en-US" altLang="en-PK"/>
              <a:pPr eaLnBrk="1" hangingPunct="1"/>
              <a:t>1</a:t>
            </a:fld>
            <a:endParaRPr lang="en-US"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EDC0F42-AB03-C083-3A8B-1D09AE10C090}"/>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3B2EDECC-B1E1-F263-CF9D-B6F4B7DAED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8916" name="Slide Number Placeholder 3">
            <a:extLst>
              <a:ext uri="{FF2B5EF4-FFF2-40B4-BE49-F238E27FC236}">
                <a16:creationId xmlns:a16="http://schemas.microsoft.com/office/drawing/2014/main" id="{20DFB4B3-9F7C-557F-9C45-D0D692390E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987989-3E78-43DF-945F-D3062D2D453A}" type="slidenum">
              <a:rPr lang="en-US" altLang="en-PK"/>
              <a:pPr eaLnBrk="1" hangingPunct="1"/>
              <a:t>10</a:t>
            </a:fld>
            <a:endParaRPr lang="en-US"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08406D6-7D3D-3815-2D68-DB260F804A41}"/>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4D67FFD2-CDF0-6579-C239-82AA2557AE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9940" name="Slide Number Placeholder 3">
            <a:extLst>
              <a:ext uri="{FF2B5EF4-FFF2-40B4-BE49-F238E27FC236}">
                <a16:creationId xmlns:a16="http://schemas.microsoft.com/office/drawing/2014/main" id="{1FC0440E-78E4-0C65-6FE2-8D6D25E4EE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38541D-1C3F-42A0-99A6-94551098F598}" type="slidenum">
              <a:rPr lang="en-US" altLang="en-PK"/>
              <a:pPr eaLnBrk="1" hangingPunct="1"/>
              <a:t>11</a:t>
            </a:fld>
            <a:endParaRPr lang="en-US"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FAE21BAA-3970-00B1-B69F-354135980C5E}"/>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FBC48202-BA4D-7169-62C6-23F34A8CC4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0964" name="Slide Number Placeholder 3">
            <a:extLst>
              <a:ext uri="{FF2B5EF4-FFF2-40B4-BE49-F238E27FC236}">
                <a16:creationId xmlns:a16="http://schemas.microsoft.com/office/drawing/2014/main" id="{BCFD8845-5736-9C8A-0DD1-D2AB54DC6A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669165-0D8C-4A40-8775-239B09513CA0}" type="slidenum">
              <a:rPr lang="en-US" altLang="en-PK"/>
              <a:pPr eaLnBrk="1" hangingPunct="1"/>
              <a:t>12</a:t>
            </a:fld>
            <a:endParaRPr lang="en-US"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DACF313-5F58-A0D4-A093-BF1F9F2BE219}"/>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EB726A38-CA79-6B61-B2CF-9881129A7A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1988" name="Slide Number Placeholder 3">
            <a:extLst>
              <a:ext uri="{FF2B5EF4-FFF2-40B4-BE49-F238E27FC236}">
                <a16:creationId xmlns:a16="http://schemas.microsoft.com/office/drawing/2014/main" id="{F2816C58-7CA7-91BF-5CBC-6FD455A7BE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F4C1EE-7700-4816-B15D-F0F63929734A}" type="slidenum">
              <a:rPr lang="en-US" altLang="en-PK"/>
              <a:pPr eaLnBrk="1" hangingPunct="1"/>
              <a:t>13</a:t>
            </a:fld>
            <a:endParaRPr lang="en-US"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2545C79-1168-B8D9-9389-DBB9ACCF780D}"/>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82DBF9E6-B1A7-EFC8-5598-68CE544723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3012" name="Slide Number Placeholder 3">
            <a:extLst>
              <a:ext uri="{FF2B5EF4-FFF2-40B4-BE49-F238E27FC236}">
                <a16:creationId xmlns:a16="http://schemas.microsoft.com/office/drawing/2014/main" id="{A3EBD708-E3ED-0703-6C10-DC8D7A07B3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86BCAC-5742-44F4-BAFC-CC67D633CF02}" type="slidenum">
              <a:rPr lang="en-US" altLang="en-PK"/>
              <a:pPr eaLnBrk="1" hangingPunct="1"/>
              <a:t>14</a:t>
            </a:fld>
            <a:endParaRPr lang="en-US"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CFD8C00-77A8-B9E5-68BB-A57BF5176E1F}"/>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589C013A-652E-D031-9E7F-198DB16624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4036" name="Slide Number Placeholder 3">
            <a:extLst>
              <a:ext uri="{FF2B5EF4-FFF2-40B4-BE49-F238E27FC236}">
                <a16:creationId xmlns:a16="http://schemas.microsoft.com/office/drawing/2014/main" id="{5EC786EC-93EA-1B06-AEE9-43A13903A6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90452F-ED5B-4E67-A2C7-611D62C87D1A}" type="slidenum">
              <a:rPr lang="en-US" altLang="en-PK"/>
              <a:pPr eaLnBrk="1" hangingPunct="1"/>
              <a:t>15</a:t>
            </a:fld>
            <a:endParaRPr lang="en-US" altLang="en-P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3E8CADF-AA64-5D00-8B6F-69AB2821CD6E}"/>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203231D7-F346-3385-C90A-202C267231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5060" name="Slide Number Placeholder 3">
            <a:extLst>
              <a:ext uri="{FF2B5EF4-FFF2-40B4-BE49-F238E27FC236}">
                <a16:creationId xmlns:a16="http://schemas.microsoft.com/office/drawing/2014/main" id="{CD7E4CCD-641B-87DF-C9E1-5167406E5B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1EDCB-E9F7-49F6-B212-481D98ED5827}" type="slidenum">
              <a:rPr lang="en-US" altLang="en-PK"/>
              <a:pPr eaLnBrk="1" hangingPunct="1"/>
              <a:t>16</a:t>
            </a:fld>
            <a:endParaRPr lang="en-US" altLang="en-P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00221D8-23F4-291E-4F5F-1D5B3C9C2C2D}"/>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CA4A2734-5FF5-0126-EA03-4E64B8AC4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a16="http://schemas.microsoft.com/office/drawing/2014/main" id="{7BE3511F-34F8-09B5-30EB-1ADD50228E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88427-DD49-4C59-8BDE-9B662E454E65}" type="slidenum">
              <a:rPr lang="en-US" altLang="en-PK"/>
              <a:pPr eaLnBrk="1" hangingPunct="1"/>
              <a:t>17</a:t>
            </a:fld>
            <a:endParaRPr lang="en-US" altLang="en-P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AEF0892-318F-AD5E-6AA0-D1FE2DA2F5FC}"/>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0D2863BE-D5FC-94DB-1758-AB09D75F51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7108" name="Slide Number Placeholder 3">
            <a:extLst>
              <a:ext uri="{FF2B5EF4-FFF2-40B4-BE49-F238E27FC236}">
                <a16:creationId xmlns:a16="http://schemas.microsoft.com/office/drawing/2014/main" id="{1DEE4443-FC6F-2103-9E32-814AA3C780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1BF33-3304-4C2F-A68A-85D50284E602}" type="slidenum">
              <a:rPr lang="en-US" altLang="en-PK"/>
              <a:pPr eaLnBrk="1" hangingPunct="1"/>
              <a:t>18</a:t>
            </a:fld>
            <a:endParaRPr lang="en-US" altLang="en-P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2693D76-A617-8AD0-7572-B1729F936FD7}"/>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846EA43A-6101-B499-4F8E-CDF4F77A9C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8132" name="Slide Number Placeholder 3">
            <a:extLst>
              <a:ext uri="{FF2B5EF4-FFF2-40B4-BE49-F238E27FC236}">
                <a16:creationId xmlns:a16="http://schemas.microsoft.com/office/drawing/2014/main" id="{8A835637-7721-F599-4E3A-012DC6C9A4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0F966B-DB88-4257-9594-3CC394BD81C1}" type="slidenum">
              <a:rPr lang="en-US" altLang="en-PK"/>
              <a:pPr eaLnBrk="1" hangingPunct="1"/>
              <a:t>19</a:t>
            </a:fld>
            <a:endParaRPr lang="en-US"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0267B56-51C8-1434-EE8D-7C24126519DE}"/>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A4C9CC9B-BCE8-19EC-C6E7-3E1F5D5095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0724" name="Slide Number Placeholder 3">
            <a:extLst>
              <a:ext uri="{FF2B5EF4-FFF2-40B4-BE49-F238E27FC236}">
                <a16:creationId xmlns:a16="http://schemas.microsoft.com/office/drawing/2014/main" id="{6FDAE2DD-9C1F-6FC1-54B8-7450019819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309400-A229-426D-BB86-3620DF1F8958}" type="slidenum">
              <a:rPr lang="en-US" altLang="en-PK"/>
              <a:pPr eaLnBrk="1" hangingPunct="1"/>
              <a:t>2</a:t>
            </a:fld>
            <a:endParaRPr lang="en-US" altLang="en-P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A6ECD271-1E4F-7FF8-44F8-0F073F7F984F}"/>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AA669CAA-FC8F-DE13-59C9-91592E85AB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49156" name="Slide Number Placeholder 3">
            <a:extLst>
              <a:ext uri="{FF2B5EF4-FFF2-40B4-BE49-F238E27FC236}">
                <a16:creationId xmlns:a16="http://schemas.microsoft.com/office/drawing/2014/main" id="{3AFBE967-A292-B5ED-935F-C8AAF669B4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A3C44D-74CC-4C63-9A74-FABC23AC0791}" type="slidenum">
              <a:rPr lang="en-US" altLang="en-PK"/>
              <a:pPr eaLnBrk="1" hangingPunct="1"/>
              <a:t>20</a:t>
            </a:fld>
            <a:endParaRPr lang="en-US"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F2AF136-107D-0367-2142-2EBF714256E9}"/>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8034E9FE-3766-B10B-6726-5EE03C84CA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1748" name="Slide Number Placeholder 3">
            <a:extLst>
              <a:ext uri="{FF2B5EF4-FFF2-40B4-BE49-F238E27FC236}">
                <a16:creationId xmlns:a16="http://schemas.microsoft.com/office/drawing/2014/main" id="{B6F83434-28F4-F216-A89E-42CBC6E4E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603769-5F6E-4320-8BDA-C7309A580F3B}" type="slidenum">
              <a:rPr lang="en-US" altLang="en-PK"/>
              <a:pPr eaLnBrk="1" hangingPunct="1"/>
              <a:t>3</a:t>
            </a:fld>
            <a:endParaRPr lang="en-US"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ABA55EE-5A7F-9378-79AA-961EEAFE7A04}"/>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1737088F-5CC3-1603-9244-B02B5F1414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2772" name="Slide Number Placeholder 3">
            <a:extLst>
              <a:ext uri="{FF2B5EF4-FFF2-40B4-BE49-F238E27FC236}">
                <a16:creationId xmlns:a16="http://schemas.microsoft.com/office/drawing/2014/main" id="{EFC0D7E4-1207-F557-1989-A3543A9414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EEC3BB-C785-49D2-B493-7E09C6265DF0}" type="slidenum">
              <a:rPr lang="en-US" altLang="en-PK"/>
              <a:pPr eaLnBrk="1" hangingPunct="1"/>
              <a:t>4</a:t>
            </a:fld>
            <a:endParaRPr lang="en-US"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847E22F-0F03-74BA-0E65-CD4A6B2B783C}"/>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14BA585F-4075-21D6-BA26-0C56A218C3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3796" name="Slide Number Placeholder 3">
            <a:extLst>
              <a:ext uri="{FF2B5EF4-FFF2-40B4-BE49-F238E27FC236}">
                <a16:creationId xmlns:a16="http://schemas.microsoft.com/office/drawing/2014/main" id="{A07424FE-949C-E00F-FD58-48E3EB366C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40FF0B-E234-48D6-AEE3-3967F141AD47}" type="slidenum">
              <a:rPr lang="en-US" altLang="en-PK"/>
              <a:pPr eaLnBrk="1" hangingPunct="1"/>
              <a:t>5</a:t>
            </a:fld>
            <a:endParaRPr lang="en-US"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278003E-FBBA-C6CC-5772-D167749A77CA}"/>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C849096-24CD-1E10-84E5-989B890B05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4820" name="Slide Number Placeholder 3">
            <a:extLst>
              <a:ext uri="{FF2B5EF4-FFF2-40B4-BE49-F238E27FC236}">
                <a16:creationId xmlns:a16="http://schemas.microsoft.com/office/drawing/2014/main" id="{471444C4-4FA0-57AB-ADB1-DB02341852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9C2F3-8020-4E9A-9274-702ECFBD5E11}" type="slidenum">
              <a:rPr lang="en-US" altLang="en-PK"/>
              <a:pPr eaLnBrk="1" hangingPunct="1"/>
              <a:t>6</a:t>
            </a:fld>
            <a:endParaRPr lang="en-US"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512FB36-8FB3-C1AF-C99B-B37513781984}"/>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277F22C0-63DA-1EAF-BB25-2417C96CC4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5844" name="Slide Number Placeholder 3">
            <a:extLst>
              <a:ext uri="{FF2B5EF4-FFF2-40B4-BE49-F238E27FC236}">
                <a16:creationId xmlns:a16="http://schemas.microsoft.com/office/drawing/2014/main" id="{65959A5F-85AA-3D67-1CD7-C87CAE5323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A87664-16E8-4283-9E7C-C57302E2EC53}" type="slidenum">
              <a:rPr lang="en-US" altLang="en-PK"/>
              <a:pPr eaLnBrk="1" hangingPunct="1"/>
              <a:t>7</a:t>
            </a:fld>
            <a:endParaRPr lang="en-US"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5189FD6-47C5-A75D-372C-FE9D1A936AAD}"/>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3131A3DB-9D14-3D53-5FE5-AC69B9A94C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6868" name="Slide Number Placeholder 3">
            <a:extLst>
              <a:ext uri="{FF2B5EF4-FFF2-40B4-BE49-F238E27FC236}">
                <a16:creationId xmlns:a16="http://schemas.microsoft.com/office/drawing/2014/main" id="{D6454596-F108-8192-DC09-CEE6FFE1E3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1868CA-9C93-4B75-BA1B-90C5574BF903}" type="slidenum">
              <a:rPr lang="en-US" altLang="en-PK"/>
              <a:pPr eaLnBrk="1" hangingPunct="1"/>
              <a:t>8</a:t>
            </a:fld>
            <a:endParaRPr lang="en-US"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A34860C7-E528-F8D1-1C51-E44941381DD4}"/>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82A27BA0-8F06-5871-ACC2-BB560B8D5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latin typeface="Arial" panose="020B0604020202020204" pitchFamily="34" charset="0"/>
              <a:cs typeface="Arial" panose="020B0604020202020204" pitchFamily="34" charset="0"/>
            </a:endParaRPr>
          </a:p>
        </p:txBody>
      </p:sp>
      <p:sp>
        <p:nvSpPr>
          <p:cNvPr id="37892" name="Slide Number Placeholder 3">
            <a:extLst>
              <a:ext uri="{FF2B5EF4-FFF2-40B4-BE49-F238E27FC236}">
                <a16:creationId xmlns:a16="http://schemas.microsoft.com/office/drawing/2014/main" id="{D3DCAAEC-6043-506B-316E-869FCC7E49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072CDE-078A-4A70-B5BF-52E880400562}" type="slidenum">
              <a:rPr lang="en-US" altLang="en-PK"/>
              <a:pPr eaLnBrk="1" hangingPunct="1"/>
              <a:t>9</a:t>
            </a:fld>
            <a:endParaRPr lang="en-US" altLang="en-P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563D7B-D0CE-D827-1E9B-294A8FB61D0C}"/>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a:extLst>
              <a:ext uri="{FF2B5EF4-FFF2-40B4-BE49-F238E27FC236}">
                <a16:creationId xmlns:a16="http://schemas.microsoft.com/office/drawing/2014/main" id="{0F63055B-B956-557E-F430-07EC62E6BEF8}"/>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338FFAF0-5642-3719-344B-3241C8153A04}"/>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7" name="Footer Placeholder 4">
            <a:extLst>
              <a:ext uri="{FF2B5EF4-FFF2-40B4-BE49-F238E27FC236}">
                <a16:creationId xmlns:a16="http://schemas.microsoft.com/office/drawing/2014/main" id="{A844A4C9-2C3B-A601-A58E-2A55477BE178}"/>
              </a:ext>
            </a:extLst>
          </p:cNvPr>
          <p:cNvSpPr>
            <a:spLocks noGrp="1"/>
          </p:cNvSpPr>
          <p:nvPr>
            <p:ph type="ftr" sz="quarter" idx="11"/>
          </p:nvPr>
        </p:nvSpPr>
        <p:spPr/>
        <p:txBody>
          <a:bodyPr/>
          <a:lstStyle>
            <a:lvl1pPr>
              <a:defRPr/>
            </a:lvl1pPr>
          </a:lstStyle>
          <a:p>
            <a:pPr>
              <a:defRPr/>
            </a:pPr>
            <a:r>
              <a:rPr lang="en-US"/>
              <a:t>Professional Issues in IT</a:t>
            </a:r>
          </a:p>
        </p:txBody>
      </p:sp>
      <p:sp>
        <p:nvSpPr>
          <p:cNvPr id="8" name="Slide Number Placeholder 5">
            <a:extLst>
              <a:ext uri="{FF2B5EF4-FFF2-40B4-BE49-F238E27FC236}">
                <a16:creationId xmlns:a16="http://schemas.microsoft.com/office/drawing/2014/main" id="{33428251-DB2A-6A34-74DD-6EA76807D371}"/>
              </a:ext>
            </a:extLst>
          </p:cNvPr>
          <p:cNvSpPr>
            <a:spLocks noGrp="1"/>
          </p:cNvSpPr>
          <p:nvPr>
            <p:ph type="sldNum" sz="quarter" idx="12"/>
          </p:nvPr>
        </p:nvSpPr>
        <p:spPr/>
        <p:txBody>
          <a:bodyPr/>
          <a:lstStyle>
            <a:lvl1pPr>
              <a:defRPr>
                <a:solidFill>
                  <a:srgbClr val="FFFFFF"/>
                </a:solidFill>
              </a:defRPr>
            </a:lvl1pPr>
          </a:lstStyle>
          <a:p>
            <a:fld id="{C0B3AA26-2DAC-4419-A03E-70A9C872B8A3}" type="slidenum">
              <a:rPr lang="en-US" altLang="en-PK"/>
              <a:pPr/>
              <a:t>‹#›</a:t>
            </a:fld>
            <a:endParaRPr lang="en-US" altLang="en-PK"/>
          </a:p>
        </p:txBody>
      </p:sp>
    </p:spTree>
    <p:extLst>
      <p:ext uri="{BB962C8B-B14F-4D97-AF65-F5344CB8AC3E}">
        <p14:creationId xmlns:p14="http://schemas.microsoft.com/office/powerpoint/2010/main" val="1433089504"/>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3F886-C1CB-F1A3-3D7B-75AFE87985B3}"/>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5" name="Footer Placeholder 4">
            <a:extLst>
              <a:ext uri="{FF2B5EF4-FFF2-40B4-BE49-F238E27FC236}">
                <a16:creationId xmlns:a16="http://schemas.microsoft.com/office/drawing/2014/main" id="{0829C483-23B1-8D44-D414-CD4D93F6CF8D}"/>
              </a:ext>
            </a:extLst>
          </p:cNvPr>
          <p:cNvSpPr>
            <a:spLocks noGrp="1"/>
          </p:cNvSpPr>
          <p:nvPr>
            <p:ph type="ftr" sz="quarter" idx="11"/>
          </p:nvPr>
        </p:nvSpPr>
        <p:spPr/>
        <p:txBody>
          <a:bodyPr/>
          <a:lstStyle>
            <a:lvl1pPr>
              <a:defRPr/>
            </a:lvl1pPr>
          </a:lstStyle>
          <a:p>
            <a:pPr>
              <a:defRPr/>
            </a:pPr>
            <a:r>
              <a:rPr lang="en-US"/>
              <a:t>Professional Issues in IT</a:t>
            </a:r>
          </a:p>
        </p:txBody>
      </p:sp>
      <p:sp>
        <p:nvSpPr>
          <p:cNvPr id="6" name="Slide Number Placeholder 5">
            <a:extLst>
              <a:ext uri="{FF2B5EF4-FFF2-40B4-BE49-F238E27FC236}">
                <a16:creationId xmlns:a16="http://schemas.microsoft.com/office/drawing/2014/main" id="{E824E766-24B7-3510-134D-6940478B712B}"/>
              </a:ext>
            </a:extLst>
          </p:cNvPr>
          <p:cNvSpPr>
            <a:spLocks noGrp="1"/>
          </p:cNvSpPr>
          <p:nvPr>
            <p:ph type="sldNum" sz="quarter" idx="12"/>
          </p:nvPr>
        </p:nvSpPr>
        <p:spPr/>
        <p:txBody>
          <a:bodyPr/>
          <a:lstStyle>
            <a:lvl1pPr>
              <a:defRPr/>
            </a:lvl1pPr>
          </a:lstStyle>
          <a:p>
            <a:fld id="{FB7533DB-FF8E-44CB-820E-3F94A80C5D3D}" type="slidenum">
              <a:rPr lang="en-US" altLang="en-PK"/>
              <a:pPr/>
              <a:t>‹#›</a:t>
            </a:fld>
            <a:endParaRPr lang="en-US" altLang="en-PK"/>
          </a:p>
        </p:txBody>
      </p:sp>
    </p:spTree>
    <p:extLst>
      <p:ext uri="{BB962C8B-B14F-4D97-AF65-F5344CB8AC3E}">
        <p14:creationId xmlns:p14="http://schemas.microsoft.com/office/powerpoint/2010/main" val="6047156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D3360B-38F7-8986-DC46-A8EC5720382B}"/>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a:extLst>
              <a:ext uri="{FF2B5EF4-FFF2-40B4-BE49-F238E27FC236}">
                <a16:creationId xmlns:a16="http://schemas.microsoft.com/office/drawing/2014/main" id="{1763C1DC-06F5-9672-86A4-60B410629DF5}"/>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CE34F268-D6C6-AA3A-E177-BA455F2F3B51}"/>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7" name="Footer Placeholder 4">
            <a:extLst>
              <a:ext uri="{FF2B5EF4-FFF2-40B4-BE49-F238E27FC236}">
                <a16:creationId xmlns:a16="http://schemas.microsoft.com/office/drawing/2014/main" id="{19AA88F7-29F7-771C-132F-A296798109EA}"/>
              </a:ext>
            </a:extLst>
          </p:cNvPr>
          <p:cNvSpPr>
            <a:spLocks noGrp="1"/>
          </p:cNvSpPr>
          <p:nvPr>
            <p:ph type="ftr" sz="quarter" idx="11"/>
          </p:nvPr>
        </p:nvSpPr>
        <p:spPr>
          <a:xfrm>
            <a:off x="2640013" y="6376988"/>
            <a:ext cx="3836987" cy="365125"/>
          </a:xfrm>
        </p:spPr>
        <p:txBody>
          <a:bodyPr/>
          <a:lstStyle>
            <a:lvl1pPr>
              <a:defRPr/>
            </a:lvl1pPr>
          </a:lstStyle>
          <a:p>
            <a:pPr>
              <a:defRPr/>
            </a:pPr>
            <a:r>
              <a:rPr lang="en-US"/>
              <a:t>Professional Issues in IT</a:t>
            </a:r>
          </a:p>
        </p:txBody>
      </p:sp>
      <p:sp>
        <p:nvSpPr>
          <p:cNvPr id="8" name="Slide Number Placeholder 5">
            <a:extLst>
              <a:ext uri="{FF2B5EF4-FFF2-40B4-BE49-F238E27FC236}">
                <a16:creationId xmlns:a16="http://schemas.microsoft.com/office/drawing/2014/main" id="{93E7EB73-B33C-1F04-C49A-7803D0577510}"/>
              </a:ext>
            </a:extLst>
          </p:cNvPr>
          <p:cNvSpPr>
            <a:spLocks noGrp="1"/>
          </p:cNvSpPr>
          <p:nvPr>
            <p:ph type="sldNum" sz="quarter" idx="12"/>
          </p:nvPr>
        </p:nvSpPr>
        <p:spPr/>
        <p:txBody>
          <a:bodyPr/>
          <a:lstStyle>
            <a:lvl1pPr>
              <a:defRPr/>
            </a:lvl1pPr>
          </a:lstStyle>
          <a:p>
            <a:fld id="{6CBADA1A-213C-4420-8625-51A3D36EC032}" type="slidenum">
              <a:rPr lang="en-US" altLang="en-PK"/>
              <a:pPr/>
              <a:t>‹#›</a:t>
            </a:fld>
            <a:endParaRPr lang="en-US" altLang="en-PK"/>
          </a:p>
        </p:txBody>
      </p:sp>
    </p:spTree>
    <p:extLst>
      <p:ext uri="{BB962C8B-B14F-4D97-AF65-F5344CB8AC3E}">
        <p14:creationId xmlns:p14="http://schemas.microsoft.com/office/powerpoint/2010/main" val="2905268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1ABA3-42C5-67F1-08E4-D5D4937B61A2}"/>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5" name="Footer Placeholder 4">
            <a:extLst>
              <a:ext uri="{FF2B5EF4-FFF2-40B4-BE49-F238E27FC236}">
                <a16:creationId xmlns:a16="http://schemas.microsoft.com/office/drawing/2014/main" id="{1F207F1F-97C7-40FC-1318-8F64607DCC6E}"/>
              </a:ext>
            </a:extLst>
          </p:cNvPr>
          <p:cNvSpPr>
            <a:spLocks noGrp="1"/>
          </p:cNvSpPr>
          <p:nvPr>
            <p:ph type="ftr" sz="quarter" idx="11"/>
          </p:nvPr>
        </p:nvSpPr>
        <p:spPr/>
        <p:txBody>
          <a:bodyPr/>
          <a:lstStyle>
            <a:lvl1pPr>
              <a:defRPr/>
            </a:lvl1pPr>
          </a:lstStyle>
          <a:p>
            <a:pPr>
              <a:defRPr/>
            </a:pPr>
            <a:r>
              <a:rPr lang="en-US"/>
              <a:t>Professional Issues in IT</a:t>
            </a:r>
          </a:p>
        </p:txBody>
      </p:sp>
      <p:sp>
        <p:nvSpPr>
          <p:cNvPr id="6" name="Slide Number Placeholder 5">
            <a:extLst>
              <a:ext uri="{FF2B5EF4-FFF2-40B4-BE49-F238E27FC236}">
                <a16:creationId xmlns:a16="http://schemas.microsoft.com/office/drawing/2014/main" id="{D468044D-7070-E679-F9D7-AA204399287C}"/>
              </a:ext>
            </a:extLst>
          </p:cNvPr>
          <p:cNvSpPr>
            <a:spLocks noGrp="1"/>
          </p:cNvSpPr>
          <p:nvPr>
            <p:ph type="sldNum" sz="quarter" idx="12"/>
          </p:nvPr>
        </p:nvSpPr>
        <p:spPr/>
        <p:txBody>
          <a:bodyPr/>
          <a:lstStyle>
            <a:lvl1pPr>
              <a:defRPr/>
            </a:lvl1pPr>
          </a:lstStyle>
          <a:p>
            <a:fld id="{F9375BCB-289D-4E28-9A72-1DAD6F3FF704}" type="slidenum">
              <a:rPr lang="en-US" altLang="en-PK"/>
              <a:pPr/>
              <a:t>‹#›</a:t>
            </a:fld>
            <a:endParaRPr lang="en-US" altLang="en-PK"/>
          </a:p>
        </p:txBody>
      </p:sp>
    </p:spTree>
    <p:extLst>
      <p:ext uri="{BB962C8B-B14F-4D97-AF65-F5344CB8AC3E}">
        <p14:creationId xmlns:p14="http://schemas.microsoft.com/office/powerpoint/2010/main" val="2963937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9D6F4F-A332-B8B1-98AC-2E39E56FE41F}"/>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a:extLst>
              <a:ext uri="{FF2B5EF4-FFF2-40B4-BE49-F238E27FC236}">
                <a16:creationId xmlns:a16="http://schemas.microsoft.com/office/drawing/2014/main" id="{851E2610-5C61-D43E-38C0-69F1EDB25169}"/>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120A71C2-EF63-B9FF-A905-77F98B970AC2}"/>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7" name="Footer Placeholder 4">
            <a:extLst>
              <a:ext uri="{FF2B5EF4-FFF2-40B4-BE49-F238E27FC236}">
                <a16:creationId xmlns:a16="http://schemas.microsoft.com/office/drawing/2014/main" id="{E16FF217-9415-E916-A29E-392A54B08C51}"/>
              </a:ext>
            </a:extLst>
          </p:cNvPr>
          <p:cNvSpPr>
            <a:spLocks noGrp="1"/>
          </p:cNvSpPr>
          <p:nvPr>
            <p:ph type="ftr" sz="quarter" idx="11"/>
          </p:nvPr>
        </p:nvSpPr>
        <p:spPr/>
        <p:txBody>
          <a:bodyPr/>
          <a:lstStyle>
            <a:lvl1pPr>
              <a:defRPr/>
            </a:lvl1pPr>
          </a:lstStyle>
          <a:p>
            <a:pPr>
              <a:defRPr/>
            </a:pPr>
            <a:r>
              <a:rPr lang="en-US"/>
              <a:t>Professional Issues in IT</a:t>
            </a:r>
          </a:p>
        </p:txBody>
      </p:sp>
      <p:sp>
        <p:nvSpPr>
          <p:cNvPr id="8" name="Slide Number Placeholder 5">
            <a:extLst>
              <a:ext uri="{FF2B5EF4-FFF2-40B4-BE49-F238E27FC236}">
                <a16:creationId xmlns:a16="http://schemas.microsoft.com/office/drawing/2014/main" id="{E2BD1722-C586-C844-DE43-19CD25D4D9F8}"/>
              </a:ext>
            </a:extLst>
          </p:cNvPr>
          <p:cNvSpPr>
            <a:spLocks noGrp="1"/>
          </p:cNvSpPr>
          <p:nvPr>
            <p:ph type="sldNum" sz="quarter" idx="12"/>
          </p:nvPr>
        </p:nvSpPr>
        <p:spPr/>
        <p:txBody>
          <a:bodyPr/>
          <a:lstStyle>
            <a:lvl1pPr>
              <a:defRPr>
                <a:solidFill>
                  <a:srgbClr val="FFFFFF"/>
                </a:solidFill>
              </a:defRPr>
            </a:lvl1pPr>
          </a:lstStyle>
          <a:p>
            <a:fld id="{34787632-23D1-419B-ABEE-62F562D978FC}" type="slidenum">
              <a:rPr lang="en-US" altLang="en-PK"/>
              <a:pPr/>
              <a:t>‹#›</a:t>
            </a:fld>
            <a:endParaRPr lang="en-US" altLang="en-PK"/>
          </a:p>
        </p:txBody>
      </p:sp>
    </p:spTree>
    <p:extLst>
      <p:ext uri="{BB962C8B-B14F-4D97-AF65-F5344CB8AC3E}">
        <p14:creationId xmlns:p14="http://schemas.microsoft.com/office/powerpoint/2010/main" val="783518647"/>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F300D81-901F-775C-E838-1E0A8E2EBD0D}"/>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6" name="Footer Placeholder 4">
            <a:extLst>
              <a:ext uri="{FF2B5EF4-FFF2-40B4-BE49-F238E27FC236}">
                <a16:creationId xmlns:a16="http://schemas.microsoft.com/office/drawing/2014/main" id="{016CD5B0-B980-1482-2DCB-FD2B3D16E58A}"/>
              </a:ext>
            </a:extLst>
          </p:cNvPr>
          <p:cNvSpPr>
            <a:spLocks noGrp="1"/>
          </p:cNvSpPr>
          <p:nvPr>
            <p:ph type="ftr" sz="quarter" idx="11"/>
          </p:nvPr>
        </p:nvSpPr>
        <p:spPr/>
        <p:txBody>
          <a:bodyPr/>
          <a:lstStyle>
            <a:lvl1pPr>
              <a:defRPr/>
            </a:lvl1pPr>
          </a:lstStyle>
          <a:p>
            <a:pPr>
              <a:defRPr/>
            </a:pPr>
            <a:r>
              <a:rPr lang="en-US"/>
              <a:t>Professional Issues in IT</a:t>
            </a:r>
          </a:p>
        </p:txBody>
      </p:sp>
      <p:sp>
        <p:nvSpPr>
          <p:cNvPr id="7" name="Slide Number Placeholder 5">
            <a:extLst>
              <a:ext uri="{FF2B5EF4-FFF2-40B4-BE49-F238E27FC236}">
                <a16:creationId xmlns:a16="http://schemas.microsoft.com/office/drawing/2014/main" id="{E7AEE0F9-224A-AD3E-1C74-76DAC9F8BA6E}"/>
              </a:ext>
            </a:extLst>
          </p:cNvPr>
          <p:cNvSpPr>
            <a:spLocks noGrp="1"/>
          </p:cNvSpPr>
          <p:nvPr>
            <p:ph type="sldNum" sz="quarter" idx="12"/>
          </p:nvPr>
        </p:nvSpPr>
        <p:spPr/>
        <p:txBody>
          <a:bodyPr/>
          <a:lstStyle>
            <a:lvl1pPr>
              <a:defRPr/>
            </a:lvl1pPr>
          </a:lstStyle>
          <a:p>
            <a:fld id="{16098E49-42B7-41CD-BA8C-CE17533CEF85}" type="slidenum">
              <a:rPr lang="en-US" altLang="en-PK"/>
              <a:pPr/>
              <a:t>‹#›</a:t>
            </a:fld>
            <a:endParaRPr lang="en-US" altLang="en-PK"/>
          </a:p>
        </p:txBody>
      </p:sp>
    </p:spTree>
    <p:extLst>
      <p:ext uri="{BB962C8B-B14F-4D97-AF65-F5344CB8AC3E}">
        <p14:creationId xmlns:p14="http://schemas.microsoft.com/office/powerpoint/2010/main" val="7205119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074BF9C-2E35-1C07-55FC-CADAE4E885B1}"/>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8" name="Footer Placeholder 4">
            <a:extLst>
              <a:ext uri="{FF2B5EF4-FFF2-40B4-BE49-F238E27FC236}">
                <a16:creationId xmlns:a16="http://schemas.microsoft.com/office/drawing/2014/main" id="{196B74BA-3858-9D89-1D18-5C80D8EB5953}"/>
              </a:ext>
            </a:extLst>
          </p:cNvPr>
          <p:cNvSpPr>
            <a:spLocks noGrp="1"/>
          </p:cNvSpPr>
          <p:nvPr>
            <p:ph type="ftr" sz="quarter" idx="11"/>
          </p:nvPr>
        </p:nvSpPr>
        <p:spPr/>
        <p:txBody>
          <a:bodyPr/>
          <a:lstStyle>
            <a:lvl1pPr>
              <a:defRPr/>
            </a:lvl1pPr>
          </a:lstStyle>
          <a:p>
            <a:pPr>
              <a:defRPr/>
            </a:pPr>
            <a:r>
              <a:rPr lang="en-US"/>
              <a:t>Professional Issues in IT</a:t>
            </a:r>
          </a:p>
        </p:txBody>
      </p:sp>
      <p:sp>
        <p:nvSpPr>
          <p:cNvPr id="9" name="Slide Number Placeholder 5">
            <a:extLst>
              <a:ext uri="{FF2B5EF4-FFF2-40B4-BE49-F238E27FC236}">
                <a16:creationId xmlns:a16="http://schemas.microsoft.com/office/drawing/2014/main" id="{CDB705D7-9529-8030-2C07-8C9A8FB07730}"/>
              </a:ext>
            </a:extLst>
          </p:cNvPr>
          <p:cNvSpPr>
            <a:spLocks noGrp="1"/>
          </p:cNvSpPr>
          <p:nvPr>
            <p:ph type="sldNum" sz="quarter" idx="12"/>
          </p:nvPr>
        </p:nvSpPr>
        <p:spPr/>
        <p:txBody>
          <a:bodyPr/>
          <a:lstStyle>
            <a:lvl1pPr>
              <a:defRPr/>
            </a:lvl1pPr>
          </a:lstStyle>
          <a:p>
            <a:fld id="{C06F5189-1E35-4A2B-8E2C-42D07E3625FC}" type="slidenum">
              <a:rPr lang="en-US" altLang="en-PK"/>
              <a:pPr/>
              <a:t>‹#›</a:t>
            </a:fld>
            <a:endParaRPr lang="en-US" altLang="en-PK"/>
          </a:p>
        </p:txBody>
      </p:sp>
    </p:spTree>
    <p:extLst>
      <p:ext uri="{BB962C8B-B14F-4D97-AF65-F5344CB8AC3E}">
        <p14:creationId xmlns:p14="http://schemas.microsoft.com/office/powerpoint/2010/main" val="954523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47E7480-879D-2D15-C1A7-1FE5F4FB544E}"/>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4" name="Footer Placeholder 4">
            <a:extLst>
              <a:ext uri="{FF2B5EF4-FFF2-40B4-BE49-F238E27FC236}">
                <a16:creationId xmlns:a16="http://schemas.microsoft.com/office/drawing/2014/main" id="{00AAE364-553D-9DCD-3988-BC9389D04259}"/>
              </a:ext>
            </a:extLst>
          </p:cNvPr>
          <p:cNvSpPr>
            <a:spLocks noGrp="1"/>
          </p:cNvSpPr>
          <p:nvPr>
            <p:ph type="ftr" sz="quarter" idx="11"/>
          </p:nvPr>
        </p:nvSpPr>
        <p:spPr/>
        <p:txBody>
          <a:bodyPr/>
          <a:lstStyle>
            <a:lvl1pPr>
              <a:defRPr/>
            </a:lvl1pPr>
          </a:lstStyle>
          <a:p>
            <a:pPr>
              <a:defRPr/>
            </a:pPr>
            <a:r>
              <a:rPr lang="en-US"/>
              <a:t>Professional Issues in IT</a:t>
            </a:r>
          </a:p>
        </p:txBody>
      </p:sp>
      <p:sp>
        <p:nvSpPr>
          <p:cNvPr id="5" name="Slide Number Placeholder 5">
            <a:extLst>
              <a:ext uri="{FF2B5EF4-FFF2-40B4-BE49-F238E27FC236}">
                <a16:creationId xmlns:a16="http://schemas.microsoft.com/office/drawing/2014/main" id="{237566F8-649B-4902-15E5-A875382B9B20}"/>
              </a:ext>
            </a:extLst>
          </p:cNvPr>
          <p:cNvSpPr>
            <a:spLocks noGrp="1"/>
          </p:cNvSpPr>
          <p:nvPr>
            <p:ph type="sldNum" sz="quarter" idx="12"/>
          </p:nvPr>
        </p:nvSpPr>
        <p:spPr/>
        <p:txBody>
          <a:bodyPr/>
          <a:lstStyle>
            <a:lvl1pPr>
              <a:defRPr/>
            </a:lvl1pPr>
          </a:lstStyle>
          <a:p>
            <a:fld id="{AAD6683C-E6F1-406E-A888-B77F7E441F36}" type="slidenum">
              <a:rPr lang="en-US" altLang="en-PK"/>
              <a:pPr/>
              <a:t>‹#›</a:t>
            </a:fld>
            <a:endParaRPr lang="en-US" altLang="en-PK"/>
          </a:p>
        </p:txBody>
      </p:sp>
    </p:spTree>
    <p:extLst>
      <p:ext uri="{BB962C8B-B14F-4D97-AF65-F5344CB8AC3E}">
        <p14:creationId xmlns:p14="http://schemas.microsoft.com/office/powerpoint/2010/main" val="22865713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3111-F1F8-C0DE-CB2D-AA2379CA4575}"/>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3" name="Footer Placeholder 2">
            <a:extLst>
              <a:ext uri="{FF2B5EF4-FFF2-40B4-BE49-F238E27FC236}">
                <a16:creationId xmlns:a16="http://schemas.microsoft.com/office/drawing/2014/main" id="{66134A04-EC3D-2D3B-AE5E-5BBEC33FEF59}"/>
              </a:ext>
            </a:extLst>
          </p:cNvPr>
          <p:cNvSpPr>
            <a:spLocks noGrp="1"/>
          </p:cNvSpPr>
          <p:nvPr>
            <p:ph type="ftr" sz="quarter" idx="11"/>
          </p:nvPr>
        </p:nvSpPr>
        <p:spPr/>
        <p:txBody>
          <a:bodyPr/>
          <a:lstStyle>
            <a:lvl1pPr>
              <a:defRPr/>
            </a:lvl1pPr>
          </a:lstStyle>
          <a:p>
            <a:pPr>
              <a:defRPr/>
            </a:pPr>
            <a:r>
              <a:rPr lang="en-US"/>
              <a:t>Professional Issues in IT</a:t>
            </a:r>
          </a:p>
        </p:txBody>
      </p:sp>
      <p:sp>
        <p:nvSpPr>
          <p:cNvPr id="4" name="Slide Number Placeholder 3">
            <a:extLst>
              <a:ext uri="{FF2B5EF4-FFF2-40B4-BE49-F238E27FC236}">
                <a16:creationId xmlns:a16="http://schemas.microsoft.com/office/drawing/2014/main" id="{369E5884-EBC3-917C-72DA-0935350F393B}"/>
              </a:ext>
            </a:extLst>
          </p:cNvPr>
          <p:cNvSpPr>
            <a:spLocks noGrp="1"/>
          </p:cNvSpPr>
          <p:nvPr>
            <p:ph type="sldNum" sz="quarter" idx="12"/>
          </p:nvPr>
        </p:nvSpPr>
        <p:spPr/>
        <p:txBody>
          <a:bodyPr/>
          <a:lstStyle>
            <a:lvl1pPr>
              <a:defRPr/>
            </a:lvl1pPr>
          </a:lstStyle>
          <a:p>
            <a:fld id="{EEFC235E-DAD0-4A03-B1B7-8414C44E2328}" type="slidenum">
              <a:rPr lang="en-US" altLang="en-PK"/>
              <a:pPr/>
              <a:t>‹#›</a:t>
            </a:fld>
            <a:endParaRPr lang="en-US" altLang="en-PK"/>
          </a:p>
        </p:txBody>
      </p:sp>
    </p:spTree>
    <p:extLst>
      <p:ext uri="{BB962C8B-B14F-4D97-AF65-F5344CB8AC3E}">
        <p14:creationId xmlns:p14="http://schemas.microsoft.com/office/powerpoint/2010/main" val="3147727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334FD2-47D7-348E-5949-23A94BC21C7D}"/>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a:extLst>
              <a:ext uri="{FF2B5EF4-FFF2-40B4-BE49-F238E27FC236}">
                <a16:creationId xmlns:a16="http://schemas.microsoft.com/office/drawing/2014/main" id="{7711E707-F6B1-5159-F60C-AA08F7FFA5AF}"/>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DD78F450-0885-2A11-8854-6E521162D0F8}"/>
              </a:ext>
            </a:extLst>
          </p:cNvPr>
          <p:cNvSpPr>
            <a:spLocks noGrp="1"/>
          </p:cNvSpPr>
          <p:nvPr>
            <p:ph type="dt" sz="half" idx="10"/>
          </p:nvPr>
        </p:nvSpPr>
        <p:spPr/>
        <p:txBody>
          <a:bodyPr/>
          <a:lstStyle>
            <a:lvl1pPr>
              <a:defRPr/>
            </a:lvl1pPr>
          </a:lstStyle>
          <a:p>
            <a:pPr>
              <a:defRPr/>
            </a:pPr>
            <a:r>
              <a:rPr lang="en-PK"/>
              <a:t>FAST Lahore</a:t>
            </a:r>
            <a:endParaRPr lang="en-US"/>
          </a:p>
        </p:txBody>
      </p:sp>
      <p:sp>
        <p:nvSpPr>
          <p:cNvPr id="8" name="Footer Placeholder 5">
            <a:extLst>
              <a:ext uri="{FF2B5EF4-FFF2-40B4-BE49-F238E27FC236}">
                <a16:creationId xmlns:a16="http://schemas.microsoft.com/office/drawing/2014/main" id="{7AA99377-6701-280B-C171-ED522A6883DE}"/>
              </a:ext>
            </a:extLst>
          </p:cNvPr>
          <p:cNvSpPr>
            <a:spLocks noGrp="1"/>
          </p:cNvSpPr>
          <p:nvPr>
            <p:ph type="ftr" sz="quarter" idx="11"/>
          </p:nvPr>
        </p:nvSpPr>
        <p:spPr/>
        <p:txBody>
          <a:bodyPr/>
          <a:lstStyle>
            <a:lvl1pPr>
              <a:defRPr/>
            </a:lvl1pPr>
          </a:lstStyle>
          <a:p>
            <a:pPr>
              <a:defRPr/>
            </a:pPr>
            <a:r>
              <a:rPr lang="en-US"/>
              <a:t>Professional Issues in IT</a:t>
            </a:r>
          </a:p>
        </p:txBody>
      </p:sp>
      <p:sp>
        <p:nvSpPr>
          <p:cNvPr id="9" name="Slide Number Placeholder 6">
            <a:extLst>
              <a:ext uri="{FF2B5EF4-FFF2-40B4-BE49-F238E27FC236}">
                <a16:creationId xmlns:a16="http://schemas.microsoft.com/office/drawing/2014/main" id="{6A6D3883-6463-2B75-1D27-E73399E1EE0A}"/>
              </a:ext>
            </a:extLst>
          </p:cNvPr>
          <p:cNvSpPr>
            <a:spLocks noGrp="1"/>
          </p:cNvSpPr>
          <p:nvPr>
            <p:ph type="sldNum" sz="quarter" idx="12"/>
          </p:nvPr>
        </p:nvSpPr>
        <p:spPr/>
        <p:txBody>
          <a:bodyPr/>
          <a:lstStyle>
            <a:lvl1pPr>
              <a:defRPr/>
            </a:lvl1pPr>
          </a:lstStyle>
          <a:p>
            <a:fld id="{DD80DA76-453C-4632-A55F-2D189DAD85DE}" type="slidenum">
              <a:rPr lang="en-US" altLang="en-PK"/>
              <a:pPr/>
              <a:t>‹#›</a:t>
            </a:fld>
            <a:endParaRPr lang="en-US" altLang="en-PK"/>
          </a:p>
        </p:txBody>
      </p:sp>
    </p:spTree>
    <p:extLst>
      <p:ext uri="{BB962C8B-B14F-4D97-AF65-F5344CB8AC3E}">
        <p14:creationId xmlns:p14="http://schemas.microsoft.com/office/powerpoint/2010/main" val="15783437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CDDBE6-5F00-BE6A-AD3A-2FE57A30CF3F}"/>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a:extLst>
              <a:ext uri="{FF2B5EF4-FFF2-40B4-BE49-F238E27FC236}">
                <a16:creationId xmlns:a16="http://schemas.microsoft.com/office/drawing/2014/main" id="{8FBADDDF-A270-BBA4-E732-D388D0C9C314}"/>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dirty="0"/>
              <a:t>Click icon to add picture</a:t>
            </a: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AAEC49DD-10BA-A399-331C-E019CDC5C66A}"/>
              </a:ext>
            </a:extLst>
          </p:cNvPr>
          <p:cNvSpPr>
            <a:spLocks noGrp="1"/>
          </p:cNvSpPr>
          <p:nvPr>
            <p:ph type="dt" sz="half" idx="10"/>
          </p:nvPr>
        </p:nvSpPr>
        <p:spPr>
          <a:xfrm>
            <a:off x="165100" y="1169988"/>
            <a:ext cx="2522538" cy="201612"/>
          </a:xfrm>
        </p:spPr>
        <p:txBody>
          <a:bodyPr/>
          <a:lstStyle>
            <a:lvl1pPr>
              <a:defRPr/>
            </a:lvl1pPr>
          </a:lstStyle>
          <a:p>
            <a:pPr>
              <a:defRPr/>
            </a:pPr>
            <a:r>
              <a:rPr lang="en-PK"/>
              <a:t>FAST Lahore</a:t>
            </a:r>
            <a:endParaRPr lang="en-US"/>
          </a:p>
        </p:txBody>
      </p:sp>
      <p:sp>
        <p:nvSpPr>
          <p:cNvPr id="8" name="Footer Placeholder 5">
            <a:extLst>
              <a:ext uri="{FF2B5EF4-FFF2-40B4-BE49-F238E27FC236}">
                <a16:creationId xmlns:a16="http://schemas.microsoft.com/office/drawing/2014/main" id="{D5CC6C10-14CD-E19C-14B0-49E3F3951AD4}"/>
              </a:ext>
            </a:extLst>
          </p:cNvPr>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r>
              <a:rPr lang="en-US"/>
              <a:t>Professional Issues in IT</a:t>
            </a:r>
          </a:p>
        </p:txBody>
      </p:sp>
      <p:sp>
        <p:nvSpPr>
          <p:cNvPr id="9" name="Slide Number Placeholder 6">
            <a:extLst>
              <a:ext uri="{FF2B5EF4-FFF2-40B4-BE49-F238E27FC236}">
                <a16:creationId xmlns:a16="http://schemas.microsoft.com/office/drawing/2014/main" id="{8CDAC02A-9247-DAB9-A810-A3C5F6668704}"/>
              </a:ext>
            </a:extLst>
          </p:cNvPr>
          <p:cNvSpPr>
            <a:spLocks noGrp="1"/>
          </p:cNvSpPr>
          <p:nvPr>
            <p:ph type="sldNum" sz="quarter" idx="12"/>
          </p:nvPr>
        </p:nvSpPr>
        <p:spPr>
          <a:xfrm>
            <a:off x="8339138" y="1169988"/>
            <a:ext cx="733425" cy="201612"/>
          </a:xfrm>
        </p:spPr>
        <p:txBody>
          <a:bodyPr/>
          <a:lstStyle>
            <a:lvl1pPr>
              <a:defRPr/>
            </a:lvl1pPr>
          </a:lstStyle>
          <a:p>
            <a:fld id="{0C56A7C2-5FA2-4A05-BD78-92704C513B90}" type="slidenum">
              <a:rPr lang="en-US" altLang="en-PK"/>
              <a:pPr/>
              <a:t>‹#›</a:t>
            </a:fld>
            <a:endParaRPr lang="en-US" altLang="en-PK"/>
          </a:p>
        </p:txBody>
      </p:sp>
    </p:spTree>
    <p:extLst>
      <p:ext uri="{BB962C8B-B14F-4D97-AF65-F5344CB8AC3E}">
        <p14:creationId xmlns:p14="http://schemas.microsoft.com/office/powerpoint/2010/main" val="4140310397"/>
      </p:ext>
    </p:extLst>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C0CC39-17C5-49BB-8401-338148ADBF40}"/>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C37E437C-C24A-C6A4-2B03-596B16714B88}"/>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Placeholder 1">
            <a:extLst>
              <a:ext uri="{FF2B5EF4-FFF2-40B4-BE49-F238E27FC236}">
                <a16:creationId xmlns:a16="http://schemas.microsoft.com/office/drawing/2014/main" id="{2D88D883-EE93-D57F-BAD4-A6DE45A2E18A}"/>
              </a:ext>
            </a:extLst>
          </p:cNvPr>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588BF963-ABF8-3816-653F-E33BBC2571B3}"/>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 name="Date Placeholder 3">
            <a:extLst>
              <a:ext uri="{FF2B5EF4-FFF2-40B4-BE49-F238E27FC236}">
                <a16:creationId xmlns:a16="http://schemas.microsoft.com/office/drawing/2014/main" id="{549965E9-323B-C2D9-6F55-4DEA0C4FCE9E}"/>
              </a:ext>
            </a:extLst>
          </p:cNvPr>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PK"/>
              <a:t>FAST Lahore</a:t>
            </a:r>
            <a:endParaRPr lang="en-US"/>
          </a:p>
        </p:txBody>
      </p:sp>
      <p:sp>
        <p:nvSpPr>
          <p:cNvPr id="5" name="Footer Placeholder 4">
            <a:extLst>
              <a:ext uri="{FF2B5EF4-FFF2-40B4-BE49-F238E27FC236}">
                <a16:creationId xmlns:a16="http://schemas.microsoft.com/office/drawing/2014/main" id="{94BE2D0A-2308-52D6-1F1C-B8F849213D7A}"/>
              </a:ext>
            </a:extLst>
          </p:cNvPr>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Professional Issues in IT</a:t>
            </a:r>
          </a:p>
        </p:txBody>
      </p:sp>
      <p:sp>
        <p:nvSpPr>
          <p:cNvPr id="6" name="Slide Number Placeholder 5">
            <a:extLst>
              <a:ext uri="{FF2B5EF4-FFF2-40B4-BE49-F238E27FC236}">
                <a16:creationId xmlns:a16="http://schemas.microsoft.com/office/drawing/2014/main" id="{2666135A-90A6-1A99-593F-B8A99ABD7B13}"/>
              </a:ext>
            </a:extLst>
          </p:cNvPr>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defRPr>
            </a:lvl1pPr>
          </a:lstStyle>
          <a:p>
            <a:fld id="{81DDC01C-7972-4CAF-9D8C-57E07BF097DD}" type="slidenum">
              <a:rPr lang="en-US" altLang="en-PK"/>
              <a:pPr/>
              <a:t>‹#›</a:t>
            </a:fld>
            <a:endParaRPr lang="en-US" altLang="en-PK"/>
          </a:p>
        </p:txBody>
      </p:sp>
    </p:spTree>
  </p:cSld>
  <p:clrMap bg1="lt1" tx1="dk1" bg2="lt2" tx2="dk2" accent1="accent1" accent2="accent2" accent3="accent3" accent4="accent4" accent5="accent5" accent6="accent6" hlink="hlink" folHlink="folHlink"/>
  <p:sldLayoutIdLst>
    <p:sldLayoutId id="2147484015" r:id="rId1"/>
    <p:sldLayoutId id="2147484010" r:id="rId2"/>
    <p:sldLayoutId id="2147484016" r:id="rId3"/>
    <p:sldLayoutId id="2147484011" r:id="rId4"/>
    <p:sldLayoutId id="2147484012" r:id="rId5"/>
    <p:sldLayoutId id="2147484013" r:id="rId6"/>
    <p:sldLayoutId id="2147484017" r:id="rId7"/>
    <p:sldLayoutId id="2147484018" r:id="rId8"/>
    <p:sldLayoutId id="2147484019" r:id="rId9"/>
    <p:sldLayoutId id="2147484014" r:id="rId10"/>
    <p:sldLayoutId id="2147484020" r:id="rId11"/>
  </p:sldLayoutIdLst>
  <p:transition/>
  <p:hf hdr="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6B098ED-6EA9-BB39-25D4-A98AB7A82A70}"/>
              </a:ext>
            </a:extLst>
          </p:cNvPr>
          <p:cNvSpPr>
            <a:spLocks noGrp="1" noChangeArrowheads="1"/>
          </p:cNvSpPr>
          <p:nvPr>
            <p:ph type="ctrTitle"/>
          </p:nvPr>
        </p:nvSpPr>
        <p:spPr>
          <a:xfrm>
            <a:off x="228600" y="1427163"/>
            <a:ext cx="8458200" cy="1609725"/>
          </a:xfrm>
        </p:spPr>
        <p:txBody>
          <a:bodyPr>
            <a:normAutofit fontScale="90000"/>
          </a:bodyPr>
          <a:lstStyle/>
          <a:p>
            <a:pPr algn="ctr" eaLnBrk="1" fontAlgn="auto" hangingPunct="1">
              <a:spcAft>
                <a:spcPts val="0"/>
              </a:spcAft>
              <a:defRPr/>
            </a:pPr>
            <a:r>
              <a:rPr lang="en-US" sz="3100" dirty="0">
                <a:solidFill>
                  <a:schemeClr val="accent1">
                    <a:satMod val="150000"/>
                  </a:schemeClr>
                </a:solidFill>
              </a:rPr>
              <a:t>Professional Practices in IT </a:t>
            </a:r>
            <a:br>
              <a:rPr lang="en-US" sz="3100" dirty="0">
                <a:solidFill>
                  <a:schemeClr val="accent1">
                    <a:satMod val="150000"/>
                  </a:schemeClr>
                </a:solidFill>
              </a:rPr>
            </a:br>
            <a:br>
              <a:rPr lang="en-US" sz="4000" dirty="0">
                <a:solidFill>
                  <a:schemeClr val="accent1">
                    <a:satMod val="150000"/>
                  </a:schemeClr>
                </a:solidFill>
              </a:rPr>
            </a:br>
            <a:r>
              <a:rPr lang="en-US" sz="4900" dirty="0">
                <a:solidFill>
                  <a:schemeClr val="accent1">
                    <a:satMod val="150000"/>
                  </a:schemeClr>
                </a:solidFill>
              </a:rPr>
              <a:t>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95B3AD75-918D-7583-7E5B-C042AA46519E}"/>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Criminal and Civil Law</a:t>
            </a:r>
          </a:p>
        </p:txBody>
      </p:sp>
      <p:sp>
        <p:nvSpPr>
          <p:cNvPr id="17411" name="Rectangle 3">
            <a:extLst>
              <a:ext uri="{FF2B5EF4-FFF2-40B4-BE49-F238E27FC236}">
                <a16:creationId xmlns:a16="http://schemas.microsoft.com/office/drawing/2014/main" id="{6DA6EF16-E2F5-0E2F-0B01-2B65419AD73C}"/>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Criminal Law</a:t>
            </a:r>
          </a:p>
          <a:p>
            <a:pPr lvl="1" eaLnBrk="1" hangingPunct="1">
              <a:lnSpc>
                <a:spcPct val="80000"/>
              </a:lnSpc>
            </a:pPr>
            <a:r>
              <a:rPr lang="en-US" altLang="en-PK" sz="1600" dirty="0"/>
              <a:t>Set of mechanisms where law tries to punish wrongdoers</a:t>
            </a:r>
          </a:p>
          <a:p>
            <a:pPr lvl="1" eaLnBrk="1" hangingPunct="1">
              <a:lnSpc>
                <a:spcPct val="80000"/>
              </a:lnSpc>
            </a:pPr>
            <a:r>
              <a:rPr lang="en-US" altLang="en-PK" sz="1600" dirty="0"/>
              <a:t>It defines what constitutes a crime, lays down the mechanisms for deciding if a person is guilty</a:t>
            </a:r>
          </a:p>
          <a:p>
            <a:pPr lvl="1" eaLnBrk="1" hangingPunct="1">
              <a:lnSpc>
                <a:spcPct val="80000"/>
              </a:lnSpc>
            </a:pPr>
            <a:r>
              <a:rPr lang="en-US" altLang="en-PK" sz="1600" dirty="0"/>
              <a:t>Specifies the range of punishments applicable to different categories of crime.</a:t>
            </a:r>
          </a:p>
          <a:p>
            <a:pPr lvl="1" eaLnBrk="1" hangingPunct="1">
              <a:lnSpc>
                <a:spcPct val="80000"/>
              </a:lnSpc>
            </a:pPr>
            <a:r>
              <a:rPr lang="en-US" altLang="en-PK" sz="1600" dirty="0"/>
              <a:t>Generally police is responsible for discovering of crime, collect the evidence and convincing the court</a:t>
            </a:r>
          </a:p>
          <a:p>
            <a:pPr lvl="1" eaLnBrk="1" hangingPunct="1">
              <a:lnSpc>
                <a:spcPct val="80000"/>
              </a:lnSpc>
            </a:pPr>
            <a:r>
              <a:rPr lang="en-US" altLang="en-PK" sz="1600" dirty="0"/>
              <a:t>The state in forms of court start prosecuting the person in criminal court. The court then decide a punishment, if guilty.</a:t>
            </a:r>
            <a:endParaRPr lang="en-US" altLang="en-PK" sz="1400" dirty="0"/>
          </a:p>
          <a:p>
            <a:pPr eaLnBrk="1" hangingPunct="1">
              <a:lnSpc>
                <a:spcPct val="80000"/>
              </a:lnSpc>
            </a:pPr>
            <a:r>
              <a:rPr lang="en-US" altLang="en-PK" sz="2400" dirty="0"/>
              <a:t>Civil Law</a:t>
            </a:r>
          </a:p>
          <a:p>
            <a:pPr lvl="1" eaLnBrk="1" hangingPunct="1">
              <a:lnSpc>
                <a:spcPct val="80000"/>
              </a:lnSpc>
            </a:pPr>
            <a:r>
              <a:rPr lang="en-US" altLang="en-PK" sz="1800" dirty="0"/>
              <a:t>Provide rules for settling disputes between two people/organization/company.</a:t>
            </a:r>
          </a:p>
          <a:p>
            <a:pPr lvl="1" eaLnBrk="1" hangingPunct="1">
              <a:lnSpc>
                <a:spcPct val="80000"/>
              </a:lnSpc>
            </a:pPr>
            <a:r>
              <a:rPr lang="en-US" altLang="en-PK" sz="1800" dirty="0"/>
              <a:t>The ways an organization can get legal status</a:t>
            </a:r>
          </a:p>
          <a:p>
            <a:pPr lvl="2" eaLnBrk="1" hangingPunct="1">
              <a:lnSpc>
                <a:spcPct val="80000"/>
              </a:lnSpc>
            </a:pPr>
            <a:r>
              <a:rPr lang="en-US" altLang="en-PK" sz="1100" dirty="0"/>
              <a:t>Act of parliament</a:t>
            </a:r>
          </a:p>
          <a:p>
            <a:pPr lvl="2" eaLnBrk="1" hangingPunct="1">
              <a:lnSpc>
                <a:spcPct val="80000"/>
              </a:lnSpc>
            </a:pPr>
            <a:r>
              <a:rPr lang="en-US" altLang="en-PK" sz="1100" dirty="0"/>
              <a:t>Registering as a company</a:t>
            </a:r>
          </a:p>
          <a:p>
            <a:pPr lvl="2" eaLnBrk="1" hangingPunct="1">
              <a:lnSpc>
                <a:spcPct val="80000"/>
              </a:lnSpc>
            </a:pPr>
            <a:r>
              <a:rPr lang="en-US" altLang="en-PK" sz="1100" dirty="0"/>
              <a:t>By the grant of royal charter</a:t>
            </a:r>
          </a:p>
          <a:p>
            <a:pPr lvl="1" eaLnBrk="1" hangingPunct="1">
              <a:lnSpc>
                <a:spcPct val="80000"/>
              </a:lnSpc>
            </a:pPr>
            <a:r>
              <a:rPr lang="en-US" altLang="en-PK" sz="1800" dirty="0"/>
              <a:t>Litigation: Court action under civil law</a:t>
            </a:r>
          </a:p>
          <a:p>
            <a:pPr lvl="1" eaLnBrk="1" hangingPunct="1">
              <a:lnSpc>
                <a:spcPct val="80000"/>
              </a:lnSpc>
            </a:pPr>
            <a:r>
              <a:rPr lang="en-US" altLang="en-PK" sz="1800" dirty="0"/>
              <a:t>Must be initiated by one of the parties in dispute</a:t>
            </a:r>
          </a:p>
          <a:p>
            <a:pPr lvl="1" eaLnBrk="1" hangingPunct="1">
              <a:lnSpc>
                <a:spcPct val="80000"/>
              </a:lnSpc>
            </a:pPr>
            <a:r>
              <a:rPr lang="en-US" altLang="en-PK" sz="1800" dirty="0"/>
              <a:t>Initiator is called Claimant</a:t>
            </a:r>
            <a:endParaRPr lang="en-US" altLang="en-PK" sz="1400" dirty="0"/>
          </a:p>
        </p:txBody>
      </p:sp>
      <p:sp>
        <p:nvSpPr>
          <p:cNvPr id="9218" name="Date Placeholder 3">
            <a:extLst>
              <a:ext uri="{FF2B5EF4-FFF2-40B4-BE49-F238E27FC236}">
                <a16:creationId xmlns:a16="http://schemas.microsoft.com/office/drawing/2014/main" id="{D62DA728-4C0F-95C5-E25F-D0CF1FB01A9F}"/>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1D34F59D-190D-7270-E42D-BB06E3487127}"/>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4FA251E3-FBA2-B2DB-74F8-46EC61E063B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8694C4-4965-4EEB-AE9B-31B7B7296F2B}" type="slidenum">
              <a:rPr lang="en-US" altLang="en-PK">
                <a:solidFill>
                  <a:srgbClr val="3F3F3F"/>
                </a:solidFill>
              </a:rPr>
              <a:pPr eaLnBrk="1" hangingPunct="1"/>
              <a:t>10</a:t>
            </a:fld>
            <a:endParaRPr lang="en-US" altLang="en-PK">
              <a:solidFill>
                <a:srgbClr val="3F3F3F"/>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F66E397B-9BEA-7776-60E1-6A80D187B5FD}"/>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Criminal and Civil Law</a:t>
            </a:r>
          </a:p>
        </p:txBody>
      </p:sp>
      <p:sp>
        <p:nvSpPr>
          <p:cNvPr id="18435" name="Rectangle 3">
            <a:extLst>
              <a:ext uri="{FF2B5EF4-FFF2-40B4-BE49-F238E27FC236}">
                <a16:creationId xmlns:a16="http://schemas.microsoft.com/office/drawing/2014/main" id="{02DE9EC9-2304-8CCC-E277-70AF38068257}"/>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a:t>Difference between Civil and Criminal law</a:t>
            </a:r>
          </a:p>
          <a:p>
            <a:pPr lvl="1" eaLnBrk="1" hangingPunct="1">
              <a:lnSpc>
                <a:spcPct val="80000"/>
              </a:lnSpc>
            </a:pPr>
            <a:r>
              <a:rPr lang="en-US" altLang="en-PK" sz="1800"/>
              <a:t>Standard of proof and burden of proof</a:t>
            </a:r>
          </a:p>
          <a:p>
            <a:pPr lvl="1" eaLnBrk="1" hangingPunct="1">
              <a:lnSpc>
                <a:spcPct val="80000"/>
              </a:lnSpc>
            </a:pPr>
            <a:r>
              <a:rPr lang="en-US" altLang="en-PK" sz="1800"/>
              <a:t>Criminal case: burden of proof on prosecution</a:t>
            </a:r>
          </a:p>
          <a:p>
            <a:pPr lvl="1" eaLnBrk="1" hangingPunct="1">
              <a:lnSpc>
                <a:spcPct val="80000"/>
              </a:lnSpc>
            </a:pPr>
            <a:r>
              <a:rPr lang="en-US" altLang="en-PK" sz="1800"/>
              <a:t>Civil case: both parties argue and present their case</a:t>
            </a:r>
          </a:p>
          <a:p>
            <a:pPr marL="766763" lvl="2" indent="0" eaLnBrk="1" hangingPunct="1">
              <a:lnSpc>
                <a:spcPct val="80000"/>
              </a:lnSpc>
              <a:buFont typeface="Arial" panose="020B0604020202020204" pitchFamily="34" charset="0"/>
              <a:buNone/>
            </a:pPr>
            <a:endParaRPr lang="en-US" altLang="en-PK" sz="1000"/>
          </a:p>
        </p:txBody>
      </p:sp>
      <p:sp>
        <p:nvSpPr>
          <p:cNvPr id="9218" name="Date Placeholder 3">
            <a:extLst>
              <a:ext uri="{FF2B5EF4-FFF2-40B4-BE49-F238E27FC236}">
                <a16:creationId xmlns:a16="http://schemas.microsoft.com/office/drawing/2014/main" id="{DBDC2C0D-6713-AD4A-C67E-3970E7575CCC}"/>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5618FA9F-B62C-A7A0-B90D-A064BCA26DA6}"/>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A064DA1C-C898-4F95-B1BF-A529F5467E8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D575B6-3415-467D-B86B-FC6B1DE02BB6}" type="slidenum">
              <a:rPr lang="en-US" altLang="en-PK">
                <a:solidFill>
                  <a:srgbClr val="3F3F3F"/>
                </a:solidFill>
              </a:rPr>
              <a:pPr eaLnBrk="1" hangingPunct="1"/>
              <a:t>11</a:t>
            </a:fld>
            <a:endParaRPr lang="en-US" altLang="en-PK">
              <a:solidFill>
                <a:srgbClr val="3F3F3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8E935E2A-975D-B2EA-5505-31149EAB3CF6}"/>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Where does law come from?</a:t>
            </a:r>
          </a:p>
        </p:txBody>
      </p:sp>
      <p:sp>
        <p:nvSpPr>
          <p:cNvPr id="19459" name="Rectangle 3">
            <a:extLst>
              <a:ext uri="{FF2B5EF4-FFF2-40B4-BE49-F238E27FC236}">
                <a16:creationId xmlns:a16="http://schemas.microsoft.com/office/drawing/2014/main" id="{7AAF6A59-ED19-2722-CB3C-74FE8B638865}"/>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Two main sources of law</a:t>
            </a:r>
          </a:p>
          <a:p>
            <a:pPr lvl="1" eaLnBrk="1" hangingPunct="1">
              <a:lnSpc>
                <a:spcPct val="80000"/>
              </a:lnSpc>
            </a:pPr>
            <a:r>
              <a:rPr lang="en-US" altLang="en-PK" sz="2000" dirty="0"/>
              <a:t>Common law and Statute law in England </a:t>
            </a:r>
          </a:p>
          <a:p>
            <a:pPr eaLnBrk="1" hangingPunct="1">
              <a:lnSpc>
                <a:spcPct val="80000"/>
              </a:lnSpc>
            </a:pPr>
            <a:r>
              <a:rPr lang="en-US" altLang="en-PK" sz="2400" dirty="0"/>
              <a:t>Common Law</a:t>
            </a:r>
          </a:p>
          <a:p>
            <a:pPr lvl="1" eaLnBrk="1" hangingPunct="1">
              <a:lnSpc>
                <a:spcPct val="80000"/>
              </a:lnSpc>
            </a:pPr>
            <a:r>
              <a:rPr lang="en-US" altLang="en-PK" sz="2000" dirty="0"/>
              <a:t>Not written</a:t>
            </a:r>
          </a:p>
          <a:p>
            <a:pPr lvl="1" eaLnBrk="1" hangingPunct="1">
              <a:lnSpc>
                <a:spcPct val="80000"/>
              </a:lnSpc>
            </a:pPr>
            <a:r>
              <a:rPr lang="en-US" altLang="en-PK" sz="2000" dirty="0"/>
              <a:t>Precedents</a:t>
            </a:r>
          </a:p>
          <a:p>
            <a:pPr lvl="1" eaLnBrk="1" hangingPunct="1">
              <a:lnSpc>
                <a:spcPct val="80000"/>
              </a:lnSpc>
            </a:pPr>
            <a:r>
              <a:rPr lang="en-US" altLang="en-PK" sz="2000" dirty="0"/>
              <a:t>All countries in commonwealth share same traditions. </a:t>
            </a:r>
          </a:p>
          <a:p>
            <a:pPr lvl="1" eaLnBrk="1" hangingPunct="1">
              <a:lnSpc>
                <a:spcPct val="80000"/>
              </a:lnSpc>
            </a:pPr>
            <a:r>
              <a:rPr lang="en-US" altLang="en-PK" sz="2000" dirty="0"/>
              <a:t>This tradition of common law is not found in Continental Europe, Germany and France have their own written codes</a:t>
            </a:r>
          </a:p>
          <a:p>
            <a:pPr eaLnBrk="1" hangingPunct="1">
              <a:lnSpc>
                <a:spcPct val="80000"/>
              </a:lnSpc>
            </a:pPr>
            <a:r>
              <a:rPr lang="en-US" altLang="en-PK" sz="2400" dirty="0"/>
              <a:t>Statute Law</a:t>
            </a:r>
          </a:p>
          <a:p>
            <a:pPr lvl="1" eaLnBrk="1" hangingPunct="1">
              <a:lnSpc>
                <a:spcPct val="80000"/>
              </a:lnSpc>
            </a:pPr>
            <a:r>
              <a:rPr lang="en-US" altLang="en-PK" sz="2000" dirty="0"/>
              <a:t>Legislation: Acts of parliament</a:t>
            </a:r>
          </a:p>
          <a:p>
            <a:pPr lvl="1" eaLnBrk="1" hangingPunct="1">
              <a:lnSpc>
                <a:spcPct val="80000"/>
              </a:lnSpc>
            </a:pPr>
            <a:r>
              <a:rPr lang="en-US" altLang="en-PK" sz="2000" dirty="0"/>
              <a:t>About two hundred years ago there was very little statute law, since then the situation has changed</a:t>
            </a:r>
          </a:p>
          <a:p>
            <a:pPr marL="766763" lvl="2" indent="0" eaLnBrk="1" hangingPunct="1">
              <a:lnSpc>
                <a:spcPct val="80000"/>
              </a:lnSpc>
              <a:buFont typeface="Arial" panose="020B0604020202020204" pitchFamily="34" charset="0"/>
              <a:buNone/>
            </a:pPr>
            <a:endParaRPr lang="en-US" altLang="en-PK" sz="1000" dirty="0"/>
          </a:p>
        </p:txBody>
      </p:sp>
      <p:sp>
        <p:nvSpPr>
          <p:cNvPr id="9218" name="Date Placeholder 3">
            <a:extLst>
              <a:ext uri="{FF2B5EF4-FFF2-40B4-BE49-F238E27FC236}">
                <a16:creationId xmlns:a16="http://schemas.microsoft.com/office/drawing/2014/main" id="{E8B9DB4A-7622-F43B-86ED-1AF052526CA4}"/>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17B5ECC1-B614-E0AA-C454-2164DECDE87F}"/>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07638DB8-9887-3B66-2B9A-DCB2ECE9099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CC62EF-8995-4567-95C2-C7090B2DD6DA}" type="slidenum">
              <a:rPr lang="en-US" altLang="en-PK">
                <a:solidFill>
                  <a:srgbClr val="3F3F3F"/>
                </a:solidFill>
              </a:rPr>
              <a:pPr eaLnBrk="1" hangingPunct="1"/>
              <a:t>12</a:t>
            </a:fld>
            <a:endParaRPr lang="en-US" altLang="en-PK">
              <a:solidFill>
                <a:srgbClr val="3F3F3F"/>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1D5D6A37-1A95-4BE6-45AE-4DC05FF3E9A6}"/>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Where does law come from?</a:t>
            </a:r>
          </a:p>
        </p:txBody>
      </p:sp>
      <p:sp>
        <p:nvSpPr>
          <p:cNvPr id="120835" name="Rectangle 3">
            <a:extLst>
              <a:ext uri="{FF2B5EF4-FFF2-40B4-BE49-F238E27FC236}">
                <a16:creationId xmlns:a16="http://schemas.microsoft.com/office/drawing/2014/main" id="{804D0587-636E-0C7F-35D8-20008FCECC28}"/>
              </a:ext>
            </a:extLst>
          </p:cNvPr>
          <p:cNvSpPr>
            <a:spLocks noGrp="1" noChangeArrowheads="1"/>
          </p:cNvSpPr>
          <p:nvPr>
            <p:ph idx="1"/>
          </p:nvPr>
        </p:nvSpPr>
        <p:spPr>
          <a:xfrm>
            <a:off x="457200" y="1851025"/>
            <a:ext cx="8229600" cy="4625975"/>
          </a:xfrm>
        </p:spPr>
        <p:txBody>
          <a:bodyPr/>
          <a:lstStyle/>
          <a:p>
            <a:pPr eaLnBrk="1" hangingPunct="1">
              <a:lnSpc>
                <a:spcPct val="80000"/>
              </a:lnSpc>
              <a:defRPr/>
            </a:pPr>
            <a:r>
              <a:rPr lang="en-US" sz="2400" dirty="0"/>
              <a:t>Statute Law</a:t>
            </a:r>
          </a:p>
          <a:p>
            <a:pPr lvl="1" eaLnBrk="1" hangingPunct="1">
              <a:lnSpc>
                <a:spcPct val="80000"/>
              </a:lnSpc>
              <a:defRPr/>
            </a:pPr>
            <a:r>
              <a:rPr lang="en-US" sz="2000" dirty="0"/>
              <a:t>Legislation: Acts of parliament</a:t>
            </a:r>
          </a:p>
          <a:p>
            <a:pPr lvl="1" eaLnBrk="1" hangingPunct="1">
              <a:lnSpc>
                <a:spcPct val="80000"/>
              </a:lnSpc>
              <a:defRPr/>
            </a:pPr>
            <a:r>
              <a:rPr lang="en-US" sz="2000" dirty="0"/>
              <a:t>About two hundred years ago there was very little statute law, since then the situation has changed</a:t>
            </a:r>
          </a:p>
          <a:p>
            <a:pPr lvl="1" eaLnBrk="1" hangingPunct="1">
              <a:lnSpc>
                <a:spcPct val="80000"/>
              </a:lnSpc>
              <a:defRPr/>
            </a:pPr>
            <a:r>
              <a:rPr lang="en-US" sz="2000" dirty="0"/>
              <a:t>Technical development and social changes</a:t>
            </a:r>
          </a:p>
          <a:p>
            <a:pPr lvl="2" eaLnBrk="1" hangingPunct="1">
              <a:lnSpc>
                <a:spcPct val="80000"/>
              </a:lnSpc>
              <a:buFont typeface="Arial" charset="0"/>
              <a:buChar char="▪"/>
              <a:defRPr/>
            </a:pPr>
            <a:r>
              <a:rPr lang="en-US" sz="1600" dirty="0"/>
              <a:t>Laws to regulate child labor</a:t>
            </a:r>
          </a:p>
          <a:p>
            <a:pPr lvl="2" eaLnBrk="1" hangingPunct="1">
              <a:lnSpc>
                <a:spcPct val="80000"/>
              </a:lnSpc>
              <a:buFont typeface="Arial" charset="0"/>
              <a:buChar char="▪"/>
              <a:defRPr/>
            </a:pPr>
            <a:r>
              <a:rPr lang="en-US" sz="1600" dirty="0"/>
              <a:t>Misuse of Computers</a:t>
            </a:r>
          </a:p>
          <a:p>
            <a:pPr lvl="1" eaLnBrk="1" hangingPunct="1">
              <a:lnSpc>
                <a:spcPct val="80000"/>
              </a:lnSpc>
              <a:defRPr/>
            </a:pPr>
            <a:r>
              <a:rPr lang="en-US" sz="2000" dirty="0"/>
              <a:t>Millions of common law judgments makes it hard to apply common law</a:t>
            </a:r>
          </a:p>
          <a:p>
            <a:pPr lvl="1" eaLnBrk="1" hangingPunct="1">
              <a:lnSpc>
                <a:spcPct val="80000"/>
              </a:lnSpc>
              <a:defRPr/>
            </a:pPr>
            <a:r>
              <a:rPr lang="en-US" sz="2000" dirty="0"/>
              <a:t>Parliament passes legislation to bring together common law into statute law</a:t>
            </a:r>
          </a:p>
          <a:p>
            <a:pPr lvl="1" eaLnBrk="1" hangingPunct="1">
              <a:lnSpc>
                <a:spcPct val="80000"/>
              </a:lnSpc>
              <a:defRPr/>
            </a:pPr>
            <a:r>
              <a:rPr lang="en-US" sz="2400" b="1" dirty="0"/>
              <a:t>A good example of this is the Theft Act 1968, which consolidated the common law provisions regarding crimes involving stealing.</a:t>
            </a:r>
          </a:p>
          <a:p>
            <a:pPr lvl="1" eaLnBrk="1" hangingPunct="1">
              <a:lnSpc>
                <a:spcPct val="80000"/>
              </a:lnSpc>
              <a:defRPr/>
            </a:pPr>
            <a:endParaRPr lang="en-US" sz="2000" dirty="0"/>
          </a:p>
          <a:p>
            <a:pPr marL="766763" lvl="2" indent="0" eaLnBrk="1" hangingPunct="1">
              <a:lnSpc>
                <a:spcPct val="80000"/>
              </a:lnSpc>
              <a:buFont typeface="Arial" charset="0"/>
              <a:buNone/>
              <a:defRPr/>
            </a:pPr>
            <a:endParaRPr lang="en-US" sz="1000" dirty="0"/>
          </a:p>
        </p:txBody>
      </p:sp>
      <p:sp>
        <p:nvSpPr>
          <p:cNvPr id="9218" name="Date Placeholder 3">
            <a:extLst>
              <a:ext uri="{FF2B5EF4-FFF2-40B4-BE49-F238E27FC236}">
                <a16:creationId xmlns:a16="http://schemas.microsoft.com/office/drawing/2014/main" id="{B81359EC-E5C2-5108-C675-C59198A0E403}"/>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7737312F-4534-96E0-D687-627D80AE59ED}"/>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80F4BACC-AA0E-BAB5-F1E7-E6809EB4C7C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383E29-9A8D-490C-A32A-F07D4FAE3B4D}" type="slidenum">
              <a:rPr lang="en-US" altLang="en-PK">
                <a:solidFill>
                  <a:srgbClr val="3F3F3F"/>
                </a:solidFill>
              </a:rPr>
              <a:pPr eaLnBrk="1" hangingPunct="1"/>
              <a:t>13</a:t>
            </a:fld>
            <a:endParaRPr lang="en-US" altLang="en-PK">
              <a:solidFill>
                <a:srgbClr val="3F3F3F"/>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2D522523-1128-123A-295A-7B21F423F212}"/>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Legislation Process in UK</a:t>
            </a:r>
          </a:p>
        </p:txBody>
      </p:sp>
      <p:sp>
        <p:nvSpPr>
          <p:cNvPr id="21507" name="Rectangle 3">
            <a:extLst>
              <a:ext uri="{FF2B5EF4-FFF2-40B4-BE49-F238E27FC236}">
                <a16:creationId xmlns:a16="http://schemas.microsoft.com/office/drawing/2014/main" id="{F92B2C20-E689-9800-60CE-3390010C5C3D}"/>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Two chamber or bicameral</a:t>
            </a:r>
          </a:p>
          <a:p>
            <a:pPr eaLnBrk="1" hangingPunct="1">
              <a:lnSpc>
                <a:spcPct val="80000"/>
              </a:lnSpc>
            </a:pPr>
            <a:r>
              <a:rPr lang="en-US" altLang="en-PK" sz="2400" dirty="0"/>
              <a:t>Legislature: Parliament</a:t>
            </a:r>
          </a:p>
          <a:p>
            <a:pPr eaLnBrk="1" hangingPunct="1">
              <a:lnSpc>
                <a:spcPct val="80000"/>
              </a:lnSpc>
            </a:pPr>
            <a:r>
              <a:rPr lang="en-US" altLang="en-PK" sz="2400" dirty="0"/>
              <a:t>House of Commons. Pakistan – National Assembly</a:t>
            </a:r>
          </a:p>
          <a:p>
            <a:pPr lvl="1" eaLnBrk="1" hangingPunct="1">
              <a:lnSpc>
                <a:spcPct val="80000"/>
              </a:lnSpc>
            </a:pPr>
            <a:r>
              <a:rPr lang="en-US" altLang="en-PK" sz="1600" dirty="0"/>
              <a:t>Elected members</a:t>
            </a:r>
          </a:p>
          <a:p>
            <a:pPr lvl="1" eaLnBrk="1" hangingPunct="1">
              <a:lnSpc>
                <a:spcPct val="80000"/>
              </a:lnSpc>
            </a:pPr>
            <a:r>
              <a:rPr lang="en-US" altLang="en-PK" sz="1600" dirty="0"/>
              <a:t>650 constituencies. Pakistan 266 (16+45+141+61+3)+60+10 = 336</a:t>
            </a:r>
          </a:p>
          <a:p>
            <a:pPr eaLnBrk="1" hangingPunct="1">
              <a:lnSpc>
                <a:spcPct val="80000"/>
              </a:lnSpc>
            </a:pPr>
            <a:r>
              <a:rPr lang="en-US" altLang="en-PK" sz="2000" dirty="0"/>
              <a:t>House of Lords. Pakistan – Senate. 92(23x4)+4= 96. originally 45, in1973 raised to 63, in 1985 to 87. 23 from each province, 4 from </a:t>
            </a:r>
            <a:r>
              <a:rPr lang="en-US" altLang="en-PK" sz="2000" dirty="0" err="1"/>
              <a:t>Ibd</a:t>
            </a:r>
            <a:r>
              <a:rPr lang="en-US" altLang="en-PK" sz="2000" dirty="0"/>
              <a:t>.</a:t>
            </a:r>
          </a:p>
          <a:p>
            <a:pPr lvl="1" eaLnBrk="1" hangingPunct="1">
              <a:lnSpc>
                <a:spcPct val="80000"/>
              </a:lnSpc>
            </a:pPr>
            <a:r>
              <a:rPr lang="en-US" altLang="en-PK" sz="1600" dirty="0"/>
              <a:t>Members are appointed. Pakistan – Elected by the Provincial assemblies</a:t>
            </a:r>
          </a:p>
          <a:p>
            <a:pPr eaLnBrk="1" hangingPunct="1">
              <a:lnSpc>
                <a:spcPct val="80000"/>
              </a:lnSpc>
            </a:pPr>
            <a:r>
              <a:rPr lang="en-US" altLang="en-PK" sz="2000" dirty="0"/>
              <a:t>British government is made up of both, house of commons and house of lords</a:t>
            </a:r>
          </a:p>
          <a:p>
            <a:pPr eaLnBrk="1" hangingPunct="1">
              <a:lnSpc>
                <a:spcPct val="80000"/>
              </a:lnSpc>
            </a:pPr>
            <a:r>
              <a:rPr lang="en-US" altLang="en-PK" sz="2000" dirty="0"/>
              <a:t>Members of house of lords are not in large number</a:t>
            </a:r>
          </a:p>
          <a:p>
            <a:pPr eaLnBrk="1" hangingPunct="1">
              <a:lnSpc>
                <a:spcPct val="80000"/>
              </a:lnSpc>
            </a:pPr>
            <a:r>
              <a:rPr lang="en-US" altLang="en-PK" sz="2000" dirty="0"/>
              <a:t>Prime minister, Foreign Secretary and Home Secretary are from house of commons</a:t>
            </a:r>
          </a:p>
          <a:p>
            <a:pPr marL="766763" lvl="2" indent="0" eaLnBrk="1" hangingPunct="1">
              <a:lnSpc>
                <a:spcPct val="80000"/>
              </a:lnSpc>
              <a:buFont typeface="Arial" panose="020B0604020202020204" pitchFamily="34" charset="0"/>
              <a:buNone/>
            </a:pPr>
            <a:endParaRPr lang="en-US" altLang="en-PK" sz="1000" dirty="0"/>
          </a:p>
        </p:txBody>
      </p:sp>
      <p:sp>
        <p:nvSpPr>
          <p:cNvPr id="9218" name="Date Placeholder 3">
            <a:extLst>
              <a:ext uri="{FF2B5EF4-FFF2-40B4-BE49-F238E27FC236}">
                <a16:creationId xmlns:a16="http://schemas.microsoft.com/office/drawing/2014/main" id="{6CC77A13-F4D6-B165-A1D8-AE069EE9105B}"/>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754473D2-2570-9FDE-C574-E3BB520937FF}"/>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B2D14F6E-8B77-0321-45BA-875CDDFB8BA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B58E5D-B984-4AA4-9EEB-AEE36DA0252D}" type="slidenum">
              <a:rPr lang="en-US" altLang="en-PK">
                <a:solidFill>
                  <a:srgbClr val="3F3F3F"/>
                </a:solidFill>
              </a:rPr>
              <a:pPr eaLnBrk="1" hangingPunct="1"/>
              <a:t>14</a:t>
            </a:fld>
            <a:endParaRPr lang="en-US" altLang="en-PK">
              <a:solidFill>
                <a:srgbClr val="3F3F3F"/>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BA6A5C60-026E-F560-9BFE-B2F98330D157}"/>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Legislation Process in UK</a:t>
            </a:r>
          </a:p>
        </p:txBody>
      </p:sp>
      <p:sp>
        <p:nvSpPr>
          <p:cNvPr id="22531" name="Rectangle 3">
            <a:extLst>
              <a:ext uri="{FF2B5EF4-FFF2-40B4-BE49-F238E27FC236}">
                <a16:creationId xmlns:a16="http://schemas.microsoft.com/office/drawing/2014/main" id="{30CCD9C2-F735-CFF7-7E95-860011F89CAA}"/>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Bill</a:t>
            </a:r>
          </a:p>
          <a:p>
            <a:pPr lvl="1" eaLnBrk="1" hangingPunct="1">
              <a:lnSpc>
                <a:spcPct val="80000"/>
              </a:lnSpc>
            </a:pPr>
            <a:r>
              <a:rPr lang="en-US" altLang="en-PK" sz="2000" dirty="0"/>
              <a:t>New legislation is initiated by government as well as any member</a:t>
            </a:r>
          </a:p>
          <a:p>
            <a:pPr lvl="1" eaLnBrk="1" hangingPunct="1">
              <a:lnSpc>
                <a:spcPct val="80000"/>
              </a:lnSpc>
            </a:pPr>
            <a:r>
              <a:rPr lang="en-US" altLang="en-PK" sz="2000" dirty="0"/>
              <a:t>First in house of commons</a:t>
            </a:r>
          </a:p>
          <a:p>
            <a:pPr lvl="1" eaLnBrk="1" hangingPunct="1">
              <a:lnSpc>
                <a:spcPct val="80000"/>
              </a:lnSpc>
            </a:pPr>
            <a:r>
              <a:rPr lang="en-US" altLang="en-PK" sz="2000" dirty="0"/>
              <a:t>If approved, then house of lords</a:t>
            </a:r>
          </a:p>
          <a:p>
            <a:pPr lvl="1" eaLnBrk="1" hangingPunct="1">
              <a:lnSpc>
                <a:spcPct val="80000"/>
              </a:lnSpc>
            </a:pPr>
            <a:r>
              <a:rPr lang="en-US" altLang="en-PK" sz="2000" dirty="0"/>
              <a:t>If approved, it becomes ACT of Parliament</a:t>
            </a:r>
          </a:p>
          <a:p>
            <a:pPr lvl="1" eaLnBrk="1" hangingPunct="1">
              <a:lnSpc>
                <a:spcPct val="80000"/>
              </a:lnSpc>
            </a:pPr>
            <a:r>
              <a:rPr lang="en-US" altLang="en-PK" sz="2000" dirty="0"/>
              <a:t>It is then passed to QUEEN/KING for approval, then becomes LAW</a:t>
            </a:r>
          </a:p>
          <a:p>
            <a:pPr lvl="1" eaLnBrk="1" hangingPunct="1">
              <a:lnSpc>
                <a:spcPct val="80000"/>
              </a:lnSpc>
            </a:pPr>
            <a:r>
              <a:rPr lang="en-US" altLang="en-PK" sz="2000" dirty="0"/>
              <a:t>House of commons has the power to override any changes suggested by house of lords</a:t>
            </a:r>
          </a:p>
          <a:p>
            <a:pPr marL="766763" lvl="2" indent="0" eaLnBrk="1" hangingPunct="1">
              <a:lnSpc>
                <a:spcPct val="80000"/>
              </a:lnSpc>
              <a:buFont typeface="Arial" panose="020B0604020202020204" pitchFamily="34" charset="0"/>
              <a:buNone/>
            </a:pPr>
            <a:endParaRPr lang="en-US" altLang="en-PK" sz="1000" dirty="0"/>
          </a:p>
        </p:txBody>
      </p:sp>
      <p:sp>
        <p:nvSpPr>
          <p:cNvPr id="9218" name="Date Placeholder 3">
            <a:extLst>
              <a:ext uri="{FF2B5EF4-FFF2-40B4-BE49-F238E27FC236}">
                <a16:creationId xmlns:a16="http://schemas.microsoft.com/office/drawing/2014/main" id="{F1433784-82D8-C1F6-D1F0-5917DEDBC06E}"/>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B666C2B3-4670-7E5A-1C94-6FB40E462425}"/>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CE0109F2-2611-B804-76FA-FDC5B9B9503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B8E32-322F-4C12-BCF3-BF22D4BDFA21}" type="slidenum">
              <a:rPr lang="en-US" altLang="en-PK">
                <a:solidFill>
                  <a:srgbClr val="3F3F3F"/>
                </a:solidFill>
              </a:rPr>
              <a:pPr eaLnBrk="1" hangingPunct="1"/>
              <a:t>15</a:t>
            </a:fld>
            <a:endParaRPr lang="en-US" altLang="en-PK">
              <a:solidFill>
                <a:srgbClr val="3F3F3F"/>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74FFA8FB-6174-04B5-BD63-D71E0EE383A0}"/>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Legislation Process in other countries</a:t>
            </a:r>
          </a:p>
        </p:txBody>
      </p:sp>
      <p:sp>
        <p:nvSpPr>
          <p:cNvPr id="23555" name="Rectangle 3">
            <a:extLst>
              <a:ext uri="{FF2B5EF4-FFF2-40B4-BE49-F238E27FC236}">
                <a16:creationId xmlns:a16="http://schemas.microsoft.com/office/drawing/2014/main" id="{026C3A20-6417-DB99-3D82-103596ECBAB1}"/>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a:t>In USA legislature known as Congress. Senate and House of representatives.</a:t>
            </a:r>
          </a:p>
          <a:p>
            <a:pPr eaLnBrk="1" hangingPunct="1">
              <a:lnSpc>
                <a:spcPct val="80000"/>
              </a:lnSpc>
            </a:pPr>
            <a:r>
              <a:rPr lang="en-US" altLang="en-PK" sz="2400"/>
              <a:t>Both houses’ members are elected but on different terms</a:t>
            </a:r>
          </a:p>
          <a:p>
            <a:pPr lvl="1" eaLnBrk="1" hangingPunct="1">
              <a:lnSpc>
                <a:spcPct val="80000"/>
              </a:lnSpc>
            </a:pPr>
            <a:r>
              <a:rPr lang="en-US" altLang="en-PK" sz="2000"/>
              <a:t>House of representatives for 2 years (1 for each district)</a:t>
            </a:r>
          </a:p>
          <a:p>
            <a:pPr lvl="1" eaLnBrk="1" hangingPunct="1">
              <a:lnSpc>
                <a:spcPct val="80000"/>
              </a:lnSpc>
            </a:pPr>
            <a:r>
              <a:rPr lang="en-US" altLang="en-PK" sz="2000"/>
              <a:t>Senators are elected for 7 years (2 for each state)</a:t>
            </a:r>
          </a:p>
          <a:p>
            <a:pPr eaLnBrk="1" hangingPunct="1">
              <a:lnSpc>
                <a:spcPct val="80000"/>
              </a:lnSpc>
            </a:pPr>
            <a:r>
              <a:rPr lang="en-US" altLang="en-PK" sz="2400"/>
              <a:t>Legislation must be approved by both houses</a:t>
            </a:r>
          </a:p>
          <a:p>
            <a:pPr eaLnBrk="1" hangingPunct="1">
              <a:lnSpc>
                <a:spcPct val="80000"/>
              </a:lnSpc>
            </a:pPr>
            <a:r>
              <a:rPr lang="en-US" altLang="en-PK" sz="2400"/>
              <a:t>President must also give his assent before act becomes law</a:t>
            </a:r>
          </a:p>
          <a:p>
            <a:pPr eaLnBrk="1" hangingPunct="1">
              <a:lnSpc>
                <a:spcPct val="80000"/>
              </a:lnSpc>
            </a:pPr>
            <a:r>
              <a:rPr lang="en-US" altLang="en-PK" sz="2400"/>
              <a:t>President can veto legislation</a:t>
            </a:r>
          </a:p>
          <a:p>
            <a:pPr eaLnBrk="1" hangingPunct="1">
              <a:lnSpc>
                <a:spcPct val="80000"/>
              </a:lnSpc>
            </a:pPr>
            <a:r>
              <a:rPr lang="en-US" altLang="en-PK" sz="2400"/>
              <a:t>As in other countries, supreme court can also strike out legislation on finding it against constitution</a:t>
            </a:r>
          </a:p>
          <a:p>
            <a:pPr eaLnBrk="1" hangingPunct="1">
              <a:lnSpc>
                <a:spcPct val="80000"/>
              </a:lnSpc>
            </a:pPr>
            <a:r>
              <a:rPr lang="en-US" altLang="en-PK" sz="2400"/>
              <a:t>Unlike in UK courts cannot override legislation, although can override secondary legislation</a:t>
            </a:r>
          </a:p>
          <a:p>
            <a:pPr eaLnBrk="1" hangingPunct="1">
              <a:lnSpc>
                <a:spcPct val="80000"/>
              </a:lnSpc>
            </a:pPr>
            <a:r>
              <a:rPr lang="en-US" altLang="en-PK" sz="2400"/>
              <a:t>Members of government of US are not members of congress</a:t>
            </a:r>
          </a:p>
          <a:p>
            <a:pPr eaLnBrk="1" hangingPunct="1">
              <a:lnSpc>
                <a:spcPct val="80000"/>
              </a:lnSpc>
            </a:pPr>
            <a:r>
              <a:rPr lang="en-US" altLang="en-PK" sz="2400"/>
              <a:t>President elected by public</a:t>
            </a:r>
          </a:p>
          <a:p>
            <a:pPr eaLnBrk="1" hangingPunct="1">
              <a:lnSpc>
                <a:spcPct val="80000"/>
              </a:lnSpc>
            </a:pPr>
            <a:r>
              <a:rPr lang="en-US" altLang="en-PK" sz="2400"/>
              <a:t>Members of government appointed by president, approved by congress</a:t>
            </a:r>
          </a:p>
          <a:p>
            <a:pPr lvl="1" eaLnBrk="1" hangingPunct="1">
              <a:lnSpc>
                <a:spcPct val="80000"/>
              </a:lnSpc>
            </a:pPr>
            <a:endParaRPr lang="en-US" altLang="en-PK"/>
          </a:p>
          <a:p>
            <a:r>
              <a:rPr lang="en-US" altLang="en-PK"/>
              <a:t> </a:t>
            </a:r>
            <a:endParaRPr lang="en-US" altLang="en-PK" sz="4000"/>
          </a:p>
          <a:p>
            <a:pPr lvl="1" eaLnBrk="1" hangingPunct="1">
              <a:lnSpc>
                <a:spcPct val="80000"/>
              </a:lnSpc>
            </a:pPr>
            <a:endParaRPr lang="en-US" altLang="en-PK" sz="2000"/>
          </a:p>
          <a:p>
            <a:pPr lvl="1" eaLnBrk="1" hangingPunct="1">
              <a:lnSpc>
                <a:spcPct val="80000"/>
              </a:lnSpc>
            </a:pPr>
            <a:endParaRPr lang="en-US" altLang="en-PK" sz="2000"/>
          </a:p>
          <a:p>
            <a:pPr marL="766763" lvl="2" indent="0" eaLnBrk="1" hangingPunct="1">
              <a:lnSpc>
                <a:spcPct val="80000"/>
              </a:lnSpc>
              <a:buFont typeface="Arial" panose="020B0604020202020204" pitchFamily="34" charset="0"/>
              <a:buNone/>
            </a:pPr>
            <a:endParaRPr lang="en-US" altLang="en-PK" sz="1000"/>
          </a:p>
        </p:txBody>
      </p:sp>
      <p:sp>
        <p:nvSpPr>
          <p:cNvPr id="9218" name="Date Placeholder 3">
            <a:extLst>
              <a:ext uri="{FF2B5EF4-FFF2-40B4-BE49-F238E27FC236}">
                <a16:creationId xmlns:a16="http://schemas.microsoft.com/office/drawing/2014/main" id="{ACBC8937-0EF7-4A62-724E-99356E2BC8F2}"/>
              </a:ext>
            </a:extLst>
          </p:cNvPr>
          <p:cNvSpPr>
            <a:spLocks noGrp="1"/>
          </p:cNvSpPr>
          <p:nvPr>
            <p:ph type="dt" sz="quarter" idx="10"/>
          </p:nvPr>
        </p:nvSpPr>
        <p:spPr/>
        <p:txBody>
          <a:bodyPr/>
          <a:lstStyle/>
          <a:p>
            <a:pPr>
              <a:defRPr/>
            </a:pPr>
            <a:r>
              <a:rPr lang="en-PK"/>
              <a:t>FAST Lahore</a:t>
            </a:r>
            <a:endParaRPr lang="en-US" dirty="0"/>
          </a:p>
        </p:txBody>
      </p:sp>
      <p:sp>
        <p:nvSpPr>
          <p:cNvPr id="9219" name="Footer Placeholder 4">
            <a:extLst>
              <a:ext uri="{FF2B5EF4-FFF2-40B4-BE49-F238E27FC236}">
                <a16:creationId xmlns:a16="http://schemas.microsoft.com/office/drawing/2014/main" id="{4065DDAA-BDF6-93A1-6DCC-C26B3B58025F}"/>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7F3EBDF0-2351-51DE-447D-BDBF1A6CFA1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21721A-7B42-4FE4-B383-9E074AE9AB7C}" type="slidenum">
              <a:rPr lang="en-US" altLang="en-PK">
                <a:solidFill>
                  <a:srgbClr val="3F3F3F"/>
                </a:solidFill>
              </a:rPr>
              <a:pPr eaLnBrk="1" hangingPunct="1"/>
              <a:t>16</a:t>
            </a:fld>
            <a:endParaRPr lang="en-US" altLang="en-PK">
              <a:solidFill>
                <a:srgbClr val="3F3F3F"/>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611B9B68-D4AE-74C8-FB76-FA11D2C785B7}"/>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Legislation Process in other countries</a:t>
            </a:r>
          </a:p>
        </p:txBody>
      </p:sp>
      <p:sp>
        <p:nvSpPr>
          <p:cNvPr id="24579" name="Rectangle 3">
            <a:extLst>
              <a:ext uri="{FF2B5EF4-FFF2-40B4-BE49-F238E27FC236}">
                <a16:creationId xmlns:a16="http://schemas.microsoft.com/office/drawing/2014/main" id="{CF6B5395-D8AB-9FB6-5272-98B017E4FFA9}"/>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Members of government of US are not members of congress</a:t>
            </a:r>
          </a:p>
          <a:p>
            <a:pPr eaLnBrk="1" hangingPunct="1">
              <a:lnSpc>
                <a:spcPct val="80000"/>
              </a:lnSpc>
            </a:pPr>
            <a:r>
              <a:rPr lang="en-US" altLang="en-PK" sz="2400" dirty="0"/>
              <a:t>President elected by public</a:t>
            </a:r>
          </a:p>
          <a:p>
            <a:pPr eaLnBrk="1" hangingPunct="1">
              <a:lnSpc>
                <a:spcPct val="80000"/>
              </a:lnSpc>
            </a:pPr>
            <a:r>
              <a:rPr lang="en-US" altLang="en-PK" sz="2400" dirty="0"/>
              <a:t>Members of government appointed by president, approved by congress</a:t>
            </a:r>
          </a:p>
          <a:p>
            <a:pPr eaLnBrk="1" hangingPunct="1">
              <a:lnSpc>
                <a:spcPct val="80000"/>
              </a:lnSpc>
            </a:pPr>
            <a:r>
              <a:rPr lang="en-US" altLang="en-PK" sz="2400" dirty="0"/>
              <a:t>Important separation of 3 functions</a:t>
            </a:r>
          </a:p>
          <a:p>
            <a:pPr lvl="1" eaLnBrk="1" hangingPunct="1">
              <a:lnSpc>
                <a:spcPct val="80000"/>
              </a:lnSpc>
            </a:pPr>
            <a:r>
              <a:rPr lang="en-US" altLang="en-PK" sz="2000" dirty="0"/>
              <a:t>Legislature -&gt; congress</a:t>
            </a:r>
          </a:p>
          <a:p>
            <a:pPr lvl="1" eaLnBrk="1" hangingPunct="1">
              <a:lnSpc>
                <a:spcPct val="80000"/>
              </a:lnSpc>
            </a:pPr>
            <a:r>
              <a:rPr lang="en-US" altLang="en-PK" sz="2000" dirty="0"/>
              <a:t>Judiciary -&gt;applies and forces these laws</a:t>
            </a:r>
          </a:p>
          <a:p>
            <a:pPr lvl="1" eaLnBrk="1" hangingPunct="1">
              <a:lnSpc>
                <a:spcPct val="80000"/>
              </a:lnSpc>
            </a:pPr>
            <a:r>
              <a:rPr lang="en-US" altLang="en-PK" sz="2000" dirty="0"/>
              <a:t>Executive -&gt; the government, runs the state</a:t>
            </a:r>
          </a:p>
          <a:p>
            <a:pPr eaLnBrk="1" hangingPunct="1">
              <a:lnSpc>
                <a:spcPct val="80000"/>
              </a:lnSpc>
            </a:pPr>
            <a:r>
              <a:rPr lang="en-US" altLang="en-PK" sz="2400" dirty="0"/>
              <a:t>US is a country of 50 states. </a:t>
            </a:r>
            <a:r>
              <a:rPr lang="en-US" altLang="en-PK" sz="2000" dirty="0"/>
              <a:t>Alaska (49</a:t>
            </a:r>
            <a:r>
              <a:rPr lang="en-US" altLang="en-PK" sz="2000" baseline="30000" dirty="0"/>
              <a:t>th</a:t>
            </a:r>
            <a:r>
              <a:rPr lang="en-US" altLang="en-PK" sz="2000" dirty="0"/>
              <a:t>) and Hawaii (50</a:t>
            </a:r>
            <a:r>
              <a:rPr lang="en-US" altLang="en-PK" sz="2000" baseline="30000" dirty="0"/>
              <a:t>th</a:t>
            </a:r>
            <a:r>
              <a:rPr lang="en-US" altLang="en-PK" sz="2000" dirty="0"/>
              <a:t>) joined in 1959. and Washington DC.</a:t>
            </a:r>
            <a:endParaRPr lang="en-US" altLang="en-PK" sz="2400" dirty="0"/>
          </a:p>
          <a:p>
            <a:pPr eaLnBrk="1" hangingPunct="1">
              <a:lnSpc>
                <a:spcPct val="80000"/>
              </a:lnSpc>
            </a:pPr>
            <a:r>
              <a:rPr lang="en-US" altLang="en-PK" sz="2400" dirty="0"/>
              <a:t>Each has its own legislature and government</a:t>
            </a:r>
          </a:p>
          <a:p>
            <a:pPr eaLnBrk="1" hangingPunct="1">
              <a:lnSpc>
                <a:spcPct val="80000"/>
              </a:lnSpc>
            </a:pPr>
            <a:r>
              <a:rPr lang="en-US" altLang="en-PK" sz="2400" dirty="0"/>
              <a:t>On some topics each state can make its own laws but in other laws are made at federal level</a:t>
            </a:r>
          </a:p>
          <a:p>
            <a:pPr lvl="1" eaLnBrk="1" hangingPunct="1">
              <a:lnSpc>
                <a:spcPct val="80000"/>
              </a:lnSpc>
            </a:pPr>
            <a:r>
              <a:rPr lang="en-US" altLang="en-PK" sz="2000" dirty="0" err="1"/>
              <a:t>E.g</a:t>
            </a:r>
            <a:r>
              <a:rPr lang="en-US" altLang="en-PK" sz="2000" dirty="0"/>
              <a:t> each state has its own laws about who can call themselves engineer</a:t>
            </a:r>
          </a:p>
          <a:p>
            <a:pPr lvl="1" eaLnBrk="1" hangingPunct="1">
              <a:lnSpc>
                <a:spcPct val="80000"/>
              </a:lnSpc>
            </a:pPr>
            <a:endParaRPr lang="en-US" altLang="en-PK" sz="2000" dirty="0"/>
          </a:p>
          <a:p>
            <a:pPr lvl="1" eaLnBrk="1" hangingPunct="1">
              <a:lnSpc>
                <a:spcPct val="80000"/>
              </a:lnSpc>
            </a:pPr>
            <a:endParaRPr lang="en-US" altLang="en-PK" sz="2000" dirty="0"/>
          </a:p>
          <a:p>
            <a:pPr marL="766763" lvl="2" indent="0" eaLnBrk="1" hangingPunct="1">
              <a:lnSpc>
                <a:spcPct val="80000"/>
              </a:lnSpc>
              <a:buFont typeface="Arial" panose="020B0604020202020204" pitchFamily="34" charset="0"/>
              <a:buNone/>
            </a:pPr>
            <a:endParaRPr lang="en-US" altLang="en-PK" sz="1000" dirty="0"/>
          </a:p>
        </p:txBody>
      </p:sp>
      <p:sp>
        <p:nvSpPr>
          <p:cNvPr id="9218" name="Date Placeholder 3">
            <a:extLst>
              <a:ext uri="{FF2B5EF4-FFF2-40B4-BE49-F238E27FC236}">
                <a16:creationId xmlns:a16="http://schemas.microsoft.com/office/drawing/2014/main" id="{45D9F6AC-05E6-CF64-7C94-6366B7E78875}"/>
              </a:ext>
            </a:extLst>
          </p:cNvPr>
          <p:cNvSpPr>
            <a:spLocks noGrp="1"/>
          </p:cNvSpPr>
          <p:nvPr>
            <p:ph type="dt" sz="quarter" idx="10"/>
          </p:nvPr>
        </p:nvSpPr>
        <p:spPr/>
        <p:txBody>
          <a:bodyPr/>
          <a:lstStyle/>
          <a:p>
            <a:pPr>
              <a:defRPr/>
            </a:pPr>
            <a:r>
              <a:rPr lang="en-PK"/>
              <a:t>FAST Lahore</a:t>
            </a:r>
            <a:endParaRPr lang="en-US" dirty="0"/>
          </a:p>
        </p:txBody>
      </p:sp>
      <p:sp>
        <p:nvSpPr>
          <p:cNvPr id="9219" name="Footer Placeholder 4">
            <a:extLst>
              <a:ext uri="{FF2B5EF4-FFF2-40B4-BE49-F238E27FC236}">
                <a16:creationId xmlns:a16="http://schemas.microsoft.com/office/drawing/2014/main" id="{933D1308-7470-94AA-5E37-B530C8BE96C5}"/>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6A80A605-F64D-C452-846E-0B239C6615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A18578-3B7F-4CFC-A06D-E24357DAF1FB}" type="slidenum">
              <a:rPr lang="en-US" altLang="en-PK">
                <a:solidFill>
                  <a:srgbClr val="3F3F3F"/>
                </a:solidFill>
              </a:rPr>
              <a:pPr eaLnBrk="1" hangingPunct="1"/>
              <a:t>17</a:t>
            </a:fld>
            <a:endParaRPr lang="en-US" altLang="en-PK">
              <a:solidFill>
                <a:srgbClr val="3F3F3F"/>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997EBF6C-D95E-0A64-D4D4-BA611EF7232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Legislation Process in other countries</a:t>
            </a:r>
          </a:p>
        </p:txBody>
      </p:sp>
      <p:sp>
        <p:nvSpPr>
          <p:cNvPr id="25603" name="Rectangle 3">
            <a:extLst>
              <a:ext uri="{FF2B5EF4-FFF2-40B4-BE49-F238E27FC236}">
                <a16:creationId xmlns:a16="http://schemas.microsoft.com/office/drawing/2014/main" id="{0C84F7AA-7CC1-3DC2-C0F8-8A23A4F075B7}"/>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a:t>US is a country of 50 states. </a:t>
            </a:r>
          </a:p>
          <a:p>
            <a:pPr eaLnBrk="1" hangingPunct="1">
              <a:lnSpc>
                <a:spcPct val="80000"/>
              </a:lnSpc>
            </a:pPr>
            <a:r>
              <a:rPr lang="en-US" altLang="en-PK" sz="2400"/>
              <a:t>Each has its own legislature and government</a:t>
            </a:r>
          </a:p>
          <a:p>
            <a:pPr eaLnBrk="1" hangingPunct="1">
              <a:lnSpc>
                <a:spcPct val="80000"/>
              </a:lnSpc>
            </a:pPr>
            <a:r>
              <a:rPr lang="en-US" altLang="en-PK" sz="2400"/>
              <a:t>On some topics each state can make its own laws but in other laws are made at federal level</a:t>
            </a:r>
          </a:p>
          <a:p>
            <a:pPr lvl="1" eaLnBrk="1" hangingPunct="1">
              <a:lnSpc>
                <a:spcPct val="80000"/>
              </a:lnSpc>
            </a:pPr>
            <a:r>
              <a:rPr lang="en-US" altLang="en-PK" sz="2000"/>
              <a:t>E.g each state has its own laws about who can call themselves engineer</a:t>
            </a:r>
          </a:p>
          <a:p>
            <a:pPr eaLnBrk="1" hangingPunct="1">
              <a:lnSpc>
                <a:spcPct val="80000"/>
              </a:lnSpc>
            </a:pPr>
            <a:r>
              <a:rPr lang="en-US" altLang="en-PK" sz="2400"/>
              <a:t>The issue on how much an individual state can override federal laws is ongoing debate</a:t>
            </a:r>
          </a:p>
          <a:p>
            <a:pPr lvl="1" eaLnBrk="1" hangingPunct="1">
              <a:lnSpc>
                <a:spcPct val="80000"/>
              </a:lnSpc>
            </a:pPr>
            <a:r>
              <a:rPr lang="en-US" altLang="en-PK" sz="2000"/>
              <a:t>E.g supreme court has declared laws unconstitutional to regulate the use of internet</a:t>
            </a:r>
            <a:endParaRPr lang="en-US" altLang="en-PK" sz="2400"/>
          </a:p>
          <a:p>
            <a:pPr lvl="1" eaLnBrk="1" hangingPunct="1">
              <a:lnSpc>
                <a:spcPct val="80000"/>
              </a:lnSpc>
            </a:pPr>
            <a:endParaRPr lang="en-US" altLang="en-PK" sz="2000"/>
          </a:p>
          <a:p>
            <a:pPr lvl="1" eaLnBrk="1" hangingPunct="1">
              <a:lnSpc>
                <a:spcPct val="80000"/>
              </a:lnSpc>
            </a:pPr>
            <a:endParaRPr lang="en-US" altLang="en-PK" sz="2000"/>
          </a:p>
          <a:p>
            <a:pPr marL="766763" lvl="2" indent="0" eaLnBrk="1" hangingPunct="1">
              <a:lnSpc>
                <a:spcPct val="80000"/>
              </a:lnSpc>
              <a:buFont typeface="Arial" panose="020B0604020202020204" pitchFamily="34" charset="0"/>
              <a:buNone/>
            </a:pPr>
            <a:endParaRPr lang="en-US" altLang="en-PK" sz="1000"/>
          </a:p>
        </p:txBody>
      </p:sp>
      <p:sp>
        <p:nvSpPr>
          <p:cNvPr id="9218" name="Date Placeholder 3">
            <a:extLst>
              <a:ext uri="{FF2B5EF4-FFF2-40B4-BE49-F238E27FC236}">
                <a16:creationId xmlns:a16="http://schemas.microsoft.com/office/drawing/2014/main" id="{7D6DA356-4D65-3D4C-23BB-8EEC4C512E2F}"/>
              </a:ext>
            </a:extLst>
          </p:cNvPr>
          <p:cNvSpPr>
            <a:spLocks noGrp="1"/>
          </p:cNvSpPr>
          <p:nvPr>
            <p:ph type="dt" sz="quarter" idx="10"/>
          </p:nvPr>
        </p:nvSpPr>
        <p:spPr/>
        <p:txBody>
          <a:bodyPr/>
          <a:lstStyle/>
          <a:p>
            <a:pPr>
              <a:defRPr/>
            </a:pPr>
            <a:r>
              <a:rPr lang="en-PK"/>
              <a:t>FAST Lahore</a:t>
            </a:r>
            <a:endParaRPr lang="en-US" dirty="0"/>
          </a:p>
        </p:txBody>
      </p:sp>
      <p:sp>
        <p:nvSpPr>
          <p:cNvPr id="9219" name="Footer Placeholder 4">
            <a:extLst>
              <a:ext uri="{FF2B5EF4-FFF2-40B4-BE49-F238E27FC236}">
                <a16:creationId xmlns:a16="http://schemas.microsoft.com/office/drawing/2014/main" id="{BD0BACB5-208A-F2B4-9802-BD3D1B4C939E}"/>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AA029618-7A86-A16B-1C2A-4875D3285D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4A9126-DC98-4A7C-8EE8-278823711FED}" type="slidenum">
              <a:rPr lang="en-US" altLang="en-PK">
                <a:solidFill>
                  <a:srgbClr val="3F3F3F"/>
                </a:solidFill>
              </a:rPr>
              <a:pPr eaLnBrk="1" hangingPunct="1"/>
              <a:t>18</a:t>
            </a:fld>
            <a:endParaRPr lang="en-US" altLang="en-PK">
              <a:solidFill>
                <a:srgbClr val="3F3F3F"/>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3C051502-1D36-18EE-AA51-9A29ACB7CCF6}"/>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Laws across borders</a:t>
            </a:r>
          </a:p>
        </p:txBody>
      </p:sp>
      <p:sp>
        <p:nvSpPr>
          <p:cNvPr id="26627" name="Rectangle 3">
            <a:extLst>
              <a:ext uri="{FF2B5EF4-FFF2-40B4-BE49-F238E27FC236}">
                <a16:creationId xmlns:a16="http://schemas.microsoft.com/office/drawing/2014/main" id="{A5506E44-12CF-E4B5-27FA-0A33C0827CEF}"/>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a:t>to deal with a spy who passed on secrets to an enemy country, even though the passing on of the secrets took place on foreign soil</a:t>
            </a:r>
          </a:p>
          <a:p>
            <a:pPr eaLnBrk="1" hangingPunct="1">
              <a:lnSpc>
                <a:spcPct val="80000"/>
              </a:lnSpc>
            </a:pPr>
            <a:r>
              <a:rPr lang="en-US" altLang="en-PK" sz="2400"/>
              <a:t>The development of the web and other innovations in the field of telecommunications has, however, created further problems</a:t>
            </a:r>
          </a:p>
          <a:p>
            <a:pPr lvl="1" eaLnBrk="1" hangingPunct="1">
              <a:lnSpc>
                <a:spcPct val="80000"/>
              </a:lnSpc>
            </a:pPr>
            <a:r>
              <a:rPr lang="en-US" altLang="en-PK" sz="2000"/>
              <a:t>E.g If a hacker sitting in an apartment in New York hacks into a European air traffic control computer located in the Netherlands so as to cause a mid-air collision over Denmark, where was the crime committed and which country’s laws and legal procedures should be used in prosecuting the crime? What happens about an action that is criminal in some of the countries it affects but not in others – publishing obscene material over the internet is a case in point?</a:t>
            </a:r>
          </a:p>
          <a:p>
            <a:pPr eaLnBrk="1" hangingPunct="1">
              <a:lnSpc>
                <a:spcPct val="80000"/>
              </a:lnSpc>
            </a:pPr>
            <a:r>
              <a:rPr lang="en-US" altLang="en-PK" sz="2400"/>
              <a:t>Extradition</a:t>
            </a:r>
          </a:p>
          <a:p>
            <a:pPr lvl="1" eaLnBrk="1" hangingPunct="1">
              <a:lnSpc>
                <a:spcPct val="80000"/>
              </a:lnSpc>
            </a:pPr>
            <a:endParaRPr lang="en-US" altLang="en-PK" sz="2000"/>
          </a:p>
          <a:p>
            <a:pPr marL="766763" lvl="2" indent="0" eaLnBrk="1" hangingPunct="1">
              <a:lnSpc>
                <a:spcPct val="80000"/>
              </a:lnSpc>
              <a:buFont typeface="Arial" panose="020B0604020202020204" pitchFamily="34" charset="0"/>
              <a:buNone/>
            </a:pPr>
            <a:endParaRPr lang="en-US" altLang="en-PK" sz="1000"/>
          </a:p>
        </p:txBody>
      </p:sp>
      <p:sp>
        <p:nvSpPr>
          <p:cNvPr id="9218" name="Date Placeholder 3">
            <a:extLst>
              <a:ext uri="{FF2B5EF4-FFF2-40B4-BE49-F238E27FC236}">
                <a16:creationId xmlns:a16="http://schemas.microsoft.com/office/drawing/2014/main" id="{5BD28BD9-86CA-592E-9977-6DCF304D8C18}"/>
              </a:ext>
            </a:extLst>
          </p:cNvPr>
          <p:cNvSpPr>
            <a:spLocks noGrp="1"/>
          </p:cNvSpPr>
          <p:nvPr>
            <p:ph type="dt" sz="quarter" idx="10"/>
          </p:nvPr>
        </p:nvSpPr>
        <p:spPr/>
        <p:txBody>
          <a:bodyPr/>
          <a:lstStyle/>
          <a:p>
            <a:pPr>
              <a:defRPr/>
            </a:pPr>
            <a:r>
              <a:rPr lang="en-PK"/>
              <a:t>FAST Lahore</a:t>
            </a:r>
            <a:endParaRPr lang="en-US" dirty="0"/>
          </a:p>
        </p:txBody>
      </p:sp>
      <p:sp>
        <p:nvSpPr>
          <p:cNvPr id="9219" name="Footer Placeholder 4">
            <a:extLst>
              <a:ext uri="{FF2B5EF4-FFF2-40B4-BE49-F238E27FC236}">
                <a16:creationId xmlns:a16="http://schemas.microsoft.com/office/drawing/2014/main" id="{A45E7FE2-9613-78FF-9A9E-969FB5873411}"/>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D8A4FEE4-11F0-E770-BDC2-B9EBEA8CB9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B8707B-5A00-49F8-AFCD-35C874E9F375}" type="slidenum">
              <a:rPr lang="en-US" altLang="en-PK">
                <a:solidFill>
                  <a:srgbClr val="3F3F3F"/>
                </a:solidFill>
              </a:rPr>
              <a:pPr eaLnBrk="1" hangingPunct="1"/>
              <a:t>19</a:t>
            </a:fld>
            <a:endParaRPr lang="en-US" altLang="en-PK">
              <a:solidFill>
                <a:srgbClr val="3F3F3F"/>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C3A3-4496-F5DD-238B-0D8A56FCCA59}"/>
              </a:ext>
            </a:extLst>
          </p:cNvPr>
          <p:cNvSpPr>
            <a:spLocks noGrp="1"/>
          </p:cNvSpPr>
          <p:nvPr>
            <p:ph type="title"/>
          </p:nvPr>
        </p:nvSpPr>
        <p:spPr/>
        <p:txBody>
          <a:bodyPr/>
          <a:lstStyle/>
          <a:p>
            <a:pPr eaLnBrk="1" hangingPunct="1">
              <a:defRPr/>
            </a:pPr>
            <a:r>
              <a:rPr lang="en-US" dirty="0"/>
              <a:t>Course Objectives</a:t>
            </a:r>
          </a:p>
        </p:txBody>
      </p:sp>
      <p:sp>
        <p:nvSpPr>
          <p:cNvPr id="9219" name="Content Placeholder 2">
            <a:extLst>
              <a:ext uri="{FF2B5EF4-FFF2-40B4-BE49-F238E27FC236}">
                <a16:creationId xmlns:a16="http://schemas.microsoft.com/office/drawing/2014/main" id="{100D7B7F-F773-CEA9-1A41-E9F72C411C67}"/>
              </a:ext>
            </a:extLst>
          </p:cNvPr>
          <p:cNvSpPr>
            <a:spLocks noGrp="1"/>
          </p:cNvSpPr>
          <p:nvPr>
            <p:ph idx="1"/>
          </p:nvPr>
        </p:nvSpPr>
        <p:spPr>
          <a:xfrm>
            <a:off x="0" y="1447800"/>
            <a:ext cx="9144000" cy="5943600"/>
          </a:xfrm>
        </p:spPr>
        <p:txBody>
          <a:bodyPr/>
          <a:lstStyle/>
          <a:p>
            <a:pPr lvl="1" indent="-319088" eaLnBrk="1" hangingPunct="1">
              <a:spcBef>
                <a:spcPct val="0"/>
              </a:spcBef>
              <a:buFont typeface="Wingdings" panose="05000000000000000000" pitchFamily="2" charset="2"/>
              <a:buNone/>
            </a:pPr>
            <a:r>
              <a:rPr lang="en-US" altLang="en-PK" dirty="0"/>
              <a:t>	The aim of this course is to develop </a:t>
            </a:r>
            <a:r>
              <a:rPr lang="en-US" altLang="en-PK" b="1" dirty="0"/>
              <a:t>an appreciation of what it means to be considered a professional in computer science and software engineering. </a:t>
            </a:r>
          </a:p>
          <a:p>
            <a:pPr lvl="1" indent="-319088" eaLnBrk="1" hangingPunct="1">
              <a:spcBef>
                <a:spcPct val="0"/>
              </a:spcBef>
              <a:buFont typeface="Wingdings" panose="05000000000000000000" pitchFamily="2" charset="2"/>
              <a:buNone/>
            </a:pPr>
            <a:r>
              <a:rPr lang="en-US" altLang="en-PK" dirty="0"/>
              <a:t>	To achieve this objective, we will critically examine such issues as </a:t>
            </a:r>
            <a:r>
              <a:rPr lang="en-US" altLang="en-PK" b="1" dirty="0"/>
              <a:t>intellectual property and related legal aspects of software development, codes of practice and ethical principles in professional computer associations and the social implications of information technology in modern society</a:t>
            </a:r>
            <a:r>
              <a:rPr lang="en-US" altLang="en-PK" dirty="0"/>
              <a:t>. </a:t>
            </a:r>
          </a:p>
        </p:txBody>
      </p:sp>
      <p:sp>
        <p:nvSpPr>
          <p:cNvPr id="4" name="Date Placeholder 3">
            <a:extLst>
              <a:ext uri="{FF2B5EF4-FFF2-40B4-BE49-F238E27FC236}">
                <a16:creationId xmlns:a16="http://schemas.microsoft.com/office/drawing/2014/main" id="{2DACD4F7-9526-1954-551B-156EE63609E5}"/>
              </a:ext>
            </a:extLst>
          </p:cNvPr>
          <p:cNvSpPr>
            <a:spLocks noGrp="1"/>
          </p:cNvSpPr>
          <p:nvPr>
            <p:ph type="dt" sz="quarter" idx="10"/>
          </p:nvPr>
        </p:nvSpPr>
        <p:spPr/>
        <p:txBody>
          <a:bodyPr/>
          <a:lstStyle/>
          <a:p>
            <a:pPr>
              <a:defRPr/>
            </a:pPr>
            <a:r>
              <a:rPr lang="en-PK"/>
              <a:t>FAST Lahore</a:t>
            </a:r>
            <a:endParaRPr lang="en-US" dirty="0"/>
          </a:p>
        </p:txBody>
      </p:sp>
      <p:sp>
        <p:nvSpPr>
          <p:cNvPr id="5" name="Footer Placeholder 4">
            <a:extLst>
              <a:ext uri="{FF2B5EF4-FFF2-40B4-BE49-F238E27FC236}">
                <a16:creationId xmlns:a16="http://schemas.microsoft.com/office/drawing/2014/main" id="{BE6F9852-586A-ACB5-DEF9-379BF52D5BCC}"/>
              </a:ext>
            </a:extLst>
          </p:cNvPr>
          <p:cNvSpPr>
            <a:spLocks noGrp="1"/>
          </p:cNvSpPr>
          <p:nvPr>
            <p:ph type="ftr" sz="quarter" idx="11"/>
          </p:nvPr>
        </p:nvSpPr>
        <p:spPr/>
        <p:txBody>
          <a:bodyPr/>
          <a:lstStyle/>
          <a:p>
            <a:pPr>
              <a:defRPr/>
            </a:pPr>
            <a:r>
              <a:rPr lang="en-US" dirty="0"/>
              <a:t>Professional Practices in IT</a:t>
            </a:r>
          </a:p>
        </p:txBody>
      </p:sp>
      <p:sp>
        <p:nvSpPr>
          <p:cNvPr id="6" name="Slide Number Placeholder 5">
            <a:extLst>
              <a:ext uri="{FF2B5EF4-FFF2-40B4-BE49-F238E27FC236}">
                <a16:creationId xmlns:a16="http://schemas.microsoft.com/office/drawing/2014/main" id="{4D31F278-CB33-F9AD-94DA-24962350443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D07C92-8C1E-475A-B023-2777EFF5328E}" type="slidenum">
              <a:rPr lang="en-US" altLang="en-PK">
                <a:solidFill>
                  <a:srgbClr val="3F3F3F"/>
                </a:solidFill>
              </a:rPr>
              <a:pPr eaLnBrk="1" hangingPunct="1"/>
              <a:t>2</a:t>
            </a:fld>
            <a:endParaRPr lang="en-US" altLang="en-PK">
              <a:solidFill>
                <a:srgbClr val="3F3F3F"/>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B3299B46-99A2-4647-601B-48C0B7389A4B}"/>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Laws across borders</a:t>
            </a:r>
          </a:p>
        </p:txBody>
      </p:sp>
      <p:sp>
        <p:nvSpPr>
          <p:cNvPr id="27651" name="Rectangle 3">
            <a:extLst>
              <a:ext uri="{FF2B5EF4-FFF2-40B4-BE49-F238E27FC236}">
                <a16:creationId xmlns:a16="http://schemas.microsoft.com/office/drawing/2014/main" id="{FE54F297-A222-F4DE-E4C3-227BE1C6A3A6}"/>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400" dirty="0"/>
              <a:t>Civil cases are simpler</a:t>
            </a:r>
          </a:p>
          <a:p>
            <a:pPr eaLnBrk="1" hangingPunct="1">
              <a:lnSpc>
                <a:spcPct val="80000"/>
              </a:lnSpc>
            </a:pPr>
            <a:r>
              <a:rPr lang="en-US" altLang="en-PK" sz="2400" dirty="0"/>
              <a:t>Claimant has to decide, which country to initiate action</a:t>
            </a:r>
          </a:p>
          <a:p>
            <a:pPr eaLnBrk="1" hangingPunct="1">
              <a:lnSpc>
                <a:spcPct val="80000"/>
              </a:lnSpc>
            </a:pPr>
            <a:r>
              <a:rPr lang="en-US" altLang="en-PK" sz="2400" dirty="0"/>
              <a:t>The decision will depend on</a:t>
            </a:r>
          </a:p>
          <a:p>
            <a:pPr lvl="1" eaLnBrk="1" hangingPunct="1">
              <a:lnSpc>
                <a:spcPct val="80000"/>
              </a:lnSpc>
            </a:pPr>
            <a:r>
              <a:rPr lang="en-US" altLang="en-PK" sz="2000" dirty="0"/>
              <a:t>Circumstances of the case</a:t>
            </a:r>
          </a:p>
          <a:p>
            <a:pPr lvl="1" eaLnBrk="1" hangingPunct="1">
              <a:lnSpc>
                <a:spcPct val="80000"/>
              </a:lnSpc>
            </a:pPr>
            <a:r>
              <a:rPr lang="en-US" altLang="en-PK" sz="2000" dirty="0"/>
              <a:t>Influenced by the reputation of country’s courts</a:t>
            </a:r>
          </a:p>
          <a:p>
            <a:pPr lvl="1" eaLnBrk="1" hangingPunct="1">
              <a:lnSpc>
                <a:spcPct val="80000"/>
              </a:lnSpc>
            </a:pPr>
            <a:r>
              <a:rPr lang="en-US" altLang="en-PK" sz="2000" dirty="0"/>
              <a:t>How favorable its laws will be to the claimant’s case</a:t>
            </a:r>
          </a:p>
          <a:p>
            <a:pPr lvl="1" eaLnBrk="1" hangingPunct="1">
              <a:lnSpc>
                <a:spcPct val="80000"/>
              </a:lnSpc>
            </a:pPr>
            <a:endParaRPr lang="en-US" altLang="en-PK" sz="2000" dirty="0"/>
          </a:p>
          <a:p>
            <a:pPr marL="766763" lvl="2" indent="0" eaLnBrk="1" hangingPunct="1">
              <a:lnSpc>
                <a:spcPct val="80000"/>
              </a:lnSpc>
              <a:buFont typeface="Arial" panose="020B0604020202020204" pitchFamily="34" charset="0"/>
              <a:buNone/>
            </a:pPr>
            <a:endParaRPr lang="en-US" altLang="en-PK" sz="1000" dirty="0"/>
          </a:p>
        </p:txBody>
      </p:sp>
      <p:sp>
        <p:nvSpPr>
          <p:cNvPr id="9218" name="Date Placeholder 3">
            <a:extLst>
              <a:ext uri="{FF2B5EF4-FFF2-40B4-BE49-F238E27FC236}">
                <a16:creationId xmlns:a16="http://schemas.microsoft.com/office/drawing/2014/main" id="{81A7DA35-8188-93F0-77AD-67720EC4F3E1}"/>
              </a:ext>
            </a:extLst>
          </p:cNvPr>
          <p:cNvSpPr>
            <a:spLocks noGrp="1"/>
          </p:cNvSpPr>
          <p:nvPr>
            <p:ph type="dt" sz="quarter" idx="10"/>
          </p:nvPr>
        </p:nvSpPr>
        <p:spPr/>
        <p:txBody>
          <a:bodyPr/>
          <a:lstStyle/>
          <a:p>
            <a:pPr>
              <a:defRPr/>
            </a:pPr>
            <a:r>
              <a:rPr lang="en-PK"/>
              <a:t>FAST Lahore</a:t>
            </a:r>
            <a:endParaRPr lang="en-US" dirty="0"/>
          </a:p>
        </p:txBody>
      </p:sp>
      <p:sp>
        <p:nvSpPr>
          <p:cNvPr id="9219" name="Footer Placeholder 4">
            <a:extLst>
              <a:ext uri="{FF2B5EF4-FFF2-40B4-BE49-F238E27FC236}">
                <a16:creationId xmlns:a16="http://schemas.microsoft.com/office/drawing/2014/main" id="{75FC454A-CDEC-576F-4ADE-5A9B3CB7ABE1}"/>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8301FACD-B367-61DF-1B78-889F7D69F62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34510A-6EDD-45F1-8D7C-74525A26005D}" type="slidenum">
              <a:rPr lang="en-US" altLang="en-PK">
                <a:solidFill>
                  <a:srgbClr val="3F3F3F"/>
                </a:solidFill>
              </a:rPr>
              <a:pPr eaLnBrk="1" hangingPunct="1"/>
              <a:t>20</a:t>
            </a:fld>
            <a:endParaRPr lang="en-US" altLang="en-PK">
              <a:solidFill>
                <a:srgbClr val="3F3F3F"/>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953A-E672-D5AD-88A8-E0F9F3102E3D}"/>
              </a:ext>
            </a:extLst>
          </p:cNvPr>
          <p:cNvSpPr>
            <a:spLocks noGrp="1"/>
          </p:cNvSpPr>
          <p:nvPr>
            <p:ph type="title"/>
          </p:nvPr>
        </p:nvSpPr>
        <p:spPr/>
        <p:txBody>
          <a:bodyPr/>
          <a:lstStyle/>
          <a:p>
            <a:pPr>
              <a:defRPr/>
            </a:pPr>
            <a:r>
              <a:rPr lang="en-US" dirty="0"/>
              <a:t>Summary</a:t>
            </a:r>
          </a:p>
        </p:txBody>
      </p:sp>
      <p:sp>
        <p:nvSpPr>
          <p:cNvPr id="10243" name="Content Placeholder 2">
            <a:extLst>
              <a:ext uri="{FF2B5EF4-FFF2-40B4-BE49-F238E27FC236}">
                <a16:creationId xmlns:a16="http://schemas.microsoft.com/office/drawing/2014/main" id="{120E89BB-11D0-846F-41D0-6F1C7DEA5505}"/>
              </a:ext>
            </a:extLst>
          </p:cNvPr>
          <p:cNvSpPr>
            <a:spLocks noGrp="1"/>
          </p:cNvSpPr>
          <p:nvPr>
            <p:ph idx="1"/>
          </p:nvPr>
        </p:nvSpPr>
        <p:spPr>
          <a:xfrm>
            <a:off x="0" y="1447800"/>
            <a:ext cx="9144000" cy="5181600"/>
          </a:xfrm>
        </p:spPr>
        <p:txBody>
          <a:bodyPr/>
          <a:lstStyle/>
          <a:p>
            <a:pPr marL="284163" lvl="1" indent="-47625">
              <a:buFont typeface="Wingdings" panose="05000000000000000000" pitchFamily="2" charset="2"/>
              <a:buNone/>
            </a:pPr>
            <a:r>
              <a:rPr lang="en-US" altLang="en-PK"/>
              <a:t>Computing professionals need technical knowledge and skills  to grow effectively as well as they also need </a:t>
            </a:r>
            <a:r>
              <a:rPr lang="en-US" altLang="en-PK" b="1"/>
              <a:t>understanding of the context they operate in</a:t>
            </a:r>
            <a:r>
              <a:rPr lang="en-US" altLang="en-PK"/>
              <a:t>. </a:t>
            </a:r>
          </a:p>
          <a:p>
            <a:pPr marL="284163" lvl="1" indent="-47625">
              <a:buFont typeface="Wingdings" panose="05000000000000000000" pitchFamily="2" charset="2"/>
              <a:buNone/>
            </a:pPr>
            <a:r>
              <a:rPr lang="en-US" altLang="en-PK"/>
              <a:t>Good understanding of the professional codes of conduct, legal and ethical issues, social impacts and relationship between technological change, society and law, and the powerful role of IT professionals in this technological era has become very essential. </a:t>
            </a:r>
            <a:r>
              <a:rPr lang="en-US" altLang="en-PK" b="1"/>
              <a:t>This course will help students to be capable in their professional area, operating effectively at work and in community situations and to be aware of their environments for exponential growth and successes in their career</a:t>
            </a:r>
            <a:r>
              <a:rPr lang="en-US" altLang="en-PK"/>
              <a:t>.</a:t>
            </a:r>
          </a:p>
        </p:txBody>
      </p:sp>
      <p:sp>
        <p:nvSpPr>
          <p:cNvPr id="4" name="Date Placeholder 3">
            <a:extLst>
              <a:ext uri="{FF2B5EF4-FFF2-40B4-BE49-F238E27FC236}">
                <a16:creationId xmlns:a16="http://schemas.microsoft.com/office/drawing/2014/main" id="{7A79AE38-BB92-36C5-F4F5-B40439D19125}"/>
              </a:ext>
            </a:extLst>
          </p:cNvPr>
          <p:cNvSpPr>
            <a:spLocks noGrp="1"/>
          </p:cNvSpPr>
          <p:nvPr>
            <p:ph type="dt" sz="quarter" idx="10"/>
          </p:nvPr>
        </p:nvSpPr>
        <p:spPr/>
        <p:txBody>
          <a:bodyPr/>
          <a:lstStyle/>
          <a:p>
            <a:pPr>
              <a:defRPr/>
            </a:pPr>
            <a:r>
              <a:rPr lang="en-PK"/>
              <a:t>FAST Lahore</a:t>
            </a:r>
            <a:endParaRPr lang="en-US" dirty="0"/>
          </a:p>
        </p:txBody>
      </p:sp>
      <p:sp>
        <p:nvSpPr>
          <p:cNvPr id="5" name="Footer Placeholder 4">
            <a:extLst>
              <a:ext uri="{FF2B5EF4-FFF2-40B4-BE49-F238E27FC236}">
                <a16:creationId xmlns:a16="http://schemas.microsoft.com/office/drawing/2014/main" id="{3670DD0F-3420-A96F-F9D5-D083698A652F}"/>
              </a:ext>
            </a:extLst>
          </p:cNvPr>
          <p:cNvSpPr>
            <a:spLocks noGrp="1"/>
          </p:cNvSpPr>
          <p:nvPr>
            <p:ph type="ftr" sz="quarter" idx="11"/>
          </p:nvPr>
        </p:nvSpPr>
        <p:spPr/>
        <p:txBody>
          <a:bodyPr/>
          <a:lstStyle/>
          <a:p>
            <a:pPr>
              <a:defRPr/>
            </a:pPr>
            <a:r>
              <a:rPr lang="en-US" dirty="0"/>
              <a:t>Professional Practices in IT</a:t>
            </a:r>
          </a:p>
        </p:txBody>
      </p:sp>
      <p:sp>
        <p:nvSpPr>
          <p:cNvPr id="6" name="Slide Number Placeholder 5">
            <a:extLst>
              <a:ext uri="{FF2B5EF4-FFF2-40B4-BE49-F238E27FC236}">
                <a16:creationId xmlns:a16="http://schemas.microsoft.com/office/drawing/2014/main" id="{23825ADF-6A07-EAE0-2955-3F219A501E6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BF9892-5B37-4921-B0A0-82A03A6E4032}" type="slidenum">
              <a:rPr lang="en-US" altLang="en-PK">
                <a:solidFill>
                  <a:srgbClr val="3F3F3F"/>
                </a:solidFill>
              </a:rPr>
              <a:pPr eaLnBrk="1" hangingPunct="1"/>
              <a:t>3</a:t>
            </a:fld>
            <a:endParaRPr lang="en-US" altLang="en-PK">
              <a:solidFill>
                <a:srgbClr val="3F3F3F"/>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4279448F-8344-68E7-E991-57E24A543FBA}"/>
              </a:ext>
            </a:extLst>
          </p:cNvPr>
          <p:cNvSpPr>
            <a:spLocks noGrp="1" noChangeArrowheads="1"/>
          </p:cNvSpPr>
          <p:nvPr>
            <p:ph type="title"/>
          </p:nvPr>
        </p:nvSpPr>
        <p:spPr/>
        <p:txBody>
          <a:bodyPr/>
          <a:lstStyle/>
          <a:p>
            <a:pPr eaLnBrk="1" fontAlgn="auto" hangingPunct="1">
              <a:spcAft>
                <a:spcPts val="0"/>
              </a:spcAft>
              <a:defRPr/>
            </a:pPr>
            <a:r>
              <a:rPr lang="en-US" sz="3800" dirty="0">
                <a:solidFill>
                  <a:schemeClr val="accent1">
                    <a:satMod val="150000"/>
                  </a:schemeClr>
                </a:solidFill>
              </a:rPr>
              <a:t>Purpose / Importance of the Course</a:t>
            </a:r>
          </a:p>
        </p:txBody>
      </p:sp>
      <p:sp>
        <p:nvSpPr>
          <p:cNvPr id="11267" name="Rectangle 3">
            <a:extLst>
              <a:ext uri="{FF2B5EF4-FFF2-40B4-BE49-F238E27FC236}">
                <a16:creationId xmlns:a16="http://schemas.microsoft.com/office/drawing/2014/main" id="{7B4659AA-550F-E8BA-416F-DBD87D6B5C04}"/>
              </a:ext>
            </a:extLst>
          </p:cNvPr>
          <p:cNvSpPr>
            <a:spLocks noGrp="1" noChangeArrowheads="1"/>
          </p:cNvSpPr>
          <p:nvPr>
            <p:ph idx="1"/>
          </p:nvPr>
        </p:nvSpPr>
        <p:spPr/>
        <p:txBody>
          <a:bodyPr/>
          <a:lstStyle/>
          <a:p>
            <a:pPr eaLnBrk="1" hangingPunct="1"/>
            <a:r>
              <a:rPr lang="en-US" altLang="en-PK"/>
              <a:t>Effective Performance and Growth</a:t>
            </a:r>
          </a:p>
          <a:p>
            <a:pPr lvl="1" eaLnBrk="1" hangingPunct="1"/>
            <a:r>
              <a:rPr lang="en-US" altLang="en-PK"/>
              <a:t>Technical Knowledge</a:t>
            </a:r>
          </a:p>
          <a:p>
            <a:pPr lvl="1" eaLnBrk="1" hangingPunct="1"/>
            <a:r>
              <a:rPr lang="en-US" altLang="en-PK"/>
              <a:t>Non-Technical / Broader Context</a:t>
            </a:r>
          </a:p>
          <a:p>
            <a:pPr lvl="2" eaLnBrk="1" hangingPunct="1"/>
            <a:r>
              <a:rPr lang="en-US" altLang="en-PK"/>
              <a:t>Organizational Structures / Setup</a:t>
            </a:r>
          </a:p>
          <a:p>
            <a:pPr lvl="2" eaLnBrk="1" hangingPunct="1"/>
            <a:r>
              <a:rPr lang="en-US" altLang="en-PK"/>
              <a:t>Professional Roles</a:t>
            </a:r>
          </a:p>
          <a:p>
            <a:pPr lvl="2" eaLnBrk="1" hangingPunct="1"/>
            <a:r>
              <a:rPr lang="en-US" altLang="en-PK"/>
              <a:t>Professional Codes of Conduct</a:t>
            </a:r>
          </a:p>
          <a:p>
            <a:pPr lvl="2" eaLnBrk="1" hangingPunct="1"/>
            <a:r>
              <a:rPr lang="en-US" altLang="en-PK"/>
              <a:t>Legal, Professional and Ethical Issues</a:t>
            </a:r>
          </a:p>
          <a:p>
            <a:pPr lvl="2" eaLnBrk="1" hangingPunct="1"/>
            <a:r>
              <a:rPr lang="en-US" altLang="en-PK"/>
              <a:t>Social Impacts</a:t>
            </a:r>
          </a:p>
          <a:p>
            <a:pPr lvl="2" eaLnBrk="1" hangingPunct="1"/>
            <a:r>
              <a:rPr lang="en-US" altLang="en-PK"/>
              <a:t>Technological Changes – Society and Law</a:t>
            </a:r>
            <a:endParaRPr lang="en-US" altLang="en-PK" sz="2000"/>
          </a:p>
        </p:txBody>
      </p:sp>
      <p:sp>
        <p:nvSpPr>
          <p:cNvPr id="4098" name="Date Placeholder 3">
            <a:extLst>
              <a:ext uri="{FF2B5EF4-FFF2-40B4-BE49-F238E27FC236}">
                <a16:creationId xmlns:a16="http://schemas.microsoft.com/office/drawing/2014/main" id="{903B09C5-C2BC-B812-6881-CFF48B02866F}"/>
              </a:ext>
            </a:extLst>
          </p:cNvPr>
          <p:cNvSpPr>
            <a:spLocks noGrp="1"/>
          </p:cNvSpPr>
          <p:nvPr>
            <p:ph type="dt" sz="quarter" idx="10"/>
          </p:nvPr>
        </p:nvSpPr>
        <p:spPr/>
        <p:txBody>
          <a:bodyPr/>
          <a:lstStyle/>
          <a:p>
            <a:pPr>
              <a:defRPr/>
            </a:pPr>
            <a:r>
              <a:rPr lang="en-PK"/>
              <a:t>FAST Lahore</a:t>
            </a:r>
            <a:endParaRPr lang="en-US"/>
          </a:p>
        </p:txBody>
      </p:sp>
      <p:sp>
        <p:nvSpPr>
          <p:cNvPr id="4099" name="Footer Placeholder 4">
            <a:extLst>
              <a:ext uri="{FF2B5EF4-FFF2-40B4-BE49-F238E27FC236}">
                <a16:creationId xmlns:a16="http://schemas.microsoft.com/office/drawing/2014/main" id="{1FB5155D-4779-2CDB-EB65-54FA36E166F9}"/>
              </a:ext>
            </a:extLst>
          </p:cNvPr>
          <p:cNvSpPr>
            <a:spLocks noGrp="1"/>
          </p:cNvSpPr>
          <p:nvPr>
            <p:ph type="ftr" sz="quarter" idx="11"/>
          </p:nvPr>
        </p:nvSpPr>
        <p:spPr/>
        <p:txBody>
          <a:bodyPr/>
          <a:lstStyle/>
          <a:p>
            <a:pPr>
              <a:defRPr/>
            </a:pPr>
            <a:r>
              <a:rPr lang="en-US" dirty="0"/>
              <a:t>Professional Practices in IT</a:t>
            </a:r>
          </a:p>
        </p:txBody>
      </p:sp>
      <p:sp>
        <p:nvSpPr>
          <p:cNvPr id="4100" name="Slide Number Placeholder 5">
            <a:extLst>
              <a:ext uri="{FF2B5EF4-FFF2-40B4-BE49-F238E27FC236}">
                <a16:creationId xmlns:a16="http://schemas.microsoft.com/office/drawing/2014/main" id="{41A46A96-A6FC-C158-9643-55430861200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81D8C1-B614-4FB2-8F24-E04AB5250048}" type="slidenum">
              <a:rPr lang="en-US" altLang="en-PK">
                <a:solidFill>
                  <a:srgbClr val="3F3F3F"/>
                </a:solidFill>
              </a:rPr>
              <a:pPr eaLnBrk="1" hangingPunct="1"/>
              <a:t>4</a:t>
            </a:fld>
            <a:endParaRPr lang="en-US" altLang="en-PK">
              <a:solidFill>
                <a:srgbClr val="3F3F3F"/>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7D773454-CAF5-A1DD-3606-79BD0BD9B825}"/>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Scope of the Course / Coverage</a:t>
            </a:r>
          </a:p>
        </p:txBody>
      </p:sp>
      <p:sp>
        <p:nvSpPr>
          <p:cNvPr id="12291" name="Rectangle 3">
            <a:extLst>
              <a:ext uri="{FF2B5EF4-FFF2-40B4-BE49-F238E27FC236}">
                <a16:creationId xmlns:a16="http://schemas.microsoft.com/office/drawing/2014/main" id="{D13FD4E1-25BC-5060-5AB7-74F8E5731524}"/>
              </a:ext>
            </a:extLst>
          </p:cNvPr>
          <p:cNvSpPr>
            <a:spLocks noGrp="1" noChangeArrowheads="1"/>
          </p:cNvSpPr>
          <p:nvPr>
            <p:ph idx="1"/>
          </p:nvPr>
        </p:nvSpPr>
        <p:spPr/>
        <p:txBody>
          <a:bodyPr/>
          <a:lstStyle/>
          <a:p>
            <a:pPr eaLnBrk="1" hangingPunct="1">
              <a:lnSpc>
                <a:spcPct val="90000"/>
              </a:lnSpc>
            </a:pPr>
            <a:r>
              <a:rPr lang="en-US" altLang="en-PK" sz="2800" dirty="0"/>
              <a:t>Professional Aspects</a:t>
            </a:r>
          </a:p>
          <a:p>
            <a:pPr lvl="1" eaLnBrk="1" hangingPunct="1">
              <a:lnSpc>
                <a:spcPct val="90000"/>
              </a:lnSpc>
              <a:spcBef>
                <a:spcPct val="0"/>
              </a:spcBef>
            </a:pPr>
            <a:r>
              <a:rPr lang="en-US" altLang="en-PK" sz="2400" dirty="0"/>
              <a:t>Ethics</a:t>
            </a:r>
          </a:p>
          <a:p>
            <a:pPr lvl="1" eaLnBrk="1" hangingPunct="1">
              <a:lnSpc>
                <a:spcPct val="90000"/>
              </a:lnSpc>
              <a:spcBef>
                <a:spcPct val="0"/>
              </a:spcBef>
            </a:pPr>
            <a:r>
              <a:rPr lang="en-US" altLang="en-PK" sz="2400" dirty="0"/>
              <a:t>Codes of Conduct</a:t>
            </a:r>
          </a:p>
          <a:p>
            <a:pPr lvl="1" eaLnBrk="1" hangingPunct="1">
              <a:lnSpc>
                <a:spcPct val="90000"/>
              </a:lnSpc>
              <a:spcBef>
                <a:spcPct val="0"/>
              </a:spcBef>
            </a:pPr>
            <a:r>
              <a:rPr lang="en-US" altLang="en-PK" sz="2400" dirty="0"/>
              <a:t>Professional Bodies</a:t>
            </a:r>
          </a:p>
          <a:p>
            <a:pPr eaLnBrk="1" hangingPunct="1">
              <a:lnSpc>
                <a:spcPct val="90000"/>
              </a:lnSpc>
            </a:pPr>
            <a:r>
              <a:rPr lang="en-US" altLang="en-PK" sz="2800" dirty="0"/>
              <a:t>Legal Aspects</a:t>
            </a:r>
          </a:p>
          <a:p>
            <a:pPr lvl="1" eaLnBrk="1" hangingPunct="1">
              <a:lnSpc>
                <a:spcPct val="90000"/>
              </a:lnSpc>
              <a:spcBef>
                <a:spcPct val="0"/>
              </a:spcBef>
            </a:pPr>
            <a:r>
              <a:rPr lang="en-US" altLang="en-PK" sz="2400" dirty="0"/>
              <a:t>Basics of Law</a:t>
            </a:r>
          </a:p>
          <a:p>
            <a:pPr lvl="1" eaLnBrk="1" hangingPunct="1">
              <a:lnSpc>
                <a:spcPct val="90000"/>
              </a:lnSpc>
              <a:spcBef>
                <a:spcPct val="0"/>
              </a:spcBef>
            </a:pPr>
            <a:r>
              <a:rPr lang="en-US" altLang="en-PK" sz="2400" dirty="0"/>
              <a:t>Legal System</a:t>
            </a:r>
          </a:p>
          <a:p>
            <a:pPr lvl="1" eaLnBrk="1" hangingPunct="1">
              <a:lnSpc>
                <a:spcPct val="90000"/>
              </a:lnSpc>
              <a:spcBef>
                <a:spcPct val="0"/>
              </a:spcBef>
            </a:pPr>
            <a:r>
              <a:rPr lang="en-US" altLang="en-PK" sz="2400" dirty="0"/>
              <a:t>Relevant Laws</a:t>
            </a:r>
          </a:p>
          <a:p>
            <a:pPr lvl="1" eaLnBrk="1" hangingPunct="1">
              <a:lnSpc>
                <a:spcPct val="90000"/>
              </a:lnSpc>
              <a:spcBef>
                <a:spcPct val="0"/>
              </a:spcBef>
            </a:pPr>
            <a:r>
              <a:rPr lang="en-US" altLang="en-PK" sz="2400" dirty="0"/>
              <a:t>Regulatory Affairs</a:t>
            </a:r>
          </a:p>
          <a:p>
            <a:pPr lvl="1" eaLnBrk="1" hangingPunct="1">
              <a:lnSpc>
                <a:spcPct val="90000"/>
              </a:lnSpc>
              <a:spcBef>
                <a:spcPct val="0"/>
              </a:spcBef>
            </a:pPr>
            <a:r>
              <a:rPr lang="en-US" altLang="en-PK" sz="2400" dirty="0"/>
              <a:t>Internet issues</a:t>
            </a:r>
          </a:p>
          <a:p>
            <a:pPr lvl="1" eaLnBrk="1" hangingPunct="1">
              <a:lnSpc>
                <a:spcPct val="90000"/>
              </a:lnSpc>
              <a:spcBef>
                <a:spcPct val="0"/>
              </a:spcBef>
            </a:pPr>
            <a:r>
              <a:rPr lang="en-US" altLang="en-PK" sz="2400" dirty="0"/>
              <a:t>Computer Misuse</a:t>
            </a:r>
          </a:p>
        </p:txBody>
      </p:sp>
      <p:sp>
        <p:nvSpPr>
          <p:cNvPr id="5122" name="Date Placeholder 3">
            <a:extLst>
              <a:ext uri="{FF2B5EF4-FFF2-40B4-BE49-F238E27FC236}">
                <a16:creationId xmlns:a16="http://schemas.microsoft.com/office/drawing/2014/main" id="{10707468-921D-1D81-689D-5D2137D9FCE5}"/>
              </a:ext>
            </a:extLst>
          </p:cNvPr>
          <p:cNvSpPr>
            <a:spLocks noGrp="1"/>
          </p:cNvSpPr>
          <p:nvPr>
            <p:ph type="dt" sz="quarter" idx="10"/>
          </p:nvPr>
        </p:nvSpPr>
        <p:spPr/>
        <p:txBody>
          <a:bodyPr/>
          <a:lstStyle/>
          <a:p>
            <a:pPr>
              <a:defRPr/>
            </a:pPr>
            <a:r>
              <a:rPr lang="en-PK"/>
              <a:t>FAST Lahore</a:t>
            </a:r>
            <a:endParaRPr lang="en-US" dirty="0"/>
          </a:p>
        </p:txBody>
      </p:sp>
      <p:sp>
        <p:nvSpPr>
          <p:cNvPr id="5123" name="Footer Placeholder 4">
            <a:extLst>
              <a:ext uri="{FF2B5EF4-FFF2-40B4-BE49-F238E27FC236}">
                <a16:creationId xmlns:a16="http://schemas.microsoft.com/office/drawing/2014/main" id="{4FBC8FD1-1A9A-0C60-E88F-18ACF2468DE9}"/>
              </a:ext>
            </a:extLst>
          </p:cNvPr>
          <p:cNvSpPr>
            <a:spLocks noGrp="1"/>
          </p:cNvSpPr>
          <p:nvPr>
            <p:ph type="ftr" sz="quarter" idx="11"/>
          </p:nvPr>
        </p:nvSpPr>
        <p:spPr/>
        <p:txBody>
          <a:bodyPr/>
          <a:lstStyle/>
          <a:p>
            <a:pPr>
              <a:defRPr/>
            </a:pPr>
            <a:r>
              <a:rPr lang="en-US" dirty="0"/>
              <a:t>Professional Practices in IT</a:t>
            </a:r>
          </a:p>
        </p:txBody>
      </p:sp>
      <p:sp>
        <p:nvSpPr>
          <p:cNvPr id="5124" name="Slide Number Placeholder 5">
            <a:extLst>
              <a:ext uri="{FF2B5EF4-FFF2-40B4-BE49-F238E27FC236}">
                <a16:creationId xmlns:a16="http://schemas.microsoft.com/office/drawing/2014/main" id="{30002A8B-3057-E497-A00B-42812F9BE4A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5F1EBE-184B-4540-9890-76C92DFE59A0}" type="slidenum">
              <a:rPr lang="en-US" altLang="en-PK">
                <a:solidFill>
                  <a:srgbClr val="3F3F3F"/>
                </a:solidFill>
              </a:rPr>
              <a:pPr eaLnBrk="1" hangingPunct="1"/>
              <a:t>5</a:t>
            </a:fld>
            <a:endParaRPr lang="en-US" altLang="en-PK">
              <a:solidFill>
                <a:srgbClr val="3F3F3F"/>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773F043B-EA07-BB0B-EFF8-24226AFB56CA}"/>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Scope of the Course / Coverage</a:t>
            </a:r>
          </a:p>
        </p:txBody>
      </p:sp>
      <p:sp>
        <p:nvSpPr>
          <p:cNvPr id="13315" name="Rectangle 3">
            <a:extLst>
              <a:ext uri="{FF2B5EF4-FFF2-40B4-BE49-F238E27FC236}">
                <a16:creationId xmlns:a16="http://schemas.microsoft.com/office/drawing/2014/main" id="{E3F6A216-5E7A-E4D9-5EC8-4ABE648311DF}"/>
              </a:ext>
            </a:extLst>
          </p:cNvPr>
          <p:cNvSpPr>
            <a:spLocks noGrp="1" noChangeArrowheads="1"/>
          </p:cNvSpPr>
          <p:nvPr>
            <p:ph idx="1"/>
          </p:nvPr>
        </p:nvSpPr>
        <p:spPr/>
        <p:txBody>
          <a:bodyPr/>
          <a:lstStyle/>
          <a:p>
            <a:pPr eaLnBrk="1" hangingPunct="1"/>
            <a:r>
              <a:rPr lang="en-US" altLang="en-PK"/>
              <a:t>Organizational Aspects</a:t>
            </a:r>
          </a:p>
          <a:p>
            <a:pPr lvl="1" eaLnBrk="1" hangingPunct="1"/>
            <a:r>
              <a:rPr lang="en-US" altLang="en-PK"/>
              <a:t>Organization Types and Structures</a:t>
            </a:r>
          </a:p>
          <a:p>
            <a:pPr lvl="1" eaLnBrk="1" hangingPunct="1"/>
            <a:r>
              <a:rPr lang="en-US" altLang="en-PK"/>
              <a:t>Legal Status of Organizations</a:t>
            </a:r>
          </a:p>
          <a:p>
            <a:pPr lvl="1" eaLnBrk="1" hangingPunct="1"/>
            <a:r>
              <a:rPr lang="en-US" altLang="en-PK"/>
              <a:t>Financial Aspects of Organizations</a:t>
            </a:r>
          </a:p>
          <a:p>
            <a:pPr lvl="1" eaLnBrk="1" hangingPunct="1"/>
            <a:r>
              <a:rPr lang="en-US" altLang="en-PK"/>
              <a:t>Financial issues for startups</a:t>
            </a:r>
          </a:p>
          <a:p>
            <a:pPr eaLnBrk="1" hangingPunct="1"/>
            <a:r>
              <a:rPr lang="en-US" altLang="en-PK"/>
              <a:t>Social Aspects of Computing</a:t>
            </a:r>
          </a:p>
          <a:p>
            <a:pPr eaLnBrk="1" hangingPunct="1"/>
            <a:r>
              <a:rPr lang="en-US" altLang="en-PK"/>
              <a:t>Human Resources Issues</a:t>
            </a:r>
          </a:p>
          <a:p>
            <a:pPr eaLnBrk="1" hangingPunct="1"/>
            <a:r>
              <a:rPr lang="en-US" altLang="en-PK"/>
              <a:t>Miscellaneous Topics</a:t>
            </a:r>
          </a:p>
        </p:txBody>
      </p:sp>
      <p:sp>
        <p:nvSpPr>
          <p:cNvPr id="6146" name="Date Placeholder 3">
            <a:extLst>
              <a:ext uri="{FF2B5EF4-FFF2-40B4-BE49-F238E27FC236}">
                <a16:creationId xmlns:a16="http://schemas.microsoft.com/office/drawing/2014/main" id="{0955F47B-6AB9-AE99-8A07-A89473A457E2}"/>
              </a:ext>
            </a:extLst>
          </p:cNvPr>
          <p:cNvSpPr>
            <a:spLocks noGrp="1"/>
          </p:cNvSpPr>
          <p:nvPr>
            <p:ph type="dt" sz="quarter" idx="10"/>
          </p:nvPr>
        </p:nvSpPr>
        <p:spPr/>
        <p:txBody>
          <a:bodyPr/>
          <a:lstStyle/>
          <a:p>
            <a:pPr>
              <a:defRPr/>
            </a:pPr>
            <a:r>
              <a:rPr lang="en-PK"/>
              <a:t>FAST Lahore</a:t>
            </a:r>
            <a:endParaRPr lang="en-US"/>
          </a:p>
        </p:txBody>
      </p:sp>
      <p:sp>
        <p:nvSpPr>
          <p:cNvPr id="6147" name="Footer Placeholder 4">
            <a:extLst>
              <a:ext uri="{FF2B5EF4-FFF2-40B4-BE49-F238E27FC236}">
                <a16:creationId xmlns:a16="http://schemas.microsoft.com/office/drawing/2014/main" id="{74D060C6-034A-ADFA-579E-6A6CCBA42B0C}"/>
              </a:ext>
            </a:extLst>
          </p:cNvPr>
          <p:cNvSpPr>
            <a:spLocks noGrp="1"/>
          </p:cNvSpPr>
          <p:nvPr>
            <p:ph type="ftr" sz="quarter" idx="11"/>
          </p:nvPr>
        </p:nvSpPr>
        <p:spPr/>
        <p:txBody>
          <a:bodyPr/>
          <a:lstStyle/>
          <a:p>
            <a:pPr>
              <a:defRPr/>
            </a:pPr>
            <a:r>
              <a:rPr lang="en-US" dirty="0"/>
              <a:t>Professional Practices in IT</a:t>
            </a:r>
          </a:p>
        </p:txBody>
      </p:sp>
      <p:sp>
        <p:nvSpPr>
          <p:cNvPr id="6148" name="Slide Number Placeholder 5">
            <a:extLst>
              <a:ext uri="{FF2B5EF4-FFF2-40B4-BE49-F238E27FC236}">
                <a16:creationId xmlns:a16="http://schemas.microsoft.com/office/drawing/2014/main" id="{152ADA45-7227-A183-4028-4F0DAF413BE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BF83FD-4509-4C31-A48A-7BC1B8B982D6}" type="slidenum">
              <a:rPr lang="en-US" altLang="en-PK">
                <a:solidFill>
                  <a:srgbClr val="3F3F3F"/>
                </a:solidFill>
              </a:rPr>
              <a:pPr eaLnBrk="1" hangingPunct="1"/>
              <a:t>6</a:t>
            </a:fld>
            <a:endParaRPr lang="en-US" altLang="en-PK">
              <a:solidFill>
                <a:srgbClr val="3F3F3F"/>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FD45FFBC-97C6-A22D-4900-0412A182436D}"/>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Code of Conduct</a:t>
            </a:r>
          </a:p>
        </p:txBody>
      </p:sp>
      <p:sp>
        <p:nvSpPr>
          <p:cNvPr id="14339" name="Rectangle 3">
            <a:extLst>
              <a:ext uri="{FF2B5EF4-FFF2-40B4-BE49-F238E27FC236}">
                <a16:creationId xmlns:a16="http://schemas.microsoft.com/office/drawing/2014/main" id="{B2F773BD-1E99-B701-70DB-6A0131D59D78}"/>
              </a:ext>
            </a:extLst>
          </p:cNvPr>
          <p:cNvSpPr>
            <a:spLocks noGrp="1" noChangeArrowheads="1"/>
          </p:cNvSpPr>
          <p:nvPr>
            <p:ph idx="1"/>
          </p:nvPr>
        </p:nvSpPr>
        <p:spPr/>
        <p:txBody>
          <a:bodyPr/>
          <a:lstStyle/>
          <a:p>
            <a:pPr eaLnBrk="1" hangingPunct="1">
              <a:lnSpc>
                <a:spcPct val="90000"/>
              </a:lnSpc>
            </a:pPr>
            <a:r>
              <a:rPr lang="en-US" altLang="en-PK" sz="2400"/>
              <a:t>Regularity</a:t>
            </a:r>
          </a:p>
          <a:p>
            <a:pPr eaLnBrk="1" hangingPunct="1">
              <a:lnSpc>
                <a:spcPct val="90000"/>
              </a:lnSpc>
            </a:pPr>
            <a:r>
              <a:rPr lang="en-US" altLang="en-PK" sz="2400"/>
              <a:t>Punctuality</a:t>
            </a:r>
          </a:p>
          <a:p>
            <a:pPr eaLnBrk="1" hangingPunct="1">
              <a:lnSpc>
                <a:spcPct val="90000"/>
              </a:lnSpc>
            </a:pPr>
            <a:r>
              <a:rPr lang="en-US" altLang="en-PK" sz="2400"/>
              <a:t>Discipline</a:t>
            </a:r>
          </a:p>
          <a:p>
            <a:pPr eaLnBrk="1" hangingPunct="1">
              <a:lnSpc>
                <a:spcPct val="90000"/>
              </a:lnSpc>
            </a:pPr>
            <a:r>
              <a:rPr lang="en-US" altLang="en-PK" sz="2400"/>
              <a:t>Positive Attitude</a:t>
            </a:r>
          </a:p>
          <a:p>
            <a:pPr eaLnBrk="1" hangingPunct="1">
              <a:lnSpc>
                <a:spcPct val="90000"/>
              </a:lnSpc>
            </a:pPr>
            <a:r>
              <a:rPr lang="en-US" altLang="en-PK" sz="2400"/>
              <a:t>High Level of Class Participation</a:t>
            </a:r>
          </a:p>
          <a:p>
            <a:pPr eaLnBrk="1" hangingPunct="1">
              <a:lnSpc>
                <a:spcPct val="90000"/>
              </a:lnSpc>
            </a:pPr>
            <a:r>
              <a:rPr lang="en-US" altLang="en-PK" sz="2400"/>
              <a:t>No Plagiarism, Cheating …</a:t>
            </a:r>
          </a:p>
          <a:p>
            <a:pPr eaLnBrk="1" hangingPunct="1">
              <a:lnSpc>
                <a:spcPct val="90000"/>
              </a:lnSpc>
            </a:pPr>
            <a:r>
              <a:rPr lang="en-US" altLang="en-PK" sz="2400"/>
              <a:t>No Change in Deadlines</a:t>
            </a:r>
          </a:p>
          <a:p>
            <a:pPr eaLnBrk="1" hangingPunct="1">
              <a:lnSpc>
                <a:spcPct val="90000"/>
              </a:lnSpc>
            </a:pPr>
            <a:r>
              <a:rPr lang="en-US" altLang="en-PK" sz="2400"/>
              <a:t>No Usage of Mobile / Other Devices</a:t>
            </a:r>
          </a:p>
          <a:p>
            <a:pPr eaLnBrk="1" hangingPunct="1">
              <a:lnSpc>
                <a:spcPct val="90000"/>
              </a:lnSpc>
            </a:pPr>
            <a:r>
              <a:rPr lang="en-US" altLang="en-PK" sz="2400"/>
              <a:t>…</a:t>
            </a:r>
          </a:p>
        </p:txBody>
      </p:sp>
      <p:sp>
        <p:nvSpPr>
          <p:cNvPr id="8194" name="Date Placeholder 3">
            <a:extLst>
              <a:ext uri="{FF2B5EF4-FFF2-40B4-BE49-F238E27FC236}">
                <a16:creationId xmlns:a16="http://schemas.microsoft.com/office/drawing/2014/main" id="{AB4992D2-4476-7E4B-5C61-D4F36D3AFC52}"/>
              </a:ext>
            </a:extLst>
          </p:cNvPr>
          <p:cNvSpPr>
            <a:spLocks noGrp="1"/>
          </p:cNvSpPr>
          <p:nvPr>
            <p:ph type="dt" sz="quarter" idx="10"/>
          </p:nvPr>
        </p:nvSpPr>
        <p:spPr/>
        <p:txBody>
          <a:bodyPr/>
          <a:lstStyle/>
          <a:p>
            <a:pPr>
              <a:defRPr/>
            </a:pPr>
            <a:r>
              <a:rPr lang="en-PK"/>
              <a:t>FAST Lahore</a:t>
            </a:r>
            <a:endParaRPr lang="en-US"/>
          </a:p>
        </p:txBody>
      </p:sp>
      <p:sp>
        <p:nvSpPr>
          <p:cNvPr id="8195" name="Footer Placeholder 4">
            <a:extLst>
              <a:ext uri="{FF2B5EF4-FFF2-40B4-BE49-F238E27FC236}">
                <a16:creationId xmlns:a16="http://schemas.microsoft.com/office/drawing/2014/main" id="{19736D1D-5468-357A-6206-54130C41C1D6}"/>
              </a:ext>
            </a:extLst>
          </p:cNvPr>
          <p:cNvSpPr>
            <a:spLocks noGrp="1"/>
          </p:cNvSpPr>
          <p:nvPr>
            <p:ph type="ftr" sz="quarter" idx="11"/>
          </p:nvPr>
        </p:nvSpPr>
        <p:spPr/>
        <p:txBody>
          <a:bodyPr/>
          <a:lstStyle/>
          <a:p>
            <a:pPr>
              <a:defRPr/>
            </a:pPr>
            <a:r>
              <a:rPr lang="en-US" dirty="0"/>
              <a:t>Professional Practices in IT</a:t>
            </a:r>
          </a:p>
        </p:txBody>
      </p:sp>
      <p:sp>
        <p:nvSpPr>
          <p:cNvPr id="8196" name="Slide Number Placeholder 5">
            <a:extLst>
              <a:ext uri="{FF2B5EF4-FFF2-40B4-BE49-F238E27FC236}">
                <a16:creationId xmlns:a16="http://schemas.microsoft.com/office/drawing/2014/main" id="{81123263-D996-252D-EE93-8BCA185B6F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DDD46B-1204-496E-90AF-75833C55347B}" type="slidenum">
              <a:rPr lang="en-US" altLang="en-PK">
                <a:solidFill>
                  <a:srgbClr val="3F3F3F"/>
                </a:solidFill>
              </a:rPr>
              <a:pPr eaLnBrk="1" hangingPunct="1"/>
              <a:t>7</a:t>
            </a:fld>
            <a:endParaRPr lang="en-US" altLang="en-PK">
              <a:solidFill>
                <a:srgbClr val="3F3F3F"/>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9438-372E-EBA0-FE6F-AE81814ED372}"/>
              </a:ext>
            </a:extLst>
          </p:cNvPr>
          <p:cNvSpPr>
            <a:spLocks noGrp="1"/>
          </p:cNvSpPr>
          <p:nvPr>
            <p:ph type="ctrTitle"/>
          </p:nvPr>
        </p:nvSpPr>
        <p:spPr/>
        <p:txBody>
          <a:bodyPr/>
          <a:lstStyle/>
          <a:p>
            <a:pPr algn="ctr">
              <a:defRPr/>
            </a:pPr>
            <a:r>
              <a:rPr lang="en-US" dirty="0"/>
              <a:t>The LAW</a:t>
            </a:r>
          </a:p>
        </p:txBody>
      </p:sp>
      <p:sp>
        <p:nvSpPr>
          <p:cNvPr id="15363" name="Subtitle 2">
            <a:extLst>
              <a:ext uri="{FF2B5EF4-FFF2-40B4-BE49-F238E27FC236}">
                <a16:creationId xmlns:a16="http://schemas.microsoft.com/office/drawing/2014/main" id="{F8B37029-5E46-2041-C806-2A18F354FD96}"/>
              </a:ext>
            </a:extLst>
          </p:cNvPr>
          <p:cNvSpPr>
            <a:spLocks noGrp="1"/>
          </p:cNvSpPr>
          <p:nvPr>
            <p:ph type="subTitle" idx="1"/>
          </p:nvPr>
        </p:nvSpPr>
        <p:spPr>
          <a:xfrm>
            <a:off x="685800" y="1828800"/>
            <a:ext cx="8077200" cy="1500188"/>
          </a:xfrm>
        </p:spPr>
        <p:txBody>
          <a:bodyPr/>
          <a:lstStyle/>
          <a:p>
            <a:endParaRPr lang="en-PK" altLang="en-PK"/>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8C857474-19BE-6E3A-D98A-00C404531C3D}"/>
              </a:ext>
            </a:extLst>
          </p:cNvPr>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What is LAW</a:t>
            </a:r>
          </a:p>
        </p:txBody>
      </p:sp>
      <p:sp>
        <p:nvSpPr>
          <p:cNvPr id="16387" name="Rectangle 3">
            <a:extLst>
              <a:ext uri="{FF2B5EF4-FFF2-40B4-BE49-F238E27FC236}">
                <a16:creationId xmlns:a16="http://schemas.microsoft.com/office/drawing/2014/main" id="{303939DB-1D19-9E38-7C60-CFCF1B0A10E2}"/>
              </a:ext>
            </a:extLst>
          </p:cNvPr>
          <p:cNvSpPr>
            <a:spLocks noGrp="1" noChangeArrowheads="1"/>
          </p:cNvSpPr>
          <p:nvPr>
            <p:ph idx="1"/>
          </p:nvPr>
        </p:nvSpPr>
        <p:spPr>
          <a:xfrm>
            <a:off x="457200" y="1851025"/>
            <a:ext cx="8229600" cy="4625975"/>
          </a:xfrm>
        </p:spPr>
        <p:txBody>
          <a:bodyPr/>
          <a:lstStyle/>
          <a:p>
            <a:pPr eaLnBrk="1" hangingPunct="1">
              <a:lnSpc>
                <a:spcPct val="80000"/>
              </a:lnSpc>
            </a:pPr>
            <a:r>
              <a:rPr lang="en-US" altLang="en-PK" sz="2000" dirty="0"/>
              <a:t>Set of rules enforced</a:t>
            </a:r>
          </a:p>
          <a:p>
            <a:pPr eaLnBrk="1" hangingPunct="1">
              <a:lnSpc>
                <a:spcPct val="80000"/>
              </a:lnSpc>
            </a:pPr>
            <a:r>
              <a:rPr lang="en-US" altLang="en-PK" sz="2000" dirty="0"/>
              <a:t>Different in different countries</a:t>
            </a:r>
          </a:p>
          <a:p>
            <a:pPr lvl="1" eaLnBrk="1" hangingPunct="1">
              <a:lnSpc>
                <a:spcPct val="80000"/>
              </a:lnSpc>
            </a:pPr>
            <a:r>
              <a:rPr lang="en-US" altLang="en-PK" sz="1600" dirty="0"/>
              <a:t>Difference in divorce or selling of alcohol</a:t>
            </a:r>
          </a:p>
          <a:p>
            <a:pPr eaLnBrk="1" hangingPunct="1">
              <a:lnSpc>
                <a:spcPct val="80000"/>
              </a:lnSpc>
            </a:pPr>
            <a:r>
              <a:rPr lang="en-US" altLang="en-PK" sz="2000" dirty="0"/>
              <a:t>From the point of IT Professionals</a:t>
            </a:r>
          </a:p>
          <a:p>
            <a:pPr lvl="1" eaLnBrk="1" hangingPunct="1">
              <a:lnSpc>
                <a:spcPct val="80000"/>
              </a:lnSpc>
            </a:pPr>
            <a:r>
              <a:rPr lang="en-US" altLang="en-PK" sz="1600" dirty="0"/>
              <a:t>Rules in governing data protection, the rights of access of information and misuse of computers</a:t>
            </a:r>
          </a:p>
          <a:p>
            <a:pPr eaLnBrk="1" hangingPunct="1">
              <a:lnSpc>
                <a:spcPct val="80000"/>
              </a:lnSpc>
            </a:pPr>
            <a:r>
              <a:rPr lang="en-US" altLang="en-PK" sz="2000" dirty="0"/>
              <a:t>Legal systems</a:t>
            </a:r>
          </a:p>
          <a:p>
            <a:pPr lvl="1" eaLnBrk="1" hangingPunct="1">
              <a:lnSpc>
                <a:spcPct val="80000"/>
              </a:lnSpc>
            </a:pPr>
            <a:r>
              <a:rPr lang="en-US" altLang="en-PK" sz="1600" dirty="0"/>
              <a:t>Different legal systems</a:t>
            </a:r>
          </a:p>
          <a:p>
            <a:pPr lvl="1" eaLnBrk="1" hangingPunct="1">
              <a:lnSpc>
                <a:spcPct val="80000"/>
              </a:lnSpc>
            </a:pPr>
            <a:r>
              <a:rPr lang="en-US" altLang="en-PK" sz="1600" dirty="0"/>
              <a:t>Different system of courts</a:t>
            </a:r>
          </a:p>
          <a:p>
            <a:pPr lvl="1" eaLnBrk="1" hangingPunct="1">
              <a:lnSpc>
                <a:spcPct val="80000"/>
              </a:lnSpc>
            </a:pPr>
            <a:r>
              <a:rPr lang="en-US" altLang="en-PK" sz="1600" dirty="0"/>
              <a:t>Different rules for courts procedure</a:t>
            </a:r>
          </a:p>
          <a:p>
            <a:pPr lvl="1" eaLnBrk="1" hangingPunct="1">
              <a:lnSpc>
                <a:spcPct val="80000"/>
              </a:lnSpc>
            </a:pPr>
            <a:r>
              <a:rPr lang="en-US" altLang="en-PK" sz="1600" dirty="0"/>
              <a:t>Different procedures for appealing against courts decision</a:t>
            </a:r>
          </a:p>
          <a:p>
            <a:pPr eaLnBrk="1" hangingPunct="1">
              <a:lnSpc>
                <a:spcPct val="80000"/>
              </a:lnSpc>
            </a:pPr>
            <a:r>
              <a:rPr lang="en-US" altLang="en-PK" sz="2000" dirty="0"/>
              <a:t>Jurisdiction</a:t>
            </a:r>
          </a:p>
          <a:p>
            <a:pPr lvl="1" eaLnBrk="1" hangingPunct="1">
              <a:lnSpc>
                <a:spcPct val="80000"/>
              </a:lnSpc>
            </a:pPr>
            <a:r>
              <a:rPr lang="en-US" altLang="en-PK" sz="1600" dirty="0"/>
              <a:t>The area covered by single legal system and set of laws</a:t>
            </a:r>
          </a:p>
          <a:p>
            <a:pPr eaLnBrk="1" hangingPunct="1">
              <a:lnSpc>
                <a:spcPct val="80000"/>
              </a:lnSpc>
            </a:pPr>
            <a:r>
              <a:rPr lang="en-US" altLang="en-PK" sz="2000" dirty="0"/>
              <a:t>Different legal system and law in different areas within a country</a:t>
            </a:r>
          </a:p>
          <a:p>
            <a:pPr lvl="1" eaLnBrk="1" hangingPunct="1">
              <a:lnSpc>
                <a:spcPct val="80000"/>
              </a:lnSpc>
            </a:pPr>
            <a:r>
              <a:rPr lang="en-US" altLang="en-PK" sz="1600" dirty="0"/>
              <a:t>UK for instance, Scotland and Northern Island have different legal system and LAW</a:t>
            </a:r>
          </a:p>
          <a:p>
            <a:pPr lvl="1" eaLnBrk="1" hangingPunct="1">
              <a:lnSpc>
                <a:spcPct val="80000"/>
              </a:lnSpc>
            </a:pPr>
            <a:r>
              <a:rPr lang="en-US" altLang="en-PK" sz="1600" dirty="0"/>
              <a:t>As per our topic, all laws are same of England and Whales</a:t>
            </a:r>
          </a:p>
          <a:p>
            <a:pPr lvl="1" eaLnBrk="1" hangingPunct="1">
              <a:lnSpc>
                <a:spcPct val="80000"/>
              </a:lnSpc>
            </a:pPr>
            <a:r>
              <a:rPr lang="en-US" altLang="en-PK" sz="1600" dirty="0"/>
              <a:t>Referring to UK law OR British law shall mean laws across UK</a:t>
            </a:r>
          </a:p>
          <a:p>
            <a:pPr lvl="1" eaLnBrk="1" hangingPunct="1">
              <a:lnSpc>
                <a:spcPct val="80000"/>
              </a:lnSpc>
            </a:pPr>
            <a:r>
              <a:rPr lang="en-US" altLang="en-PK" sz="1600" dirty="0"/>
              <a:t>Referring to Law of England and Whales shall mean, there is difference elsewhere in UK</a:t>
            </a:r>
          </a:p>
        </p:txBody>
      </p:sp>
      <p:sp>
        <p:nvSpPr>
          <p:cNvPr id="9218" name="Date Placeholder 3">
            <a:extLst>
              <a:ext uri="{FF2B5EF4-FFF2-40B4-BE49-F238E27FC236}">
                <a16:creationId xmlns:a16="http://schemas.microsoft.com/office/drawing/2014/main" id="{CE369EB8-2B14-0AFC-ACB1-C2089823416A}"/>
              </a:ext>
            </a:extLst>
          </p:cNvPr>
          <p:cNvSpPr>
            <a:spLocks noGrp="1"/>
          </p:cNvSpPr>
          <p:nvPr>
            <p:ph type="dt" sz="quarter" idx="10"/>
          </p:nvPr>
        </p:nvSpPr>
        <p:spPr/>
        <p:txBody>
          <a:bodyPr/>
          <a:lstStyle/>
          <a:p>
            <a:pPr>
              <a:defRPr/>
            </a:pPr>
            <a:r>
              <a:rPr lang="en-PK"/>
              <a:t>FAST Lahore</a:t>
            </a:r>
            <a:endParaRPr lang="en-US"/>
          </a:p>
        </p:txBody>
      </p:sp>
      <p:sp>
        <p:nvSpPr>
          <p:cNvPr id="9219" name="Footer Placeholder 4">
            <a:extLst>
              <a:ext uri="{FF2B5EF4-FFF2-40B4-BE49-F238E27FC236}">
                <a16:creationId xmlns:a16="http://schemas.microsoft.com/office/drawing/2014/main" id="{1650A3CA-217D-C88F-ABF3-688AAECFC10A}"/>
              </a:ext>
            </a:extLst>
          </p:cNvPr>
          <p:cNvSpPr>
            <a:spLocks noGrp="1"/>
          </p:cNvSpPr>
          <p:nvPr>
            <p:ph type="ftr" sz="quarter" idx="11"/>
          </p:nvPr>
        </p:nvSpPr>
        <p:spPr/>
        <p:txBody>
          <a:bodyPr/>
          <a:lstStyle/>
          <a:p>
            <a:pPr>
              <a:defRPr/>
            </a:pPr>
            <a:r>
              <a:rPr lang="en-US" dirty="0"/>
              <a:t>Professional Practices in IT</a:t>
            </a:r>
          </a:p>
        </p:txBody>
      </p:sp>
      <p:sp>
        <p:nvSpPr>
          <p:cNvPr id="9220" name="Slide Number Placeholder 5">
            <a:extLst>
              <a:ext uri="{FF2B5EF4-FFF2-40B4-BE49-F238E27FC236}">
                <a16:creationId xmlns:a16="http://schemas.microsoft.com/office/drawing/2014/main" id="{F74533E2-EA51-4C2F-E714-79D097A598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3AD309-E9C4-4543-B3B1-1BF8B5379DF0}" type="slidenum">
              <a:rPr lang="en-US" altLang="en-PK">
                <a:solidFill>
                  <a:srgbClr val="3F3F3F"/>
                </a:solidFill>
              </a:rPr>
              <a:pPr eaLnBrk="1" hangingPunct="1"/>
              <a:t>9</a:t>
            </a:fld>
            <a:endParaRPr lang="en-US" altLang="en-PK">
              <a:solidFill>
                <a:srgbClr val="3F3F3F"/>
              </a:solidFill>
            </a:endParaRP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3831</TotalTime>
  <Words>1638</Words>
  <Application>Microsoft Office PowerPoint</Application>
  <PresentationFormat>On-screen Show (4:3)</PresentationFormat>
  <Paragraphs>251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Corbel</vt:lpstr>
      <vt:lpstr>Wingdings</vt:lpstr>
      <vt:lpstr>Wingdings 2</vt:lpstr>
      <vt:lpstr>Wingdings 3</vt:lpstr>
      <vt:lpstr>Module</vt:lpstr>
      <vt:lpstr>Professional Practices in IT   Introduction</vt:lpstr>
      <vt:lpstr>Course Objectives</vt:lpstr>
      <vt:lpstr>Summary</vt:lpstr>
      <vt:lpstr>Purpose / Importance of the Course</vt:lpstr>
      <vt:lpstr>Scope of the Course / Coverage</vt:lpstr>
      <vt:lpstr>Scope of the Course / Coverage</vt:lpstr>
      <vt:lpstr>Code of Conduct</vt:lpstr>
      <vt:lpstr>The LAW</vt:lpstr>
      <vt:lpstr>What is LAW</vt:lpstr>
      <vt:lpstr>Criminal and Civil Law</vt:lpstr>
      <vt:lpstr>Criminal and Civil Law</vt:lpstr>
      <vt:lpstr>Where does law come from?</vt:lpstr>
      <vt:lpstr>Where does law come from?</vt:lpstr>
      <vt:lpstr>Legislation Process in UK</vt:lpstr>
      <vt:lpstr>Legislation Process in UK</vt:lpstr>
      <vt:lpstr>Legislation Process in other countries</vt:lpstr>
      <vt:lpstr>Legislation Process in other countries</vt:lpstr>
      <vt:lpstr>Legislation Process in other countries</vt:lpstr>
      <vt:lpstr>Laws across borders</vt:lpstr>
      <vt:lpstr>Laws across borders</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Amjad Hussain</cp:lastModifiedBy>
  <cp:revision>296</cp:revision>
  <dcterms:created xsi:type="dcterms:W3CDTF">2010-01-15T16:38:13Z</dcterms:created>
  <dcterms:modified xsi:type="dcterms:W3CDTF">2024-08-19T07:04:21Z</dcterms:modified>
</cp:coreProperties>
</file>