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483E0-8FDD-4F87-A3E2-6D93DB115CAD}" type="doc">
      <dgm:prSet loTypeId="urn:microsoft.com/office/officeart/2005/8/layout/process1" loCatId="process" qsTypeId="urn:microsoft.com/office/officeart/2005/8/quickstyle/simple2" qsCatId="simple" csTypeId="urn:microsoft.com/office/officeart/2005/8/colors/colorful3" csCatId="colorful" phldr="1"/>
      <dgm:spPr/>
    </dgm:pt>
    <dgm:pt modelId="{5F30ACFA-F59C-41AD-A4E7-0D2CFCAD051F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effectLst/>
            </a:rPr>
            <a:t>Raw materials</a:t>
          </a:r>
        </a:p>
      </dgm:t>
    </dgm:pt>
    <dgm:pt modelId="{1BF49463-3D34-4D5E-99F3-6D865CC40EC9}" type="parTrans" cxnId="{62851935-3CC6-4F8A-9E40-F6886AF4B111}">
      <dgm:prSet/>
      <dgm:spPr/>
      <dgm:t>
        <a:bodyPr/>
        <a:lstStyle/>
        <a:p>
          <a:endParaRPr lang="en-US" b="1">
            <a:solidFill>
              <a:schemeClr val="tx1"/>
            </a:solidFill>
            <a:effectLst/>
          </a:endParaRPr>
        </a:p>
      </dgm:t>
    </dgm:pt>
    <dgm:pt modelId="{D8590A3B-93B3-4B3D-97EE-1566CE6201C0}" type="sibTrans" cxnId="{62851935-3CC6-4F8A-9E40-F6886AF4B111}">
      <dgm:prSet/>
      <dgm:spPr/>
      <dgm:t>
        <a:bodyPr/>
        <a:lstStyle/>
        <a:p>
          <a:endParaRPr lang="en-US" b="1">
            <a:solidFill>
              <a:schemeClr val="tx1"/>
            </a:solidFill>
            <a:effectLst/>
          </a:endParaRPr>
        </a:p>
      </dgm:t>
    </dgm:pt>
    <dgm:pt modelId="{17CDDD59-5BD9-434E-A94B-2A31CE68E519}">
      <dgm:prSet phldrT="[Text]"/>
      <dgm:spPr>
        <a:solidFill>
          <a:srgbClr val="AA602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effectLst/>
            </a:rPr>
            <a:t>Manufacturer</a:t>
          </a:r>
        </a:p>
      </dgm:t>
    </dgm:pt>
    <dgm:pt modelId="{FEE37E96-20A2-4302-BD5B-43DA61EE0648}" type="parTrans" cxnId="{79C464B2-22DC-468F-AE7A-40E03EB5A48C}">
      <dgm:prSet/>
      <dgm:spPr/>
      <dgm:t>
        <a:bodyPr/>
        <a:lstStyle/>
        <a:p>
          <a:endParaRPr lang="en-US" b="1">
            <a:solidFill>
              <a:schemeClr val="tx1"/>
            </a:solidFill>
            <a:effectLst/>
          </a:endParaRPr>
        </a:p>
      </dgm:t>
    </dgm:pt>
    <dgm:pt modelId="{DCDE532F-30C6-4C6E-9F85-0B8C6E570EFE}" type="sibTrans" cxnId="{79C464B2-22DC-468F-AE7A-40E03EB5A48C}">
      <dgm:prSet/>
      <dgm:spPr/>
      <dgm:t>
        <a:bodyPr/>
        <a:lstStyle/>
        <a:p>
          <a:endParaRPr lang="en-US" b="1">
            <a:solidFill>
              <a:schemeClr val="tx1"/>
            </a:solidFill>
            <a:effectLst/>
          </a:endParaRPr>
        </a:p>
      </dgm:t>
    </dgm:pt>
    <dgm:pt modelId="{6FBA3ECC-BDBE-4E76-A373-72739452CE6E}">
      <dgm:prSet phldrT="[Text]"/>
      <dgm:spPr>
        <a:solidFill>
          <a:srgbClr val="92D050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effectLst/>
            </a:rPr>
            <a:t>[End] Consumer</a:t>
          </a:r>
        </a:p>
      </dgm:t>
    </dgm:pt>
    <dgm:pt modelId="{BF259D46-83BB-4F97-82DB-A54D0BD82598}" type="parTrans" cxnId="{5B83AF3D-B6E3-441B-B093-4A7E5B370867}">
      <dgm:prSet/>
      <dgm:spPr/>
      <dgm:t>
        <a:bodyPr/>
        <a:lstStyle/>
        <a:p>
          <a:endParaRPr lang="en-US" b="1">
            <a:solidFill>
              <a:schemeClr val="tx1"/>
            </a:solidFill>
            <a:effectLst/>
          </a:endParaRPr>
        </a:p>
      </dgm:t>
    </dgm:pt>
    <dgm:pt modelId="{7CCAA5A7-0C4B-406F-B34B-FBFFAF6F41B4}" type="sibTrans" cxnId="{5B83AF3D-B6E3-441B-B093-4A7E5B370867}">
      <dgm:prSet/>
      <dgm:spPr/>
      <dgm:t>
        <a:bodyPr/>
        <a:lstStyle/>
        <a:p>
          <a:endParaRPr lang="en-US" b="1">
            <a:solidFill>
              <a:schemeClr val="tx1"/>
            </a:solidFill>
            <a:effectLst/>
          </a:endParaRPr>
        </a:p>
      </dgm:t>
    </dgm:pt>
    <dgm:pt modelId="{9CB31101-963D-40EB-9E05-4FC15BADB976}" type="pres">
      <dgm:prSet presAssocID="{E70483E0-8FDD-4F87-A3E2-6D93DB115CAD}" presName="Name0" presStyleCnt="0">
        <dgm:presLayoutVars>
          <dgm:dir/>
          <dgm:resizeHandles val="exact"/>
        </dgm:presLayoutVars>
      </dgm:prSet>
      <dgm:spPr/>
    </dgm:pt>
    <dgm:pt modelId="{0DC283C5-716B-4B87-9B83-E5F7EF38986D}" type="pres">
      <dgm:prSet presAssocID="{5F30ACFA-F59C-41AD-A4E7-0D2CFCAD051F}" presName="node" presStyleLbl="node1" presStyleIdx="0" presStyleCnt="3">
        <dgm:presLayoutVars>
          <dgm:bulletEnabled val="1"/>
        </dgm:presLayoutVars>
      </dgm:prSet>
      <dgm:spPr/>
    </dgm:pt>
    <dgm:pt modelId="{5682A20A-0977-4354-B66F-9033AD2B547C}" type="pres">
      <dgm:prSet presAssocID="{D8590A3B-93B3-4B3D-97EE-1566CE6201C0}" presName="sibTrans" presStyleLbl="sibTrans2D1" presStyleIdx="0" presStyleCnt="2"/>
      <dgm:spPr/>
    </dgm:pt>
    <dgm:pt modelId="{8BE47D5B-26B0-401D-B0F1-F77E15048C59}" type="pres">
      <dgm:prSet presAssocID="{D8590A3B-93B3-4B3D-97EE-1566CE6201C0}" presName="connectorText" presStyleLbl="sibTrans2D1" presStyleIdx="0" presStyleCnt="2"/>
      <dgm:spPr/>
    </dgm:pt>
    <dgm:pt modelId="{381D58BB-6DA1-4586-93AB-7326896D3B91}" type="pres">
      <dgm:prSet presAssocID="{17CDDD59-5BD9-434E-A94B-2A31CE68E519}" presName="node" presStyleLbl="node1" presStyleIdx="1" presStyleCnt="3">
        <dgm:presLayoutVars>
          <dgm:bulletEnabled val="1"/>
        </dgm:presLayoutVars>
      </dgm:prSet>
      <dgm:spPr/>
    </dgm:pt>
    <dgm:pt modelId="{25EEBAA8-6F00-40DD-AE2E-25571EDB0CD0}" type="pres">
      <dgm:prSet presAssocID="{DCDE532F-30C6-4C6E-9F85-0B8C6E570EFE}" presName="sibTrans" presStyleLbl="sibTrans2D1" presStyleIdx="1" presStyleCnt="2"/>
      <dgm:spPr/>
    </dgm:pt>
    <dgm:pt modelId="{9A6FC86D-F0CC-4D2A-A428-67F5C39C6071}" type="pres">
      <dgm:prSet presAssocID="{DCDE532F-30C6-4C6E-9F85-0B8C6E570EFE}" presName="connectorText" presStyleLbl="sibTrans2D1" presStyleIdx="1" presStyleCnt="2"/>
      <dgm:spPr/>
    </dgm:pt>
    <dgm:pt modelId="{8FD89815-9C4F-43B5-B676-44A8DA69C1AB}" type="pres">
      <dgm:prSet presAssocID="{6FBA3ECC-BDBE-4E76-A373-72739452CE6E}" presName="node" presStyleLbl="node1" presStyleIdx="2" presStyleCnt="3">
        <dgm:presLayoutVars>
          <dgm:bulletEnabled val="1"/>
        </dgm:presLayoutVars>
      </dgm:prSet>
      <dgm:spPr/>
    </dgm:pt>
  </dgm:ptLst>
  <dgm:cxnLst>
    <dgm:cxn modelId="{F26D4F01-A254-4065-9218-21D22E21871F}" type="presOf" srcId="{DCDE532F-30C6-4C6E-9F85-0B8C6E570EFE}" destId="{25EEBAA8-6F00-40DD-AE2E-25571EDB0CD0}" srcOrd="0" destOrd="0" presId="urn:microsoft.com/office/officeart/2005/8/layout/process1"/>
    <dgm:cxn modelId="{F6846E14-ADE7-4ADF-96B7-A7948B8C8E3D}" type="presOf" srcId="{D8590A3B-93B3-4B3D-97EE-1566CE6201C0}" destId="{5682A20A-0977-4354-B66F-9033AD2B547C}" srcOrd="0" destOrd="0" presId="urn:microsoft.com/office/officeart/2005/8/layout/process1"/>
    <dgm:cxn modelId="{62851935-3CC6-4F8A-9E40-F6886AF4B111}" srcId="{E70483E0-8FDD-4F87-A3E2-6D93DB115CAD}" destId="{5F30ACFA-F59C-41AD-A4E7-0D2CFCAD051F}" srcOrd="0" destOrd="0" parTransId="{1BF49463-3D34-4D5E-99F3-6D865CC40EC9}" sibTransId="{D8590A3B-93B3-4B3D-97EE-1566CE6201C0}"/>
    <dgm:cxn modelId="{5B83AF3D-B6E3-441B-B093-4A7E5B370867}" srcId="{E70483E0-8FDD-4F87-A3E2-6D93DB115CAD}" destId="{6FBA3ECC-BDBE-4E76-A373-72739452CE6E}" srcOrd="2" destOrd="0" parTransId="{BF259D46-83BB-4F97-82DB-A54D0BD82598}" sibTransId="{7CCAA5A7-0C4B-406F-B34B-FBFFAF6F41B4}"/>
    <dgm:cxn modelId="{C4D6696D-726D-4EDC-8CFF-F84C2EF266FB}" type="presOf" srcId="{17CDDD59-5BD9-434E-A94B-2A31CE68E519}" destId="{381D58BB-6DA1-4586-93AB-7326896D3B91}" srcOrd="0" destOrd="0" presId="urn:microsoft.com/office/officeart/2005/8/layout/process1"/>
    <dgm:cxn modelId="{C5312B74-65B3-402C-A90A-0D1291CAF968}" type="presOf" srcId="{DCDE532F-30C6-4C6E-9F85-0B8C6E570EFE}" destId="{9A6FC86D-F0CC-4D2A-A428-67F5C39C6071}" srcOrd="1" destOrd="0" presId="urn:microsoft.com/office/officeart/2005/8/layout/process1"/>
    <dgm:cxn modelId="{CA730B79-8AA0-45CB-95A4-FEF1A6CEEE2E}" type="presOf" srcId="{5F30ACFA-F59C-41AD-A4E7-0D2CFCAD051F}" destId="{0DC283C5-716B-4B87-9B83-E5F7EF38986D}" srcOrd="0" destOrd="0" presId="urn:microsoft.com/office/officeart/2005/8/layout/process1"/>
    <dgm:cxn modelId="{0473EC8E-8C1A-467B-BD4D-90C1BFFF0BE3}" type="presOf" srcId="{D8590A3B-93B3-4B3D-97EE-1566CE6201C0}" destId="{8BE47D5B-26B0-401D-B0F1-F77E15048C59}" srcOrd="1" destOrd="0" presId="urn:microsoft.com/office/officeart/2005/8/layout/process1"/>
    <dgm:cxn modelId="{9B3453A0-9E32-4EC2-9E58-B44C472FC8AF}" type="presOf" srcId="{E70483E0-8FDD-4F87-A3E2-6D93DB115CAD}" destId="{9CB31101-963D-40EB-9E05-4FC15BADB976}" srcOrd="0" destOrd="0" presId="urn:microsoft.com/office/officeart/2005/8/layout/process1"/>
    <dgm:cxn modelId="{79C464B2-22DC-468F-AE7A-40E03EB5A48C}" srcId="{E70483E0-8FDD-4F87-A3E2-6D93DB115CAD}" destId="{17CDDD59-5BD9-434E-A94B-2A31CE68E519}" srcOrd="1" destOrd="0" parTransId="{FEE37E96-20A2-4302-BD5B-43DA61EE0648}" sibTransId="{DCDE532F-30C6-4C6E-9F85-0B8C6E570EFE}"/>
    <dgm:cxn modelId="{931CD2C6-5F8C-4E4D-810F-C6B47C0CEC02}" type="presOf" srcId="{6FBA3ECC-BDBE-4E76-A373-72739452CE6E}" destId="{8FD89815-9C4F-43B5-B676-44A8DA69C1AB}" srcOrd="0" destOrd="0" presId="urn:microsoft.com/office/officeart/2005/8/layout/process1"/>
    <dgm:cxn modelId="{564A33C1-F68C-4B5F-8819-DDB4E606E015}" type="presParOf" srcId="{9CB31101-963D-40EB-9E05-4FC15BADB976}" destId="{0DC283C5-716B-4B87-9B83-E5F7EF38986D}" srcOrd="0" destOrd="0" presId="urn:microsoft.com/office/officeart/2005/8/layout/process1"/>
    <dgm:cxn modelId="{FDDA9C9D-6166-4BB0-945F-46DB2A634A83}" type="presParOf" srcId="{9CB31101-963D-40EB-9E05-4FC15BADB976}" destId="{5682A20A-0977-4354-B66F-9033AD2B547C}" srcOrd="1" destOrd="0" presId="urn:microsoft.com/office/officeart/2005/8/layout/process1"/>
    <dgm:cxn modelId="{A09C207B-F742-4B08-BE2F-C61267AD338B}" type="presParOf" srcId="{5682A20A-0977-4354-B66F-9033AD2B547C}" destId="{8BE47D5B-26B0-401D-B0F1-F77E15048C59}" srcOrd="0" destOrd="0" presId="urn:microsoft.com/office/officeart/2005/8/layout/process1"/>
    <dgm:cxn modelId="{F9EBA5ED-38CF-4845-A253-883BD1A9C112}" type="presParOf" srcId="{9CB31101-963D-40EB-9E05-4FC15BADB976}" destId="{381D58BB-6DA1-4586-93AB-7326896D3B91}" srcOrd="2" destOrd="0" presId="urn:microsoft.com/office/officeart/2005/8/layout/process1"/>
    <dgm:cxn modelId="{34440849-AB0B-46EE-A19F-D315A67BEA79}" type="presParOf" srcId="{9CB31101-963D-40EB-9E05-4FC15BADB976}" destId="{25EEBAA8-6F00-40DD-AE2E-25571EDB0CD0}" srcOrd="3" destOrd="0" presId="urn:microsoft.com/office/officeart/2005/8/layout/process1"/>
    <dgm:cxn modelId="{3E51C6DD-C8C6-4B54-99BE-28B6620568F1}" type="presParOf" srcId="{25EEBAA8-6F00-40DD-AE2E-25571EDB0CD0}" destId="{9A6FC86D-F0CC-4D2A-A428-67F5C39C6071}" srcOrd="0" destOrd="0" presId="urn:microsoft.com/office/officeart/2005/8/layout/process1"/>
    <dgm:cxn modelId="{92B6A34F-78CE-4746-85F7-01D3976AE75C}" type="presParOf" srcId="{9CB31101-963D-40EB-9E05-4FC15BADB976}" destId="{8FD89815-9C4F-43B5-B676-44A8DA69C1A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1C701F-64EE-4B8A-8B3B-F5126DBA7182}" type="doc">
      <dgm:prSet loTypeId="urn:microsoft.com/office/officeart/2005/8/layout/radial3" loCatId="relationship" qsTypeId="urn:microsoft.com/office/officeart/2005/8/quickstyle/3d7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94A159D-B167-4B07-AD44-EA993C5ED256}">
      <dgm:prSet phldrT="[Text]" custT="1"/>
      <dgm:spPr/>
      <dgm:t>
        <a:bodyPr/>
        <a:lstStyle/>
        <a:p>
          <a:r>
            <a:rPr lang="en-US" sz="2400" b="1" dirty="0"/>
            <a:t>Broad Environment</a:t>
          </a:r>
          <a:endParaRPr lang="en-US" sz="2000" b="1" dirty="0"/>
        </a:p>
      </dgm:t>
    </dgm:pt>
    <dgm:pt modelId="{D56C73D1-4954-4403-BE27-62B721B87638}" type="parTrans" cxnId="{0A3A5A44-68B6-4F7F-B9F2-542B44C86B9E}">
      <dgm:prSet/>
      <dgm:spPr/>
      <dgm:t>
        <a:bodyPr/>
        <a:lstStyle/>
        <a:p>
          <a:endParaRPr lang="en-US"/>
        </a:p>
      </dgm:t>
    </dgm:pt>
    <dgm:pt modelId="{6C0C2D77-7533-4BBD-A422-461510B4EFF6}" type="sibTrans" cxnId="{0A3A5A44-68B6-4F7F-B9F2-542B44C86B9E}">
      <dgm:prSet/>
      <dgm:spPr/>
      <dgm:t>
        <a:bodyPr/>
        <a:lstStyle/>
        <a:p>
          <a:endParaRPr lang="en-US"/>
        </a:p>
      </dgm:t>
    </dgm:pt>
    <dgm:pt modelId="{8A72C45F-5CEC-4D2B-B21F-304E3DAD3199}">
      <dgm:prSet phldrT="[Text]" custT="1"/>
      <dgm:spPr/>
      <dgm:t>
        <a:bodyPr/>
        <a:lstStyle/>
        <a:p>
          <a:r>
            <a:rPr lang="en-US" sz="1400" dirty="0"/>
            <a:t>Demographic Environment</a:t>
          </a:r>
        </a:p>
      </dgm:t>
    </dgm:pt>
    <dgm:pt modelId="{DFDBF15E-443D-443D-9090-ADDB6B90AFE6}" type="parTrans" cxnId="{1E6BD86D-2415-465D-BEF4-F3E8941B2498}">
      <dgm:prSet/>
      <dgm:spPr/>
      <dgm:t>
        <a:bodyPr/>
        <a:lstStyle/>
        <a:p>
          <a:endParaRPr lang="en-US"/>
        </a:p>
      </dgm:t>
    </dgm:pt>
    <dgm:pt modelId="{E27AD26E-5928-4F8A-9A4D-B121890DEE68}" type="sibTrans" cxnId="{1E6BD86D-2415-465D-BEF4-F3E8941B2498}">
      <dgm:prSet/>
      <dgm:spPr/>
      <dgm:t>
        <a:bodyPr/>
        <a:lstStyle/>
        <a:p>
          <a:endParaRPr lang="en-US"/>
        </a:p>
      </dgm:t>
    </dgm:pt>
    <dgm:pt modelId="{9B593870-26C5-439A-8D1D-0942173BDA74}">
      <dgm:prSet custT="1"/>
      <dgm:spPr/>
      <dgm:t>
        <a:bodyPr/>
        <a:lstStyle/>
        <a:p>
          <a:r>
            <a:rPr lang="en-US" sz="1400" dirty="0"/>
            <a:t>Economic Environment</a:t>
          </a:r>
        </a:p>
      </dgm:t>
    </dgm:pt>
    <dgm:pt modelId="{74798A20-1F75-4C95-B946-F108230FF66C}" type="parTrans" cxnId="{127DC85C-7DC6-4B7B-A108-7EAC3AF88C37}">
      <dgm:prSet/>
      <dgm:spPr/>
      <dgm:t>
        <a:bodyPr/>
        <a:lstStyle/>
        <a:p>
          <a:endParaRPr lang="en-US"/>
        </a:p>
      </dgm:t>
    </dgm:pt>
    <dgm:pt modelId="{6CAF3471-C875-4AF8-8908-F14D85FB5C8E}" type="sibTrans" cxnId="{127DC85C-7DC6-4B7B-A108-7EAC3AF88C37}">
      <dgm:prSet/>
      <dgm:spPr/>
      <dgm:t>
        <a:bodyPr/>
        <a:lstStyle/>
        <a:p>
          <a:endParaRPr lang="en-US"/>
        </a:p>
      </dgm:t>
    </dgm:pt>
    <dgm:pt modelId="{E556C4D5-706D-4550-97C8-C278D0034CAF}">
      <dgm:prSet custT="1"/>
      <dgm:spPr/>
      <dgm:t>
        <a:bodyPr/>
        <a:lstStyle/>
        <a:p>
          <a:r>
            <a:rPr lang="en-US" sz="1400" dirty="0"/>
            <a:t>Physical Environment</a:t>
          </a:r>
        </a:p>
      </dgm:t>
    </dgm:pt>
    <dgm:pt modelId="{9985CF9A-0F76-4981-B832-787C9A85E9F4}" type="parTrans" cxnId="{CB1B625D-545E-4D92-AE68-915C045F8C06}">
      <dgm:prSet/>
      <dgm:spPr/>
      <dgm:t>
        <a:bodyPr/>
        <a:lstStyle/>
        <a:p>
          <a:endParaRPr lang="en-US"/>
        </a:p>
      </dgm:t>
    </dgm:pt>
    <dgm:pt modelId="{5DD65A17-8665-4798-BE7A-D25BBF1BC81F}" type="sibTrans" cxnId="{CB1B625D-545E-4D92-AE68-915C045F8C06}">
      <dgm:prSet/>
      <dgm:spPr/>
      <dgm:t>
        <a:bodyPr/>
        <a:lstStyle/>
        <a:p>
          <a:endParaRPr lang="en-US"/>
        </a:p>
      </dgm:t>
    </dgm:pt>
    <dgm:pt modelId="{0AC1C9AC-5501-4E26-B177-04037E91D1C7}">
      <dgm:prSet custT="1"/>
      <dgm:spPr/>
      <dgm:t>
        <a:bodyPr/>
        <a:lstStyle/>
        <a:p>
          <a:r>
            <a:rPr lang="en-US" sz="1400" dirty="0"/>
            <a:t>Technological Environment</a:t>
          </a:r>
        </a:p>
      </dgm:t>
    </dgm:pt>
    <dgm:pt modelId="{691AC83B-C5F6-40E3-BBEA-041249B7321E}" type="parTrans" cxnId="{4B32C134-8BBF-4F9A-86C1-F101AD6455CB}">
      <dgm:prSet/>
      <dgm:spPr/>
      <dgm:t>
        <a:bodyPr/>
        <a:lstStyle/>
        <a:p>
          <a:endParaRPr lang="en-US"/>
        </a:p>
      </dgm:t>
    </dgm:pt>
    <dgm:pt modelId="{78513BB1-A380-4F55-AFE8-E99C2863F99C}" type="sibTrans" cxnId="{4B32C134-8BBF-4F9A-86C1-F101AD6455CB}">
      <dgm:prSet/>
      <dgm:spPr/>
      <dgm:t>
        <a:bodyPr/>
        <a:lstStyle/>
        <a:p>
          <a:endParaRPr lang="en-US"/>
        </a:p>
      </dgm:t>
    </dgm:pt>
    <dgm:pt modelId="{DA80235C-BEB6-4CDF-9184-6611274A8BDD}">
      <dgm:prSet custT="1"/>
      <dgm:spPr/>
      <dgm:t>
        <a:bodyPr/>
        <a:lstStyle/>
        <a:p>
          <a:r>
            <a:rPr lang="en-US" sz="1400" dirty="0"/>
            <a:t>Political-legal Environment</a:t>
          </a:r>
        </a:p>
      </dgm:t>
    </dgm:pt>
    <dgm:pt modelId="{E1D28198-9526-4B6C-A1D3-86C71B0C3C09}" type="parTrans" cxnId="{D5119A4A-5CA7-4C63-9C9B-D8C1964C5E1D}">
      <dgm:prSet/>
      <dgm:spPr/>
      <dgm:t>
        <a:bodyPr/>
        <a:lstStyle/>
        <a:p>
          <a:endParaRPr lang="en-US"/>
        </a:p>
      </dgm:t>
    </dgm:pt>
    <dgm:pt modelId="{75366B9D-56E8-4A41-AEEA-4296D3A21842}" type="sibTrans" cxnId="{D5119A4A-5CA7-4C63-9C9B-D8C1964C5E1D}">
      <dgm:prSet/>
      <dgm:spPr/>
      <dgm:t>
        <a:bodyPr/>
        <a:lstStyle/>
        <a:p>
          <a:endParaRPr lang="en-US"/>
        </a:p>
      </dgm:t>
    </dgm:pt>
    <dgm:pt modelId="{4F227CBB-850C-4C3C-92EC-4FCF77FE077C}">
      <dgm:prSet custT="1"/>
      <dgm:spPr/>
      <dgm:t>
        <a:bodyPr/>
        <a:lstStyle/>
        <a:p>
          <a:r>
            <a:rPr lang="en-US" sz="1400" dirty="0"/>
            <a:t>Social-cultural Environment</a:t>
          </a:r>
        </a:p>
      </dgm:t>
    </dgm:pt>
    <dgm:pt modelId="{AD73DA48-A4C1-4DAC-96E4-7BB9915BD459}" type="parTrans" cxnId="{9ADF67F6-B64C-4EE2-9F87-4C5F490702AE}">
      <dgm:prSet/>
      <dgm:spPr/>
      <dgm:t>
        <a:bodyPr/>
        <a:lstStyle/>
        <a:p>
          <a:endParaRPr lang="en-US"/>
        </a:p>
      </dgm:t>
    </dgm:pt>
    <dgm:pt modelId="{3556C4B8-8F79-4D56-BDB1-D84716F616E4}" type="sibTrans" cxnId="{9ADF67F6-B64C-4EE2-9F87-4C5F490702AE}">
      <dgm:prSet/>
      <dgm:spPr/>
      <dgm:t>
        <a:bodyPr/>
        <a:lstStyle/>
        <a:p>
          <a:endParaRPr lang="en-US"/>
        </a:p>
      </dgm:t>
    </dgm:pt>
    <dgm:pt modelId="{95E8287A-5B13-4C80-8510-96FDE65A570D}" type="pres">
      <dgm:prSet presAssocID="{9D1C701F-64EE-4B8A-8B3B-F5126DBA7182}" presName="composite" presStyleCnt="0">
        <dgm:presLayoutVars>
          <dgm:chMax val="1"/>
          <dgm:dir/>
          <dgm:resizeHandles val="exact"/>
        </dgm:presLayoutVars>
      </dgm:prSet>
      <dgm:spPr/>
    </dgm:pt>
    <dgm:pt modelId="{C7FA38FB-40B5-4DA1-BC49-4AEDBFAE210D}" type="pres">
      <dgm:prSet presAssocID="{9D1C701F-64EE-4B8A-8B3B-F5126DBA7182}" presName="radial" presStyleCnt="0">
        <dgm:presLayoutVars>
          <dgm:animLvl val="ctr"/>
        </dgm:presLayoutVars>
      </dgm:prSet>
      <dgm:spPr/>
    </dgm:pt>
    <dgm:pt modelId="{B79D9C8B-1E5B-461D-8F51-AC31CEF410CC}" type="pres">
      <dgm:prSet presAssocID="{D94A159D-B167-4B07-AD44-EA993C5ED256}" presName="centerShape" presStyleLbl="vennNode1" presStyleIdx="0" presStyleCnt="7" custScaleX="106104" custScaleY="101409"/>
      <dgm:spPr/>
    </dgm:pt>
    <dgm:pt modelId="{84D710B6-BA47-4455-B443-F7E4796FE924}" type="pres">
      <dgm:prSet presAssocID="{8A72C45F-5CEC-4D2B-B21F-304E3DAD3199}" presName="node" presStyleLbl="vennNode1" presStyleIdx="1" presStyleCnt="7" custScaleX="117642" custScaleY="117642">
        <dgm:presLayoutVars>
          <dgm:bulletEnabled val="1"/>
        </dgm:presLayoutVars>
      </dgm:prSet>
      <dgm:spPr/>
    </dgm:pt>
    <dgm:pt modelId="{FDA29A8C-F5BB-404F-9364-AF477671A073}" type="pres">
      <dgm:prSet presAssocID="{9B593870-26C5-439A-8D1D-0942173BDA74}" presName="node" presStyleLbl="vennNode1" presStyleIdx="2" presStyleCnt="7" custScaleX="117642" custScaleY="117642">
        <dgm:presLayoutVars>
          <dgm:bulletEnabled val="1"/>
        </dgm:presLayoutVars>
      </dgm:prSet>
      <dgm:spPr/>
    </dgm:pt>
    <dgm:pt modelId="{6AB3C531-715F-4BBC-96F8-B8324F2DCA22}" type="pres">
      <dgm:prSet presAssocID="{E556C4D5-706D-4550-97C8-C278D0034CAF}" presName="node" presStyleLbl="vennNode1" presStyleIdx="3" presStyleCnt="7" custScaleX="117642" custScaleY="117642">
        <dgm:presLayoutVars>
          <dgm:bulletEnabled val="1"/>
        </dgm:presLayoutVars>
      </dgm:prSet>
      <dgm:spPr/>
    </dgm:pt>
    <dgm:pt modelId="{27BECA17-D4CF-4B98-8928-EF9763A77AB3}" type="pres">
      <dgm:prSet presAssocID="{0AC1C9AC-5501-4E26-B177-04037E91D1C7}" presName="node" presStyleLbl="vennNode1" presStyleIdx="4" presStyleCnt="7" custScaleX="117642" custScaleY="117642">
        <dgm:presLayoutVars>
          <dgm:bulletEnabled val="1"/>
        </dgm:presLayoutVars>
      </dgm:prSet>
      <dgm:spPr/>
    </dgm:pt>
    <dgm:pt modelId="{705F573E-07A8-42A0-AC20-FF18D8C89106}" type="pres">
      <dgm:prSet presAssocID="{DA80235C-BEB6-4CDF-9184-6611274A8BDD}" presName="node" presStyleLbl="vennNode1" presStyleIdx="5" presStyleCnt="7" custScaleX="117642" custScaleY="117642">
        <dgm:presLayoutVars>
          <dgm:bulletEnabled val="1"/>
        </dgm:presLayoutVars>
      </dgm:prSet>
      <dgm:spPr/>
    </dgm:pt>
    <dgm:pt modelId="{67BA81A2-5E75-410C-A30C-0D946F9CDD05}" type="pres">
      <dgm:prSet presAssocID="{4F227CBB-850C-4C3C-92EC-4FCF77FE077C}" presName="node" presStyleLbl="vennNode1" presStyleIdx="6" presStyleCnt="7" custScaleX="117642" custScaleY="117642">
        <dgm:presLayoutVars>
          <dgm:bulletEnabled val="1"/>
        </dgm:presLayoutVars>
      </dgm:prSet>
      <dgm:spPr/>
    </dgm:pt>
  </dgm:ptLst>
  <dgm:cxnLst>
    <dgm:cxn modelId="{0D47191D-3C7E-49EE-BF38-5698577A5C42}" type="presOf" srcId="{E556C4D5-706D-4550-97C8-C278D0034CAF}" destId="{6AB3C531-715F-4BBC-96F8-B8324F2DCA22}" srcOrd="0" destOrd="0" presId="urn:microsoft.com/office/officeart/2005/8/layout/radial3"/>
    <dgm:cxn modelId="{4B32C134-8BBF-4F9A-86C1-F101AD6455CB}" srcId="{D94A159D-B167-4B07-AD44-EA993C5ED256}" destId="{0AC1C9AC-5501-4E26-B177-04037E91D1C7}" srcOrd="3" destOrd="0" parTransId="{691AC83B-C5F6-40E3-BBEA-041249B7321E}" sibTransId="{78513BB1-A380-4F55-AFE8-E99C2863F99C}"/>
    <dgm:cxn modelId="{14E6003B-B6CB-437D-A015-C6A0D2DA4587}" type="presOf" srcId="{8A72C45F-5CEC-4D2B-B21F-304E3DAD3199}" destId="{84D710B6-BA47-4455-B443-F7E4796FE924}" srcOrd="0" destOrd="0" presId="urn:microsoft.com/office/officeart/2005/8/layout/radial3"/>
    <dgm:cxn modelId="{127DC85C-7DC6-4B7B-A108-7EAC3AF88C37}" srcId="{D94A159D-B167-4B07-AD44-EA993C5ED256}" destId="{9B593870-26C5-439A-8D1D-0942173BDA74}" srcOrd="1" destOrd="0" parTransId="{74798A20-1F75-4C95-B946-F108230FF66C}" sibTransId="{6CAF3471-C875-4AF8-8908-F14D85FB5C8E}"/>
    <dgm:cxn modelId="{CB1B625D-545E-4D92-AE68-915C045F8C06}" srcId="{D94A159D-B167-4B07-AD44-EA993C5ED256}" destId="{E556C4D5-706D-4550-97C8-C278D0034CAF}" srcOrd="2" destOrd="0" parTransId="{9985CF9A-0F76-4981-B832-787C9A85E9F4}" sibTransId="{5DD65A17-8665-4798-BE7A-D25BBF1BC81F}"/>
    <dgm:cxn modelId="{0A3A5A44-68B6-4F7F-B9F2-542B44C86B9E}" srcId="{9D1C701F-64EE-4B8A-8B3B-F5126DBA7182}" destId="{D94A159D-B167-4B07-AD44-EA993C5ED256}" srcOrd="0" destOrd="0" parTransId="{D56C73D1-4954-4403-BE27-62B721B87638}" sibTransId="{6C0C2D77-7533-4BBD-A422-461510B4EFF6}"/>
    <dgm:cxn modelId="{D5119A4A-5CA7-4C63-9C9B-D8C1964C5E1D}" srcId="{D94A159D-B167-4B07-AD44-EA993C5ED256}" destId="{DA80235C-BEB6-4CDF-9184-6611274A8BDD}" srcOrd="4" destOrd="0" parTransId="{E1D28198-9526-4B6C-A1D3-86C71B0C3C09}" sibTransId="{75366B9D-56E8-4A41-AEEA-4296D3A21842}"/>
    <dgm:cxn modelId="{1E6BD86D-2415-465D-BEF4-F3E8941B2498}" srcId="{D94A159D-B167-4B07-AD44-EA993C5ED256}" destId="{8A72C45F-5CEC-4D2B-B21F-304E3DAD3199}" srcOrd="0" destOrd="0" parTransId="{DFDBF15E-443D-443D-9090-ADDB6B90AFE6}" sibTransId="{E27AD26E-5928-4F8A-9A4D-B121890DEE68}"/>
    <dgm:cxn modelId="{EAC2176F-D11E-4B73-852D-0F3329F216C4}" type="presOf" srcId="{0AC1C9AC-5501-4E26-B177-04037E91D1C7}" destId="{27BECA17-D4CF-4B98-8928-EF9763A77AB3}" srcOrd="0" destOrd="0" presId="urn:microsoft.com/office/officeart/2005/8/layout/radial3"/>
    <dgm:cxn modelId="{F7A3B057-8061-430D-88EC-34EA8880DFEA}" type="presOf" srcId="{9D1C701F-64EE-4B8A-8B3B-F5126DBA7182}" destId="{95E8287A-5B13-4C80-8510-96FDE65A570D}" srcOrd="0" destOrd="0" presId="urn:microsoft.com/office/officeart/2005/8/layout/radial3"/>
    <dgm:cxn modelId="{83F81AB0-5510-4867-8EC9-2E788BA9CAED}" type="presOf" srcId="{DA80235C-BEB6-4CDF-9184-6611274A8BDD}" destId="{705F573E-07A8-42A0-AC20-FF18D8C89106}" srcOrd="0" destOrd="0" presId="urn:microsoft.com/office/officeart/2005/8/layout/radial3"/>
    <dgm:cxn modelId="{3F74C0D2-758D-48FF-83F7-A53DB588BB21}" type="presOf" srcId="{4F227CBB-850C-4C3C-92EC-4FCF77FE077C}" destId="{67BA81A2-5E75-410C-A30C-0D946F9CDD05}" srcOrd="0" destOrd="0" presId="urn:microsoft.com/office/officeart/2005/8/layout/radial3"/>
    <dgm:cxn modelId="{6CD70ADE-EB93-4646-80C1-CE4B291BED61}" type="presOf" srcId="{9B593870-26C5-439A-8D1D-0942173BDA74}" destId="{FDA29A8C-F5BB-404F-9364-AF477671A073}" srcOrd="0" destOrd="0" presId="urn:microsoft.com/office/officeart/2005/8/layout/radial3"/>
    <dgm:cxn modelId="{DECAF7E0-8221-493C-9487-3D8061BEC9CB}" type="presOf" srcId="{D94A159D-B167-4B07-AD44-EA993C5ED256}" destId="{B79D9C8B-1E5B-461D-8F51-AC31CEF410CC}" srcOrd="0" destOrd="0" presId="urn:microsoft.com/office/officeart/2005/8/layout/radial3"/>
    <dgm:cxn modelId="{9ADF67F6-B64C-4EE2-9F87-4C5F490702AE}" srcId="{D94A159D-B167-4B07-AD44-EA993C5ED256}" destId="{4F227CBB-850C-4C3C-92EC-4FCF77FE077C}" srcOrd="5" destOrd="0" parTransId="{AD73DA48-A4C1-4DAC-96E4-7BB9915BD459}" sibTransId="{3556C4B8-8F79-4D56-BDB1-D84716F616E4}"/>
    <dgm:cxn modelId="{E2E1A1ED-0F0B-4372-BC13-A5B3A98435BF}" type="presParOf" srcId="{95E8287A-5B13-4C80-8510-96FDE65A570D}" destId="{C7FA38FB-40B5-4DA1-BC49-4AEDBFAE210D}" srcOrd="0" destOrd="0" presId="urn:microsoft.com/office/officeart/2005/8/layout/radial3"/>
    <dgm:cxn modelId="{F75827DA-E30C-498A-A17E-7A2658FDED7D}" type="presParOf" srcId="{C7FA38FB-40B5-4DA1-BC49-4AEDBFAE210D}" destId="{B79D9C8B-1E5B-461D-8F51-AC31CEF410CC}" srcOrd="0" destOrd="0" presId="urn:microsoft.com/office/officeart/2005/8/layout/radial3"/>
    <dgm:cxn modelId="{377DA2CD-D157-47F3-97D0-D081A591CB92}" type="presParOf" srcId="{C7FA38FB-40B5-4DA1-BC49-4AEDBFAE210D}" destId="{84D710B6-BA47-4455-B443-F7E4796FE924}" srcOrd="1" destOrd="0" presId="urn:microsoft.com/office/officeart/2005/8/layout/radial3"/>
    <dgm:cxn modelId="{CD47530B-0723-46ED-B7C0-FD1C2B142343}" type="presParOf" srcId="{C7FA38FB-40B5-4DA1-BC49-4AEDBFAE210D}" destId="{FDA29A8C-F5BB-404F-9364-AF477671A073}" srcOrd="2" destOrd="0" presId="urn:microsoft.com/office/officeart/2005/8/layout/radial3"/>
    <dgm:cxn modelId="{AAE5E32C-17F5-461F-A701-26848F411423}" type="presParOf" srcId="{C7FA38FB-40B5-4DA1-BC49-4AEDBFAE210D}" destId="{6AB3C531-715F-4BBC-96F8-B8324F2DCA22}" srcOrd="3" destOrd="0" presId="urn:microsoft.com/office/officeart/2005/8/layout/radial3"/>
    <dgm:cxn modelId="{ACE333EE-BFE0-4A36-B11A-D3E5A0AC2304}" type="presParOf" srcId="{C7FA38FB-40B5-4DA1-BC49-4AEDBFAE210D}" destId="{27BECA17-D4CF-4B98-8928-EF9763A77AB3}" srcOrd="4" destOrd="0" presId="urn:microsoft.com/office/officeart/2005/8/layout/radial3"/>
    <dgm:cxn modelId="{1B768076-2F36-4B58-966B-4BA21335EB96}" type="presParOf" srcId="{C7FA38FB-40B5-4DA1-BC49-4AEDBFAE210D}" destId="{705F573E-07A8-42A0-AC20-FF18D8C89106}" srcOrd="5" destOrd="0" presId="urn:microsoft.com/office/officeart/2005/8/layout/radial3"/>
    <dgm:cxn modelId="{560AF871-304E-4871-978A-7340A7AA19CD}" type="presParOf" srcId="{C7FA38FB-40B5-4DA1-BC49-4AEDBFAE210D}" destId="{67BA81A2-5E75-410C-A30C-0D946F9CDD05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1C701F-64EE-4B8A-8B3B-F5126DBA7182}" type="doc">
      <dgm:prSet loTypeId="urn:microsoft.com/office/officeart/2005/8/layout/radial3" loCatId="relationship" qsTypeId="urn:microsoft.com/office/officeart/2005/8/quickstyle/3d7" qsCatId="3D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D94A159D-B167-4B07-AD44-EA993C5ED256}">
      <dgm:prSet phldrT="[Text]" custT="1"/>
      <dgm:spPr/>
      <dgm:t>
        <a:bodyPr/>
        <a:lstStyle/>
        <a:p>
          <a:r>
            <a:rPr lang="en-US" sz="2400" b="1" dirty="0"/>
            <a:t>Task Environment</a:t>
          </a:r>
        </a:p>
      </dgm:t>
    </dgm:pt>
    <dgm:pt modelId="{D56C73D1-4954-4403-BE27-62B721B87638}" type="parTrans" cxnId="{0A3A5A44-68B6-4F7F-B9F2-542B44C86B9E}">
      <dgm:prSet/>
      <dgm:spPr/>
      <dgm:t>
        <a:bodyPr/>
        <a:lstStyle/>
        <a:p>
          <a:endParaRPr lang="en-US" sz="1100"/>
        </a:p>
      </dgm:t>
    </dgm:pt>
    <dgm:pt modelId="{6C0C2D77-7533-4BBD-A422-461510B4EFF6}" type="sibTrans" cxnId="{0A3A5A44-68B6-4F7F-B9F2-542B44C86B9E}">
      <dgm:prSet/>
      <dgm:spPr/>
      <dgm:t>
        <a:bodyPr/>
        <a:lstStyle/>
        <a:p>
          <a:endParaRPr lang="en-US" sz="1100"/>
        </a:p>
      </dgm:t>
    </dgm:pt>
    <dgm:pt modelId="{95E8287A-5B13-4C80-8510-96FDE65A570D}" type="pres">
      <dgm:prSet presAssocID="{9D1C701F-64EE-4B8A-8B3B-F5126DBA7182}" presName="composite" presStyleCnt="0">
        <dgm:presLayoutVars>
          <dgm:chMax val="1"/>
          <dgm:dir/>
          <dgm:resizeHandles val="exact"/>
        </dgm:presLayoutVars>
      </dgm:prSet>
      <dgm:spPr/>
    </dgm:pt>
    <dgm:pt modelId="{C7FA38FB-40B5-4DA1-BC49-4AEDBFAE210D}" type="pres">
      <dgm:prSet presAssocID="{9D1C701F-64EE-4B8A-8B3B-F5126DBA7182}" presName="radial" presStyleCnt="0">
        <dgm:presLayoutVars>
          <dgm:animLvl val="ctr"/>
        </dgm:presLayoutVars>
      </dgm:prSet>
      <dgm:spPr/>
    </dgm:pt>
    <dgm:pt modelId="{B79D9C8B-1E5B-461D-8F51-AC31CEF410CC}" type="pres">
      <dgm:prSet presAssocID="{D94A159D-B167-4B07-AD44-EA993C5ED256}" presName="centerShape" presStyleLbl="vennNode1" presStyleIdx="0" presStyleCnt="1" custScaleX="89631" custScaleY="86139"/>
      <dgm:spPr/>
    </dgm:pt>
  </dgm:ptLst>
  <dgm:cxnLst>
    <dgm:cxn modelId="{FA96FF3D-07FB-41D0-97BD-6BBBCAC3E841}" type="presOf" srcId="{D94A159D-B167-4B07-AD44-EA993C5ED256}" destId="{B79D9C8B-1E5B-461D-8F51-AC31CEF410CC}" srcOrd="0" destOrd="0" presId="urn:microsoft.com/office/officeart/2005/8/layout/radial3"/>
    <dgm:cxn modelId="{0A3A5A44-68B6-4F7F-B9F2-542B44C86B9E}" srcId="{9D1C701F-64EE-4B8A-8B3B-F5126DBA7182}" destId="{D94A159D-B167-4B07-AD44-EA993C5ED256}" srcOrd="0" destOrd="0" parTransId="{D56C73D1-4954-4403-BE27-62B721B87638}" sibTransId="{6C0C2D77-7533-4BBD-A422-461510B4EFF6}"/>
    <dgm:cxn modelId="{B257EC69-B856-4DDE-B7AB-4DAF54CF68DD}" type="presOf" srcId="{9D1C701F-64EE-4B8A-8B3B-F5126DBA7182}" destId="{95E8287A-5B13-4C80-8510-96FDE65A570D}" srcOrd="0" destOrd="0" presId="urn:microsoft.com/office/officeart/2005/8/layout/radial3"/>
    <dgm:cxn modelId="{AA3F0544-0D06-4265-9CBD-05A8E81E9740}" type="presParOf" srcId="{95E8287A-5B13-4C80-8510-96FDE65A570D}" destId="{C7FA38FB-40B5-4DA1-BC49-4AEDBFAE210D}" srcOrd="0" destOrd="0" presId="urn:microsoft.com/office/officeart/2005/8/layout/radial3"/>
    <dgm:cxn modelId="{3D509F88-B411-4006-9719-A16B4433D482}" type="presParOf" srcId="{C7FA38FB-40B5-4DA1-BC49-4AEDBFAE210D}" destId="{B79D9C8B-1E5B-461D-8F51-AC31CEF410CC}" srcOrd="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C9B908-7839-45B0-B682-7C7E2686548E}" type="doc">
      <dgm:prSet loTypeId="urn:microsoft.com/office/officeart/2005/8/layout/orgChart1" loCatId="hierarchy" qsTypeId="urn:microsoft.com/office/officeart/2005/8/quickstyle/simple2" qsCatId="simple" csTypeId="urn:microsoft.com/office/officeart/2005/8/colors/colorful1#5" csCatId="colorful" phldr="1"/>
      <dgm:spPr/>
      <dgm:t>
        <a:bodyPr/>
        <a:lstStyle/>
        <a:p>
          <a:endParaRPr lang="en-US"/>
        </a:p>
      </dgm:t>
    </dgm:pt>
    <dgm:pt modelId="{B9D261DF-F249-4DD0-9C1D-01239F493F43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sz="2000" b="0" dirty="0"/>
            <a:t>Company Orientations …</a:t>
          </a:r>
        </a:p>
      </dgm:t>
    </dgm:pt>
    <dgm:pt modelId="{DF80A1AD-B817-42A6-95E3-1A2B47ED6B42}" type="parTrans" cxnId="{EDA26D3B-6F3E-4F30-B532-D69FA8A0C7D2}">
      <dgm:prSet/>
      <dgm:spPr/>
      <dgm:t>
        <a:bodyPr/>
        <a:lstStyle/>
        <a:p>
          <a:endParaRPr lang="en-US" sz="2000"/>
        </a:p>
      </dgm:t>
    </dgm:pt>
    <dgm:pt modelId="{9E9877E4-ED2F-49DA-AA51-78E95A14F4D2}" type="sibTrans" cxnId="{EDA26D3B-6F3E-4F30-B532-D69FA8A0C7D2}">
      <dgm:prSet/>
      <dgm:spPr/>
      <dgm:t>
        <a:bodyPr/>
        <a:lstStyle/>
        <a:p>
          <a:endParaRPr lang="en-US" sz="2000"/>
        </a:p>
      </dgm:t>
    </dgm:pt>
    <dgm:pt modelId="{A35ECD79-857D-4847-9775-34E1C16529C5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600" dirty="0"/>
            <a:t>Selling</a:t>
          </a:r>
        </a:p>
      </dgm:t>
    </dgm:pt>
    <dgm:pt modelId="{1F093D62-8BE5-4C9C-AADD-30CAEC459B30}" type="parTrans" cxnId="{783FD61E-456B-4835-9DD6-EC1F9F77145B}">
      <dgm:prSet/>
      <dgm:spPr/>
      <dgm:t>
        <a:bodyPr/>
        <a:lstStyle/>
        <a:p>
          <a:endParaRPr lang="en-US" sz="2000"/>
        </a:p>
      </dgm:t>
    </dgm:pt>
    <dgm:pt modelId="{90232D88-41EB-49BB-94B2-3A98242627E6}" type="sibTrans" cxnId="{783FD61E-456B-4835-9DD6-EC1F9F77145B}">
      <dgm:prSet/>
      <dgm:spPr/>
      <dgm:t>
        <a:bodyPr/>
        <a:lstStyle/>
        <a:p>
          <a:endParaRPr lang="en-US" sz="2000"/>
        </a:p>
      </dgm:t>
    </dgm:pt>
    <dgm:pt modelId="{22CE2BD2-CF5F-413F-92B8-22CED6E0E3EF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600" dirty="0"/>
            <a:t>Product</a:t>
          </a:r>
        </a:p>
      </dgm:t>
    </dgm:pt>
    <dgm:pt modelId="{D368F2A1-5F5F-406B-A0C7-D808CE616FAF}" type="parTrans" cxnId="{E15E5606-2C90-42CE-8350-7FE6E87859E7}">
      <dgm:prSet/>
      <dgm:spPr/>
      <dgm:t>
        <a:bodyPr/>
        <a:lstStyle/>
        <a:p>
          <a:endParaRPr lang="en-US" sz="2000"/>
        </a:p>
      </dgm:t>
    </dgm:pt>
    <dgm:pt modelId="{BA6687FB-3B12-401A-AA83-0DFCAA619572}" type="sibTrans" cxnId="{E15E5606-2C90-42CE-8350-7FE6E87859E7}">
      <dgm:prSet/>
      <dgm:spPr/>
      <dgm:t>
        <a:bodyPr/>
        <a:lstStyle/>
        <a:p>
          <a:endParaRPr lang="en-US" sz="2000"/>
        </a:p>
      </dgm:t>
    </dgm:pt>
    <dgm:pt modelId="{0A9106AB-8BE2-4A8E-83F7-9A63E6ECB9ED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600" dirty="0"/>
            <a:t>Marketing</a:t>
          </a:r>
        </a:p>
      </dgm:t>
    </dgm:pt>
    <dgm:pt modelId="{39D93D57-A4C4-4021-BB82-4C9401F7E39C}" type="parTrans" cxnId="{DE1DED35-8D05-48B1-8973-26FF4B503B49}">
      <dgm:prSet/>
      <dgm:spPr/>
      <dgm:t>
        <a:bodyPr/>
        <a:lstStyle/>
        <a:p>
          <a:endParaRPr lang="en-US" sz="2000"/>
        </a:p>
      </dgm:t>
    </dgm:pt>
    <dgm:pt modelId="{64D667AE-FC54-4793-A72F-FDFB8843E283}" type="sibTrans" cxnId="{DE1DED35-8D05-48B1-8973-26FF4B503B49}">
      <dgm:prSet/>
      <dgm:spPr/>
      <dgm:t>
        <a:bodyPr/>
        <a:lstStyle/>
        <a:p>
          <a:endParaRPr lang="en-US" sz="2000"/>
        </a:p>
      </dgm:t>
    </dgm:pt>
    <dgm:pt modelId="{CBF5CD2C-5202-431C-ABFC-499E80642A61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600" dirty="0"/>
            <a:t>Production</a:t>
          </a:r>
        </a:p>
      </dgm:t>
    </dgm:pt>
    <dgm:pt modelId="{DDAD6014-4991-4A7A-BA31-EB8A42C356BD}" type="parTrans" cxnId="{75F13CC9-1645-4DD2-BE31-09823956B8EB}">
      <dgm:prSet/>
      <dgm:spPr/>
      <dgm:t>
        <a:bodyPr/>
        <a:lstStyle/>
        <a:p>
          <a:endParaRPr lang="en-US" sz="2000"/>
        </a:p>
      </dgm:t>
    </dgm:pt>
    <dgm:pt modelId="{6A2DF400-90DC-47C6-8D02-46B1D81442B9}" type="sibTrans" cxnId="{75F13CC9-1645-4DD2-BE31-09823956B8EB}">
      <dgm:prSet/>
      <dgm:spPr/>
      <dgm:t>
        <a:bodyPr/>
        <a:lstStyle/>
        <a:p>
          <a:endParaRPr lang="en-US" sz="2000"/>
        </a:p>
      </dgm:t>
    </dgm:pt>
    <dgm:pt modelId="{FD4A7E51-6C18-4AE4-9222-0DD92A17CE99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600" dirty="0"/>
            <a:t>Holistic Marketing</a:t>
          </a:r>
        </a:p>
      </dgm:t>
    </dgm:pt>
    <dgm:pt modelId="{52BF3A49-52AD-46D9-9C80-BA7148DF15CF}" type="parTrans" cxnId="{EBAC0BF1-2222-46E5-A771-B385D6EC8171}">
      <dgm:prSet/>
      <dgm:spPr/>
      <dgm:t>
        <a:bodyPr/>
        <a:lstStyle/>
        <a:p>
          <a:endParaRPr lang="en-US" sz="2000"/>
        </a:p>
      </dgm:t>
    </dgm:pt>
    <dgm:pt modelId="{C25245BA-7145-408F-B567-74434E3B0E1F}" type="sibTrans" cxnId="{EBAC0BF1-2222-46E5-A771-B385D6EC8171}">
      <dgm:prSet/>
      <dgm:spPr/>
      <dgm:t>
        <a:bodyPr/>
        <a:lstStyle/>
        <a:p>
          <a:endParaRPr lang="en-US" sz="2000"/>
        </a:p>
      </dgm:t>
    </dgm:pt>
    <dgm:pt modelId="{B768AB1C-8A54-4C02-97B8-7A8D3685214C}" type="pres">
      <dgm:prSet presAssocID="{8BC9B908-7839-45B0-B682-7C7E268654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1C9649D-B219-4D60-A6BF-44A0E555D41E}" type="pres">
      <dgm:prSet presAssocID="{B9D261DF-F249-4DD0-9C1D-01239F493F43}" presName="hierRoot1" presStyleCnt="0">
        <dgm:presLayoutVars>
          <dgm:hierBranch val="init"/>
        </dgm:presLayoutVars>
      </dgm:prSet>
      <dgm:spPr/>
    </dgm:pt>
    <dgm:pt modelId="{E9157380-A7E0-44E5-8003-554E15B719F8}" type="pres">
      <dgm:prSet presAssocID="{B9D261DF-F249-4DD0-9C1D-01239F493F43}" presName="rootComposite1" presStyleCnt="0"/>
      <dgm:spPr/>
    </dgm:pt>
    <dgm:pt modelId="{48128BD7-6861-41E8-AB0F-5FF6AFF21369}" type="pres">
      <dgm:prSet presAssocID="{B9D261DF-F249-4DD0-9C1D-01239F493F43}" presName="rootText1" presStyleLbl="node0" presStyleIdx="0" presStyleCnt="1" custScaleX="259036" custScaleY="51007">
        <dgm:presLayoutVars>
          <dgm:chPref val="3"/>
        </dgm:presLayoutVars>
      </dgm:prSet>
      <dgm:spPr/>
    </dgm:pt>
    <dgm:pt modelId="{463E6AE3-4FE1-40AD-A386-24ABAD5E7CAE}" type="pres">
      <dgm:prSet presAssocID="{B9D261DF-F249-4DD0-9C1D-01239F493F43}" presName="rootConnector1" presStyleLbl="node1" presStyleIdx="0" presStyleCnt="0"/>
      <dgm:spPr/>
    </dgm:pt>
    <dgm:pt modelId="{0AD2C05D-3CDC-49EF-940F-2769BDA94EC4}" type="pres">
      <dgm:prSet presAssocID="{B9D261DF-F249-4DD0-9C1D-01239F493F43}" presName="hierChild2" presStyleCnt="0"/>
      <dgm:spPr/>
    </dgm:pt>
    <dgm:pt modelId="{4B528195-C3C9-4426-9699-A85D9D291905}" type="pres">
      <dgm:prSet presAssocID="{DDAD6014-4991-4A7A-BA31-EB8A42C356BD}" presName="Name37" presStyleLbl="parChTrans1D2" presStyleIdx="0" presStyleCnt="5"/>
      <dgm:spPr/>
    </dgm:pt>
    <dgm:pt modelId="{235FB460-6D8B-4CF7-9797-8040744E8428}" type="pres">
      <dgm:prSet presAssocID="{CBF5CD2C-5202-431C-ABFC-499E80642A61}" presName="hierRoot2" presStyleCnt="0">
        <dgm:presLayoutVars>
          <dgm:hierBranch val="init"/>
        </dgm:presLayoutVars>
      </dgm:prSet>
      <dgm:spPr/>
    </dgm:pt>
    <dgm:pt modelId="{213F3D5C-FF94-40FF-9AAC-B17B2E29328C}" type="pres">
      <dgm:prSet presAssocID="{CBF5CD2C-5202-431C-ABFC-499E80642A61}" presName="rootComposite" presStyleCnt="0"/>
      <dgm:spPr/>
    </dgm:pt>
    <dgm:pt modelId="{D97A675B-1EA6-4EFA-AB97-BFB4BCA17C85}" type="pres">
      <dgm:prSet presAssocID="{CBF5CD2C-5202-431C-ABFC-499E80642A61}" presName="rootText" presStyleLbl="node2" presStyleIdx="0" presStyleCnt="5" custScaleY="79684">
        <dgm:presLayoutVars>
          <dgm:chPref val="3"/>
        </dgm:presLayoutVars>
      </dgm:prSet>
      <dgm:spPr/>
    </dgm:pt>
    <dgm:pt modelId="{A338A5CE-4CBD-48B1-8869-AF80FC967894}" type="pres">
      <dgm:prSet presAssocID="{CBF5CD2C-5202-431C-ABFC-499E80642A61}" presName="rootConnector" presStyleLbl="node2" presStyleIdx="0" presStyleCnt="5"/>
      <dgm:spPr/>
    </dgm:pt>
    <dgm:pt modelId="{982C9708-9C8F-463A-B98A-38ED16CDD351}" type="pres">
      <dgm:prSet presAssocID="{CBF5CD2C-5202-431C-ABFC-499E80642A61}" presName="hierChild4" presStyleCnt="0"/>
      <dgm:spPr/>
    </dgm:pt>
    <dgm:pt modelId="{EAD0A555-E46F-41B3-B889-428F6C79BC44}" type="pres">
      <dgm:prSet presAssocID="{CBF5CD2C-5202-431C-ABFC-499E80642A61}" presName="hierChild5" presStyleCnt="0"/>
      <dgm:spPr/>
    </dgm:pt>
    <dgm:pt modelId="{D70B49F5-1E1F-484E-9219-738C00A50AD0}" type="pres">
      <dgm:prSet presAssocID="{1F093D62-8BE5-4C9C-AADD-30CAEC459B30}" presName="Name37" presStyleLbl="parChTrans1D2" presStyleIdx="1" presStyleCnt="5"/>
      <dgm:spPr/>
    </dgm:pt>
    <dgm:pt modelId="{216F908E-64D8-4ACC-8373-A4C66427C198}" type="pres">
      <dgm:prSet presAssocID="{A35ECD79-857D-4847-9775-34E1C16529C5}" presName="hierRoot2" presStyleCnt="0">
        <dgm:presLayoutVars>
          <dgm:hierBranch val="init"/>
        </dgm:presLayoutVars>
      </dgm:prSet>
      <dgm:spPr/>
    </dgm:pt>
    <dgm:pt modelId="{C6640066-5B7E-439F-AC46-535027CDE457}" type="pres">
      <dgm:prSet presAssocID="{A35ECD79-857D-4847-9775-34E1C16529C5}" presName="rootComposite" presStyleCnt="0"/>
      <dgm:spPr/>
    </dgm:pt>
    <dgm:pt modelId="{71F41E88-FCAD-4E5C-B8D0-32DDE9374DDA}" type="pres">
      <dgm:prSet presAssocID="{A35ECD79-857D-4847-9775-34E1C16529C5}" presName="rootText" presStyleLbl="node2" presStyleIdx="1" presStyleCnt="5" custScaleY="79684">
        <dgm:presLayoutVars>
          <dgm:chPref val="3"/>
        </dgm:presLayoutVars>
      </dgm:prSet>
      <dgm:spPr/>
    </dgm:pt>
    <dgm:pt modelId="{97DC42A7-94AD-4851-837D-8751A6BA2F57}" type="pres">
      <dgm:prSet presAssocID="{A35ECD79-857D-4847-9775-34E1C16529C5}" presName="rootConnector" presStyleLbl="node2" presStyleIdx="1" presStyleCnt="5"/>
      <dgm:spPr/>
    </dgm:pt>
    <dgm:pt modelId="{A37EC3A8-AEFE-4CA8-B21F-2AB4E133481B}" type="pres">
      <dgm:prSet presAssocID="{A35ECD79-857D-4847-9775-34E1C16529C5}" presName="hierChild4" presStyleCnt="0"/>
      <dgm:spPr/>
    </dgm:pt>
    <dgm:pt modelId="{2C22F075-F568-4BA3-BCF4-565AB60322F0}" type="pres">
      <dgm:prSet presAssocID="{A35ECD79-857D-4847-9775-34E1C16529C5}" presName="hierChild5" presStyleCnt="0"/>
      <dgm:spPr/>
    </dgm:pt>
    <dgm:pt modelId="{0269B4F4-BBA8-4631-A95E-88A91F0DFBBE}" type="pres">
      <dgm:prSet presAssocID="{D368F2A1-5F5F-406B-A0C7-D808CE616FAF}" presName="Name37" presStyleLbl="parChTrans1D2" presStyleIdx="2" presStyleCnt="5"/>
      <dgm:spPr/>
    </dgm:pt>
    <dgm:pt modelId="{351E026B-E330-4530-96C6-D690C78EDF7A}" type="pres">
      <dgm:prSet presAssocID="{22CE2BD2-CF5F-413F-92B8-22CED6E0E3EF}" presName="hierRoot2" presStyleCnt="0">
        <dgm:presLayoutVars>
          <dgm:hierBranch val="init"/>
        </dgm:presLayoutVars>
      </dgm:prSet>
      <dgm:spPr/>
    </dgm:pt>
    <dgm:pt modelId="{23250D41-59C9-4744-A561-B903D5F3036A}" type="pres">
      <dgm:prSet presAssocID="{22CE2BD2-CF5F-413F-92B8-22CED6E0E3EF}" presName="rootComposite" presStyleCnt="0"/>
      <dgm:spPr/>
    </dgm:pt>
    <dgm:pt modelId="{A6655E84-79C3-4D85-A821-ED5D949C2101}" type="pres">
      <dgm:prSet presAssocID="{22CE2BD2-CF5F-413F-92B8-22CED6E0E3EF}" presName="rootText" presStyleLbl="node2" presStyleIdx="2" presStyleCnt="5" custScaleY="79684">
        <dgm:presLayoutVars>
          <dgm:chPref val="3"/>
        </dgm:presLayoutVars>
      </dgm:prSet>
      <dgm:spPr/>
    </dgm:pt>
    <dgm:pt modelId="{F872614F-F7F5-466C-8E07-0826C5F34580}" type="pres">
      <dgm:prSet presAssocID="{22CE2BD2-CF5F-413F-92B8-22CED6E0E3EF}" presName="rootConnector" presStyleLbl="node2" presStyleIdx="2" presStyleCnt="5"/>
      <dgm:spPr/>
    </dgm:pt>
    <dgm:pt modelId="{A6104F2C-D18E-481C-B14C-9FEB0D668802}" type="pres">
      <dgm:prSet presAssocID="{22CE2BD2-CF5F-413F-92B8-22CED6E0E3EF}" presName="hierChild4" presStyleCnt="0"/>
      <dgm:spPr/>
    </dgm:pt>
    <dgm:pt modelId="{08D24B9B-7733-4861-BC33-CA76B6209CB6}" type="pres">
      <dgm:prSet presAssocID="{22CE2BD2-CF5F-413F-92B8-22CED6E0E3EF}" presName="hierChild5" presStyleCnt="0"/>
      <dgm:spPr/>
    </dgm:pt>
    <dgm:pt modelId="{D5007BC9-74BA-4C43-B05B-357016F00A31}" type="pres">
      <dgm:prSet presAssocID="{39D93D57-A4C4-4021-BB82-4C9401F7E39C}" presName="Name37" presStyleLbl="parChTrans1D2" presStyleIdx="3" presStyleCnt="5"/>
      <dgm:spPr/>
    </dgm:pt>
    <dgm:pt modelId="{8EBFFE5E-78B1-4A43-841B-E027161CC044}" type="pres">
      <dgm:prSet presAssocID="{0A9106AB-8BE2-4A8E-83F7-9A63E6ECB9ED}" presName="hierRoot2" presStyleCnt="0">
        <dgm:presLayoutVars>
          <dgm:hierBranch val="init"/>
        </dgm:presLayoutVars>
      </dgm:prSet>
      <dgm:spPr/>
    </dgm:pt>
    <dgm:pt modelId="{C99B7C4D-91A2-428F-8989-439E24ADE7C9}" type="pres">
      <dgm:prSet presAssocID="{0A9106AB-8BE2-4A8E-83F7-9A63E6ECB9ED}" presName="rootComposite" presStyleCnt="0"/>
      <dgm:spPr/>
    </dgm:pt>
    <dgm:pt modelId="{9D6D0FAE-F00D-4F86-BAFE-297BD01857FF}" type="pres">
      <dgm:prSet presAssocID="{0A9106AB-8BE2-4A8E-83F7-9A63E6ECB9ED}" presName="rootText" presStyleLbl="node2" presStyleIdx="3" presStyleCnt="5" custScaleY="79684">
        <dgm:presLayoutVars>
          <dgm:chPref val="3"/>
        </dgm:presLayoutVars>
      </dgm:prSet>
      <dgm:spPr/>
    </dgm:pt>
    <dgm:pt modelId="{88117260-3170-4F58-B42B-872086760D1E}" type="pres">
      <dgm:prSet presAssocID="{0A9106AB-8BE2-4A8E-83F7-9A63E6ECB9ED}" presName="rootConnector" presStyleLbl="node2" presStyleIdx="3" presStyleCnt="5"/>
      <dgm:spPr/>
    </dgm:pt>
    <dgm:pt modelId="{BA93CA3D-FD08-46DC-A85D-623B16004AD6}" type="pres">
      <dgm:prSet presAssocID="{0A9106AB-8BE2-4A8E-83F7-9A63E6ECB9ED}" presName="hierChild4" presStyleCnt="0"/>
      <dgm:spPr/>
    </dgm:pt>
    <dgm:pt modelId="{583B2467-4195-432D-9E99-F5329559CA2C}" type="pres">
      <dgm:prSet presAssocID="{0A9106AB-8BE2-4A8E-83F7-9A63E6ECB9ED}" presName="hierChild5" presStyleCnt="0"/>
      <dgm:spPr/>
    </dgm:pt>
    <dgm:pt modelId="{7A04F6A5-33D0-4DFD-A80B-E61212AC31CE}" type="pres">
      <dgm:prSet presAssocID="{52BF3A49-52AD-46D9-9C80-BA7148DF15CF}" presName="Name37" presStyleLbl="parChTrans1D2" presStyleIdx="4" presStyleCnt="5"/>
      <dgm:spPr/>
    </dgm:pt>
    <dgm:pt modelId="{03E70150-603E-4CCF-B6A0-459AD95F2934}" type="pres">
      <dgm:prSet presAssocID="{FD4A7E51-6C18-4AE4-9222-0DD92A17CE99}" presName="hierRoot2" presStyleCnt="0">
        <dgm:presLayoutVars>
          <dgm:hierBranch val="init"/>
        </dgm:presLayoutVars>
      </dgm:prSet>
      <dgm:spPr/>
    </dgm:pt>
    <dgm:pt modelId="{2FC9E5AF-1833-4B2D-BC9E-53039A4358CA}" type="pres">
      <dgm:prSet presAssocID="{FD4A7E51-6C18-4AE4-9222-0DD92A17CE99}" presName="rootComposite" presStyleCnt="0"/>
      <dgm:spPr/>
    </dgm:pt>
    <dgm:pt modelId="{F8BC0475-922E-4EB1-ACD3-9BCF2F820916}" type="pres">
      <dgm:prSet presAssocID="{FD4A7E51-6C18-4AE4-9222-0DD92A17CE99}" presName="rootText" presStyleLbl="node2" presStyleIdx="4" presStyleCnt="5" custScaleY="79684">
        <dgm:presLayoutVars>
          <dgm:chPref val="3"/>
        </dgm:presLayoutVars>
      </dgm:prSet>
      <dgm:spPr/>
    </dgm:pt>
    <dgm:pt modelId="{8585CCF0-88B5-4599-BE03-85FB80998121}" type="pres">
      <dgm:prSet presAssocID="{FD4A7E51-6C18-4AE4-9222-0DD92A17CE99}" presName="rootConnector" presStyleLbl="node2" presStyleIdx="4" presStyleCnt="5"/>
      <dgm:spPr/>
    </dgm:pt>
    <dgm:pt modelId="{8A33F1E4-ABE5-49F8-A9EE-C2472D8C1B9B}" type="pres">
      <dgm:prSet presAssocID="{FD4A7E51-6C18-4AE4-9222-0DD92A17CE99}" presName="hierChild4" presStyleCnt="0"/>
      <dgm:spPr/>
    </dgm:pt>
    <dgm:pt modelId="{99DDC3A2-13B9-4FFB-A430-5EC6FE3B0EDD}" type="pres">
      <dgm:prSet presAssocID="{FD4A7E51-6C18-4AE4-9222-0DD92A17CE99}" presName="hierChild5" presStyleCnt="0"/>
      <dgm:spPr/>
    </dgm:pt>
    <dgm:pt modelId="{66BDC67F-1DE1-40B2-A51A-2A8836E9EEFC}" type="pres">
      <dgm:prSet presAssocID="{B9D261DF-F249-4DD0-9C1D-01239F493F43}" presName="hierChild3" presStyleCnt="0"/>
      <dgm:spPr/>
    </dgm:pt>
  </dgm:ptLst>
  <dgm:cxnLst>
    <dgm:cxn modelId="{E15E5606-2C90-42CE-8350-7FE6E87859E7}" srcId="{B9D261DF-F249-4DD0-9C1D-01239F493F43}" destId="{22CE2BD2-CF5F-413F-92B8-22CED6E0E3EF}" srcOrd="2" destOrd="0" parTransId="{D368F2A1-5F5F-406B-A0C7-D808CE616FAF}" sibTransId="{BA6687FB-3B12-401A-AA83-0DFCAA619572}"/>
    <dgm:cxn modelId="{783FD61E-456B-4835-9DD6-EC1F9F77145B}" srcId="{B9D261DF-F249-4DD0-9C1D-01239F493F43}" destId="{A35ECD79-857D-4847-9775-34E1C16529C5}" srcOrd="1" destOrd="0" parTransId="{1F093D62-8BE5-4C9C-AADD-30CAEC459B30}" sibTransId="{90232D88-41EB-49BB-94B2-3A98242627E6}"/>
    <dgm:cxn modelId="{4C731E34-3C35-44E5-B258-9BC9A0010657}" type="presOf" srcId="{A35ECD79-857D-4847-9775-34E1C16529C5}" destId="{71F41E88-FCAD-4E5C-B8D0-32DDE9374DDA}" srcOrd="0" destOrd="0" presId="urn:microsoft.com/office/officeart/2005/8/layout/orgChart1"/>
    <dgm:cxn modelId="{DE1DED35-8D05-48B1-8973-26FF4B503B49}" srcId="{B9D261DF-F249-4DD0-9C1D-01239F493F43}" destId="{0A9106AB-8BE2-4A8E-83F7-9A63E6ECB9ED}" srcOrd="3" destOrd="0" parTransId="{39D93D57-A4C4-4021-BB82-4C9401F7E39C}" sibTransId="{64D667AE-FC54-4793-A72F-FDFB8843E283}"/>
    <dgm:cxn modelId="{EDA26D3B-6F3E-4F30-B532-D69FA8A0C7D2}" srcId="{8BC9B908-7839-45B0-B682-7C7E2686548E}" destId="{B9D261DF-F249-4DD0-9C1D-01239F493F43}" srcOrd="0" destOrd="0" parTransId="{DF80A1AD-B817-42A6-95E3-1A2B47ED6B42}" sibTransId="{9E9877E4-ED2F-49DA-AA51-78E95A14F4D2}"/>
    <dgm:cxn modelId="{FC15BB44-CEE3-4454-88BC-0848978B5F6F}" type="presOf" srcId="{22CE2BD2-CF5F-413F-92B8-22CED6E0E3EF}" destId="{F872614F-F7F5-466C-8E07-0826C5F34580}" srcOrd="1" destOrd="0" presId="urn:microsoft.com/office/officeart/2005/8/layout/orgChart1"/>
    <dgm:cxn modelId="{BE096249-43EB-42FD-8699-CA89BE76CA5E}" type="presOf" srcId="{B9D261DF-F249-4DD0-9C1D-01239F493F43}" destId="{463E6AE3-4FE1-40AD-A386-24ABAD5E7CAE}" srcOrd="1" destOrd="0" presId="urn:microsoft.com/office/officeart/2005/8/layout/orgChart1"/>
    <dgm:cxn modelId="{B5D20B6E-C906-4AA1-85F5-BEC8A27FA77E}" type="presOf" srcId="{22CE2BD2-CF5F-413F-92B8-22CED6E0E3EF}" destId="{A6655E84-79C3-4D85-A821-ED5D949C2101}" srcOrd="0" destOrd="0" presId="urn:microsoft.com/office/officeart/2005/8/layout/orgChart1"/>
    <dgm:cxn modelId="{FD804A51-6466-4F5E-AF39-C6447DDB8502}" type="presOf" srcId="{A35ECD79-857D-4847-9775-34E1C16529C5}" destId="{97DC42A7-94AD-4851-837D-8751A6BA2F57}" srcOrd="1" destOrd="0" presId="urn:microsoft.com/office/officeart/2005/8/layout/orgChart1"/>
    <dgm:cxn modelId="{21871D76-99A1-4089-99B4-94C82A49DB5A}" type="presOf" srcId="{1F093D62-8BE5-4C9C-AADD-30CAEC459B30}" destId="{D70B49F5-1E1F-484E-9219-738C00A50AD0}" srcOrd="0" destOrd="0" presId="urn:microsoft.com/office/officeart/2005/8/layout/orgChart1"/>
    <dgm:cxn modelId="{3194AC76-8AE9-44CD-88FC-660B35B967C7}" type="presOf" srcId="{8BC9B908-7839-45B0-B682-7C7E2686548E}" destId="{B768AB1C-8A54-4C02-97B8-7A8D3685214C}" srcOrd="0" destOrd="0" presId="urn:microsoft.com/office/officeart/2005/8/layout/orgChart1"/>
    <dgm:cxn modelId="{E557CB85-B9A9-4757-AEE8-D04EE99DFF4D}" type="presOf" srcId="{0A9106AB-8BE2-4A8E-83F7-9A63E6ECB9ED}" destId="{88117260-3170-4F58-B42B-872086760D1E}" srcOrd="1" destOrd="0" presId="urn:microsoft.com/office/officeart/2005/8/layout/orgChart1"/>
    <dgm:cxn modelId="{A04E98A8-BA85-4357-89A4-65A6D0DC2105}" type="presOf" srcId="{FD4A7E51-6C18-4AE4-9222-0DD92A17CE99}" destId="{8585CCF0-88B5-4599-BE03-85FB80998121}" srcOrd="1" destOrd="0" presId="urn:microsoft.com/office/officeart/2005/8/layout/orgChart1"/>
    <dgm:cxn modelId="{472149AF-B064-4618-AE82-5E8DD1D5B43B}" type="presOf" srcId="{FD4A7E51-6C18-4AE4-9222-0DD92A17CE99}" destId="{F8BC0475-922E-4EB1-ACD3-9BCF2F820916}" srcOrd="0" destOrd="0" presId="urn:microsoft.com/office/officeart/2005/8/layout/orgChart1"/>
    <dgm:cxn modelId="{360D6BB6-65D7-4191-A137-CCDBA1CFF2BC}" type="presOf" srcId="{CBF5CD2C-5202-431C-ABFC-499E80642A61}" destId="{D97A675B-1EA6-4EFA-AB97-BFB4BCA17C85}" srcOrd="0" destOrd="0" presId="urn:microsoft.com/office/officeart/2005/8/layout/orgChart1"/>
    <dgm:cxn modelId="{95261AC3-BA1A-419C-8F2A-FA4897CC75D4}" type="presOf" srcId="{DDAD6014-4991-4A7A-BA31-EB8A42C356BD}" destId="{4B528195-C3C9-4426-9699-A85D9D291905}" srcOrd="0" destOrd="0" presId="urn:microsoft.com/office/officeart/2005/8/layout/orgChart1"/>
    <dgm:cxn modelId="{F3A528C8-9A1B-49DE-A9AE-079302A2238B}" type="presOf" srcId="{B9D261DF-F249-4DD0-9C1D-01239F493F43}" destId="{48128BD7-6861-41E8-AB0F-5FF6AFF21369}" srcOrd="0" destOrd="0" presId="urn:microsoft.com/office/officeart/2005/8/layout/orgChart1"/>
    <dgm:cxn modelId="{75F13CC9-1645-4DD2-BE31-09823956B8EB}" srcId="{B9D261DF-F249-4DD0-9C1D-01239F493F43}" destId="{CBF5CD2C-5202-431C-ABFC-499E80642A61}" srcOrd="0" destOrd="0" parTransId="{DDAD6014-4991-4A7A-BA31-EB8A42C356BD}" sibTransId="{6A2DF400-90DC-47C6-8D02-46B1D81442B9}"/>
    <dgm:cxn modelId="{D6ADF7CF-4BA0-4A15-B3AC-EB7003977A38}" type="presOf" srcId="{D368F2A1-5F5F-406B-A0C7-D808CE616FAF}" destId="{0269B4F4-BBA8-4631-A95E-88A91F0DFBBE}" srcOrd="0" destOrd="0" presId="urn:microsoft.com/office/officeart/2005/8/layout/orgChart1"/>
    <dgm:cxn modelId="{766E91E2-AC7B-4674-A1E6-93C3CE9696EB}" type="presOf" srcId="{CBF5CD2C-5202-431C-ABFC-499E80642A61}" destId="{A338A5CE-4CBD-48B1-8869-AF80FC967894}" srcOrd="1" destOrd="0" presId="urn:microsoft.com/office/officeart/2005/8/layout/orgChart1"/>
    <dgm:cxn modelId="{8112CAE3-2716-42DB-8CA1-AEE8DDB3C028}" type="presOf" srcId="{39D93D57-A4C4-4021-BB82-4C9401F7E39C}" destId="{D5007BC9-74BA-4C43-B05B-357016F00A31}" srcOrd="0" destOrd="0" presId="urn:microsoft.com/office/officeart/2005/8/layout/orgChart1"/>
    <dgm:cxn modelId="{EBAC0BF1-2222-46E5-A771-B385D6EC8171}" srcId="{B9D261DF-F249-4DD0-9C1D-01239F493F43}" destId="{FD4A7E51-6C18-4AE4-9222-0DD92A17CE99}" srcOrd="4" destOrd="0" parTransId="{52BF3A49-52AD-46D9-9C80-BA7148DF15CF}" sibTransId="{C25245BA-7145-408F-B567-74434E3B0E1F}"/>
    <dgm:cxn modelId="{653D7FF3-F44B-47D1-A00D-9699D9F0B84A}" type="presOf" srcId="{52BF3A49-52AD-46D9-9C80-BA7148DF15CF}" destId="{7A04F6A5-33D0-4DFD-A80B-E61212AC31CE}" srcOrd="0" destOrd="0" presId="urn:microsoft.com/office/officeart/2005/8/layout/orgChart1"/>
    <dgm:cxn modelId="{7B6E89FC-41B0-4D7E-8FA0-F747BC952D2D}" type="presOf" srcId="{0A9106AB-8BE2-4A8E-83F7-9A63E6ECB9ED}" destId="{9D6D0FAE-F00D-4F86-BAFE-297BD01857FF}" srcOrd="0" destOrd="0" presId="urn:microsoft.com/office/officeart/2005/8/layout/orgChart1"/>
    <dgm:cxn modelId="{8222B754-42CD-43AC-8DDA-575EDBBDB533}" type="presParOf" srcId="{B768AB1C-8A54-4C02-97B8-7A8D3685214C}" destId="{21C9649D-B219-4D60-A6BF-44A0E555D41E}" srcOrd="0" destOrd="0" presId="urn:microsoft.com/office/officeart/2005/8/layout/orgChart1"/>
    <dgm:cxn modelId="{A109DED1-4D13-4AE0-950B-23D84942F72A}" type="presParOf" srcId="{21C9649D-B219-4D60-A6BF-44A0E555D41E}" destId="{E9157380-A7E0-44E5-8003-554E15B719F8}" srcOrd="0" destOrd="0" presId="urn:microsoft.com/office/officeart/2005/8/layout/orgChart1"/>
    <dgm:cxn modelId="{AB233D05-39C3-497D-A811-6ADA1E25CC33}" type="presParOf" srcId="{E9157380-A7E0-44E5-8003-554E15B719F8}" destId="{48128BD7-6861-41E8-AB0F-5FF6AFF21369}" srcOrd="0" destOrd="0" presId="urn:microsoft.com/office/officeart/2005/8/layout/orgChart1"/>
    <dgm:cxn modelId="{24ACAF46-B886-4719-A681-ED2689A97B51}" type="presParOf" srcId="{E9157380-A7E0-44E5-8003-554E15B719F8}" destId="{463E6AE3-4FE1-40AD-A386-24ABAD5E7CAE}" srcOrd="1" destOrd="0" presId="urn:microsoft.com/office/officeart/2005/8/layout/orgChart1"/>
    <dgm:cxn modelId="{178BF6FE-963D-4F27-A3CD-4400FB8F2A2E}" type="presParOf" srcId="{21C9649D-B219-4D60-A6BF-44A0E555D41E}" destId="{0AD2C05D-3CDC-49EF-940F-2769BDA94EC4}" srcOrd="1" destOrd="0" presId="urn:microsoft.com/office/officeart/2005/8/layout/orgChart1"/>
    <dgm:cxn modelId="{AFB2F760-2207-414C-B961-2855E46AEF42}" type="presParOf" srcId="{0AD2C05D-3CDC-49EF-940F-2769BDA94EC4}" destId="{4B528195-C3C9-4426-9699-A85D9D291905}" srcOrd="0" destOrd="0" presId="urn:microsoft.com/office/officeart/2005/8/layout/orgChart1"/>
    <dgm:cxn modelId="{F3B7CCC4-35F2-46DA-AB73-956E00C6A254}" type="presParOf" srcId="{0AD2C05D-3CDC-49EF-940F-2769BDA94EC4}" destId="{235FB460-6D8B-4CF7-9797-8040744E8428}" srcOrd="1" destOrd="0" presId="urn:microsoft.com/office/officeart/2005/8/layout/orgChart1"/>
    <dgm:cxn modelId="{DBBE29B3-71B5-4BDE-8A27-27F10A3A75CD}" type="presParOf" srcId="{235FB460-6D8B-4CF7-9797-8040744E8428}" destId="{213F3D5C-FF94-40FF-9AAC-B17B2E29328C}" srcOrd="0" destOrd="0" presId="urn:microsoft.com/office/officeart/2005/8/layout/orgChart1"/>
    <dgm:cxn modelId="{912AA74C-565B-4C73-BB44-8A59383F585B}" type="presParOf" srcId="{213F3D5C-FF94-40FF-9AAC-B17B2E29328C}" destId="{D97A675B-1EA6-4EFA-AB97-BFB4BCA17C85}" srcOrd="0" destOrd="0" presId="urn:microsoft.com/office/officeart/2005/8/layout/orgChart1"/>
    <dgm:cxn modelId="{46625246-1F61-4A2A-B25F-1CF038182EF2}" type="presParOf" srcId="{213F3D5C-FF94-40FF-9AAC-B17B2E29328C}" destId="{A338A5CE-4CBD-48B1-8869-AF80FC967894}" srcOrd="1" destOrd="0" presId="urn:microsoft.com/office/officeart/2005/8/layout/orgChart1"/>
    <dgm:cxn modelId="{3B2B4651-5E89-40D7-A5CD-FC301DB2DCE6}" type="presParOf" srcId="{235FB460-6D8B-4CF7-9797-8040744E8428}" destId="{982C9708-9C8F-463A-B98A-38ED16CDD351}" srcOrd="1" destOrd="0" presId="urn:microsoft.com/office/officeart/2005/8/layout/orgChart1"/>
    <dgm:cxn modelId="{E2B13E0D-2C22-444F-8CD5-D07036A5C257}" type="presParOf" srcId="{235FB460-6D8B-4CF7-9797-8040744E8428}" destId="{EAD0A555-E46F-41B3-B889-428F6C79BC44}" srcOrd="2" destOrd="0" presId="urn:microsoft.com/office/officeart/2005/8/layout/orgChart1"/>
    <dgm:cxn modelId="{0360F43F-4450-4FCF-90C5-FFA669D80957}" type="presParOf" srcId="{0AD2C05D-3CDC-49EF-940F-2769BDA94EC4}" destId="{D70B49F5-1E1F-484E-9219-738C00A50AD0}" srcOrd="2" destOrd="0" presId="urn:microsoft.com/office/officeart/2005/8/layout/orgChart1"/>
    <dgm:cxn modelId="{4806ABBD-4F85-4B8B-8BA9-20F4D25025DA}" type="presParOf" srcId="{0AD2C05D-3CDC-49EF-940F-2769BDA94EC4}" destId="{216F908E-64D8-4ACC-8373-A4C66427C198}" srcOrd="3" destOrd="0" presId="urn:microsoft.com/office/officeart/2005/8/layout/orgChart1"/>
    <dgm:cxn modelId="{52CA4FD2-D947-427E-9CE6-F60A044BD26E}" type="presParOf" srcId="{216F908E-64D8-4ACC-8373-A4C66427C198}" destId="{C6640066-5B7E-439F-AC46-535027CDE457}" srcOrd="0" destOrd="0" presId="urn:microsoft.com/office/officeart/2005/8/layout/orgChart1"/>
    <dgm:cxn modelId="{111A4B6B-DFF1-48A5-A576-87DF5DF28DFC}" type="presParOf" srcId="{C6640066-5B7E-439F-AC46-535027CDE457}" destId="{71F41E88-FCAD-4E5C-B8D0-32DDE9374DDA}" srcOrd="0" destOrd="0" presId="urn:microsoft.com/office/officeart/2005/8/layout/orgChart1"/>
    <dgm:cxn modelId="{640BBD5B-4FEF-4DB9-934B-7BA607E35AE3}" type="presParOf" srcId="{C6640066-5B7E-439F-AC46-535027CDE457}" destId="{97DC42A7-94AD-4851-837D-8751A6BA2F57}" srcOrd="1" destOrd="0" presId="urn:microsoft.com/office/officeart/2005/8/layout/orgChart1"/>
    <dgm:cxn modelId="{9F0189B3-3DD2-456B-A896-39A51CA64C9D}" type="presParOf" srcId="{216F908E-64D8-4ACC-8373-A4C66427C198}" destId="{A37EC3A8-AEFE-4CA8-B21F-2AB4E133481B}" srcOrd="1" destOrd="0" presId="urn:microsoft.com/office/officeart/2005/8/layout/orgChart1"/>
    <dgm:cxn modelId="{2C85EA82-283C-4E7C-B8B2-458C8F9B1098}" type="presParOf" srcId="{216F908E-64D8-4ACC-8373-A4C66427C198}" destId="{2C22F075-F568-4BA3-BCF4-565AB60322F0}" srcOrd="2" destOrd="0" presId="urn:microsoft.com/office/officeart/2005/8/layout/orgChart1"/>
    <dgm:cxn modelId="{A331AE74-6ED2-41EA-9CAD-86FDF3D9C4FF}" type="presParOf" srcId="{0AD2C05D-3CDC-49EF-940F-2769BDA94EC4}" destId="{0269B4F4-BBA8-4631-A95E-88A91F0DFBBE}" srcOrd="4" destOrd="0" presId="urn:microsoft.com/office/officeart/2005/8/layout/orgChart1"/>
    <dgm:cxn modelId="{EAA6AFA1-7103-453A-B522-B67B7A1F9077}" type="presParOf" srcId="{0AD2C05D-3CDC-49EF-940F-2769BDA94EC4}" destId="{351E026B-E330-4530-96C6-D690C78EDF7A}" srcOrd="5" destOrd="0" presId="urn:microsoft.com/office/officeart/2005/8/layout/orgChart1"/>
    <dgm:cxn modelId="{96AF3B77-5E6F-4AAF-BEA4-BEDE32F29F44}" type="presParOf" srcId="{351E026B-E330-4530-96C6-D690C78EDF7A}" destId="{23250D41-59C9-4744-A561-B903D5F3036A}" srcOrd="0" destOrd="0" presId="urn:microsoft.com/office/officeart/2005/8/layout/orgChart1"/>
    <dgm:cxn modelId="{9E2670E9-732B-4E12-B084-50B6E08DBFF3}" type="presParOf" srcId="{23250D41-59C9-4744-A561-B903D5F3036A}" destId="{A6655E84-79C3-4D85-A821-ED5D949C2101}" srcOrd="0" destOrd="0" presId="urn:microsoft.com/office/officeart/2005/8/layout/orgChart1"/>
    <dgm:cxn modelId="{E5B0291D-EDC0-4B6A-8E62-52A6C9ED6CC1}" type="presParOf" srcId="{23250D41-59C9-4744-A561-B903D5F3036A}" destId="{F872614F-F7F5-466C-8E07-0826C5F34580}" srcOrd="1" destOrd="0" presId="urn:microsoft.com/office/officeart/2005/8/layout/orgChart1"/>
    <dgm:cxn modelId="{5BFAE73C-069F-4FC8-A168-982F25BE6D3E}" type="presParOf" srcId="{351E026B-E330-4530-96C6-D690C78EDF7A}" destId="{A6104F2C-D18E-481C-B14C-9FEB0D668802}" srcOrd="1" destOrd="0" presId="urn:microsoft.com/office/officeart/2005/8/layout/orgChart1"/>
    <dgm:cxn modelId="{249FCACB-8AAE-4A6F-B1C2-A22D439232A2}" type="presParOf" srcId="{351E026B-E330-4530-96C6-D690C78EDF7A}" destId="{08D24B9B-7733-4861-BC33-CA76B6209CB6}" srcOrd="2" destOrd="0" presId="urn:microsoft.com/office/officeart/2005/8/layout/orgChart1"/>
    <dgm:cxn modelId="{F4A50B0F-AC48-4FBA-BF39-5EAD5431492F}" type="presParOf" srcId="{0AD2C05D-3CDC-49EF-940F-2769BDA94EC4}" destId="{D5007BC9-74BA-4C43-B05B-357016F00A31}" srcOrd="6" destOrd="0" presId="urn:microsoft.com/office/officeart/2005/8/layout/orgChart1"/>
    <dgm:cxn modelId="{269EEDEE-9222-4373-B09C-78B518D5FE8F}" type="presParOf" srcId="{0AD2C05D-3CDC-49EF-940F-2769BDA94EC4}" destId="{8EBFFE5E-78B1-4A43-841B-E027161CC044}" srcOrd="7" destOrd="0" presId="urn:microsoft.com/office/officeart/2005/8/layout/orgChart1"/>
    <dgm:cxn modelId="{C1EC0CC4-75F0-44C5-BFEA-102E6D9F6B47}" type="presParOf" srcId="{8EBFFE5E-78B1-4A43-841B-E027161CC044}" destId="{C99B7C4D-91A2-428F-8989-439E24ADE7C9}" srcOrd="0" destOrd="0" presId="urn:microsoft.com/office/officeart/2005/8/layout/orgChart1"/>
    <dgm:cxn modelId="{29D60C33-66A4-40B2-A51F-BEB5B6994D66}" type="presParOf" srcId="{C99B7C4D-91A2-428F-8989-439E24ADE7C9}" destId="{9D6D0FAE-F00D-4F86-BAFE-297BD01857FF}" srcOrd="0" destOrd="0" presId="urn:microsoft.com/office/officeart/2005/8/layout/orgChart1"/>
    <dgm:cxn modelId="{8BDEFAEC-9A85-4733-8339-B10BE29DA544}" type="presParOf" srcId="{C99B7C4D-91A2-428F-8989-439E24ADE7C9}" destId="{88117260-3170-4F58-B42B-872086760D1E}" srcOrd="1" destOrd="0" presId="urn:microsoft.com/office/officeart/2005/8/layout/orgChart1"/>
    <dgm:cxn modelId="{6DDB6E04-7FA4-481E-A728-A469FC4EB128}" type="presParOf" srcId="{8EBFFE5E-78B1-4A43-841B-E027161CC044}" destId="{BA93CA3D-FD08-46DC-A85D-623B16004AD6}" srcOrd="1" destOrd="0" presId="urn:microsoft.com/office/officeart/2005/8/layout/orgChart1"/>
    <dgm:cxn modelId="{B9876071-096C-4565-BF03-FD14B5A6A569}" type="presParOf" srcId="{8EBFFE5E-78B1-4A43-841B-E027161CC044}" destId="{583B2467-4195-432D-9E99-F5329559CA2C}" srcOrd="2" destOrd="0" presId="urn:microsoft.com/office/officeart/2005/8/layout/orgChart1"/>
    <dgm:cxn modelId="{5454A0DB-023B-415E-81DA-9D1F5602FAAA}" type="presParOf" srcId="{0AD2C05D-3CDC-49EF-940F-2769BDA94EC4}" destId="{7A04F6A5-33D0-4DFD-A80B-E61212AC31CE}" srcOrd="8" destOrd="0" presId="urn:microsoft.com/office/officeart/2005/8/layout/orgChart1"/>
    <dgm:cxn modelId="{98BB93B3-8BFE-4916-8F59-1EC9FAAE8536}" type="presParOf" srcId="{0AD2C05D-3CDC-49EF-940F-2769BDA94EC4}" destId="{03E70150-603E-4CCF-B6A0-459AD95F2934}" srcOrd="9" destOrd="0" presId="urn:microsoft.com/office/officeart/2005/8/layout/orgChart1"/>
    <dgm:cxn modelId="{26A22FF7-6E94-4CE9-A450-1CD269552AAA}" type="presParOf" srcId="{03E70150-603E-4CCF-B6A0-459AD95F2934}" destId="{2FC9E5AF-1833-4B2D-BC9E-53039A4358CA}" srcOrd="0" destOrd="0" presId="urn:microsoft.com/office/officeart/2005/8/layout/orgChart1"/>
    <dgm:cxn modelId="{A9616481-EF54-464D-BB07-DCB8452F0718}" type="presParOf" srcId="{2FC9E5AF-1833-4B2D-BC9E-53039A4358CA}" destId="{F8BC0475-922E-4EB1-ACD3-9BCF2F820916}" srcOrd="0" destOrd="0" presId="urn:microsoft.com/office/officeart/2005/8/layout/orgChart1"/>
    <dgm:cxn modelId="{D33983A4-9282-4D93-B766-088D188B84F8}" type="presParOf" srcId="{2FC9E5AF-1833-4B2D-BC9E-53039A4358CA}" destId="{8585CCF0-88B5-4599-BE03-85FB80998121}" srcOrd="1" destOrd="0" presId="urn:microsoft.com/office/officeart/2005/8/layout/orgChart1"/>
    <dgm:cxn modelId="{2DAE1D83-7702-4D70-8335-D4649CF92166}" type="presParOf" srcId="{03E70150-603E-4CCF-B6A0-459AD95F2934}" destId="{8A33F1E4-ABE5-49F8-A9EE-C2472D8C1B9B}" srcOrd="1" destOrd="0" presId="urn:microsoft.com/office/officeart/2005/8/layout/orgChart1"/>
    <dgm:cxn modelId="{0D75806D-CEB7-4FD1-BA2C-28908434E6F7}" type="presParOf" srcId="{03E70150-603E-4CCF-B6A0-459AD95F2934}" destId="{99DDC3A2-13B9-4FFB-A430-5EC6FE3B0EDD}" srcOrd="2" destOrd="0" presId="urn:microsoft.com/office/officeart/2005/8/layout/orgChart1"/>
    <dgm:cxn modelId="{3D4515AF-2253-4B3D-9232-93EC9157FD76}" type="presParOf" srcId="{21C9649D-B219-4D60-A6BF-44A0E555D41E}" destId="{66BDC67F-1DE1-40B2-A51A-2A8836E9EE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B03909-C5D7-435B-94CA-8505C2DE92DB}" type="doc">
      <dgm:prSet loTypeId="urn:microsoft.com/office/officeart/2005/8/layout/cycle4#1" loCatId="relationship" qsTypeId="urn:microsoft.com/office/officeart/2005/8/quickstyle/3d3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B9E389-F55A-417F-8123-1E8E5F9119D3}">
      <dgm:prSet phldrT="[Text]" custT="1"/>
      <dgm:spPr>
        <a:solidFill>
          <a:srgbClr val="FFC000">
            <a:alpha val="90000"/>
          </a:srgb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sz="1400" b="0" dirty="0"/>
            <a:t>Marketing Department</a:t>
          </a:r>
        </a:p>
      </dgm:t>
    </dgm:pt>
    <dgm:pt modelId="{66DBE77E-1927-4512-B775-C1C42EEAF5CC}" type="parTrans" cxnId="{5A8A2931-3181-40D3-8159-7D9F17BDD16D}">
      <dgm:prSet/>
      <dgm:spPr/>
      <dgm:t>
        <a:bodyPr/>
        <a:lstStyle/>
        <a:p>
          <a:endParaRPr lang="en-US" sz="2400"/>
        </a:p>
      </dgm:t>
    </dgm:pt>
    <dgm:pt modelId="{4379DBF7-3A1D-417A-A7A1-7E1C7ED0D90E}" type="sibTrans" cxnId="{5A8A2931-3181-40D3-8159-7D9F17BDD16D}">
      <dgm:prSet/>
      <dgm:spPr/>
      <dgm:t>
        <a:bodyPr/>
        <a:lstStyle/>
        <a:p>
          <a:endParaRPr lang="en-US" sz="2400"/>
        </a:p>
      </dgm:t>
    </dgm:pt>
    <dgm:pt modelId="{25D7831A-7B66-483A-87D1-3E539BCDF48A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 b="0" dirty="0"/>
            <a:t>Integrated Marketing</a:t>
          </a:r>
        </a:p>
      </dgm:t>
    </dgm:pt>
    <dgm:pt modelId="{3CC0F3D6-69C5-4024-91BA-8545AFBAF7E0}" type="parTrans" cxnId="{9E8E9301-E76C-4F16-B9A9-206AC40073E1}">
      <dgm:prSet/>
      <dgm:spPr/>
      <dgm:t>
        <a:bodyPr/>
        <a:lstStyle/>
        <a:p>
          <a:endParaRPr lang="en-US" sz="2400"/>
        </a:p>
      </dgm:t>
    </dgm:pt>
    <dgm:pt modelId="{8B08F39D-0877-46AF-857C-CAF63632E187}" type="sibTrans" cxnId="{9E8E9301-E76C-4F16-B9A9-206AC40073E1}">
      <dgm:prSet/>
      <dgm:spPr/>
      <dgm:t>
        <a:bodyPr/>
        <a:lstStyle/>
        <a:p>
          <a:endParaRPr lang="en-US" sz="2400"/>
        </a:p>
      </dgm:t>
    </dgm:pt>
    <dgm:pt modelId="{EDF80813-E3E4-4BE5-8E41-57A5DE708DF7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600" b="0" dirty="0"/>
            <a:t>Relationship Marketing</a:t>
          </a:r>
        </a:p>
      </dgm:t>
    </dgm:pt>
    <dgm:pt modelId="{F7F9DE2B-1566-4BF9-A40F-AD0AF4442C7E}" type="parTrans" cxnId="{8D885970-A37A-4EE2-AC01-2331FB4B2956}">
      <dgm:prSet/>
      <dgm:spPr/>
      <dgm:t>
        <a:bodyPr/>
        <a:lstStyle/>
        <a:p>
          <a:endParaRPr lang="en-US" sz="2400"/>
        </a:p>
      </dgm:t>
    </dgm:pt>
    <dgm:pt modelId="{EA27C478-15F7-462A-8582-C3311AC7E430}" type="sibTrans" cxnId="{8D885970-A37A-4EE2-AC01-2331FB4B2956}">
      <dgm:prSet/>
      <dgm:spPr/>
      <dgm:t>
        <a:bodyPr/>
        <a:lstStyle/>
        <a:p>
          <a:endParaRPr lang="en-US" sz="2400"/>
        </a:p>
      </dgm:t>
    </dgm:pt>
    <dgm:pt modelId="{C3C93D42-1B6C-443D-938E-10DEBC88D010}">
      <dgm:prSet phldrT="[Text]" custT="1"/>
      <dgm:spPr>
        <a:solidFill>
          <a:srgbClr val="00B0F0">
            <a:alpha val="90000"/>
          </a:srgbClr>
        </a:solidFill>
      </dgm:spPr>
      <dgm:t>
        <a:bodyPr/>
        <a:lstStyle/>
        <a:p>
          <a:pPr algn="r"/>
          <a:r>
            <a:rPr lang="en-US" sz="1800" b="0" dirty="0"/>
            <a:t>Customers</a:t>
          </a:r>
        </a:p>
      </dgm:t>
    </dgm:pt>
    <dgm:pt modelId="{10B8A2BF-C88B-4E19-B7AD-C09C047FF39D}" type="parTrans" cxnId="{1E46B844-7633-492F-A91C-FA1F7D03AD52}">
      <dgm:prSet/>
      <dgm:spPr/>
      <dgm:t>
        <a:bodyPr/>
        <a:lstStyle/>
        <a:p>
          <a:endParaRPr lang="en-US" sz="2400"/>
        </a:p>
      </dgm:t>
    </dgm:pt>
    <dgm:pt modelId="{4C6B751B-DEA4-4CAF-B0C1-404C78221A42}" type="sibTrans" cxnId="{1E46B844-7633-492F-A91C-FA1F7D03AD52}">
      <dgm:prSet/>
      <dgm:spPr/>
      <dgm:t>
        <a:bodyPr/>
        <a:lstStyle/>
        <a:p>
          <a:endParaRPr lang="en-US" sz="2400"/>
        </a:p>
      </dgm:t>
    </dgm:pt>
    <dgm:pt modelId="{1898A269-B432-4CCD-BDF7-D2C29D75D4F1}">
      <dgm:prSet phldrT="[Text]" custT="1"/>
      <dgm:spPr>
        <a:solidFill>
          <a:srgbClr val="00B0F0">
            <a:alpha val="90000"/>
          </a:srgbClr>
        </a:solidFill>
      </dgm:spPr>
      <dgm:t>
        <a:bodyPr/>
        <a:lstStyle/>
        <a:p>
          <a:pPr algn="r"/>
          <a:r>
            <a:rPr lang="en-US" sz="1800" b="0" dirty="0"/>
            <a:t>Channel</a:t>
          </a:r>
        </a:p>
      </dgm:t>
    </dgm:pt>
    <dgm:pt modelId="{52186EA1-3C9B-40F2-8895-F4A832729DAA}" type="parTrans" cxnId="{DCF05AA4-4E31-4844-A5E0-05EDA6669D0A}">
      <dgm:prSet/>
      <dgm:spPr/>
      <dgm:t>
        <a:bodyPr/>
        <a:lstStyle/>
        <a:p>
          <a:endParaRPr lang="en-US" sz="2400"/>
        </a:p>
      </dgm:t>
    </dgm:pt>
    <dgm:pt modelId="{8E6B505B-F85A-46DE-8E1A-61912DC76AC2}" type="sibTrans" cxnId="{DCF05AA4-4E31-4844-A5E0-05EDA6669D0A}">
      <dgm:prSet/>
      <dgm:spPr/>
      <dgm:t>
        <a:bodyPr/>
        <a:lstStyle/>
        <a:p>
          <a:endParaRPr lang="en-US" sz="2400"/>
        </a:p>
      </dgm:t>
    </dgm:pt>
    <dgm:pt modelId="{4C12D191-92ED-4B4A-B99C-BC5A5978B176}">
      <dgm:prSet phldrT="[Text]" custT="1"/>
      <dgm:spPr>
        <a:solidFill>
          <a:srgbClr val="00B0F0">
            <a:alpha val="90000"/>
          </a:srgbClr>
        </a:solidFill>
      </dgm:spPr>
      <dgm:t>
        <a:bodyPr/>
        <a:lstStyle/>
        <a:p>
          <a:pPr algn="r"/>
          <a:r>
            <a:rPr lang="en-US" sz="1800" b="0" dirty="0"/>
            <a:t>Partners</a:t>
          </a:r>
        </a:p>
      </dgm:t>
    </dgm:pt>
    <dgm:pt modelId="{E9967951-7682-47B9-95A1-19D5AF1FE2E8}" type="parTrans" cxnId="{ABCE9096-32BB-4D2A-893A-961083DEA18E}">
      <dgm:prSet/>
      <dgm:spPr/>
      <dgm:t>
        <a:bodyPr/>
        <a:lstStyle/>
        <a:p>
          <a:endParaRPr lang="en-US" sz="2400"/>
        </a:p>
      </dgm:t>
    </dgm:pt>
    <dgm:pt modelId="{69FEAC1F-39C4-4A34-AFC0-15228CECB9DB}" type="sibTrans" cxnId="{ABCE9096-32BB-4D2A-893A-961083DEA18E}">
      <dgm:prSet/>
      <dgm:spPr/>
      <dgm:t>
        <a:bodyPr/>
        <a:lstStyle/>
        <a:p>
          <a:endParaRPr lang="en-US" sz="2400"/>
        </a:p>
      </dgm:t>
    </dgm:pt>
    <dgm:pt modelId="{BE237A42-9CD0-47A1-826B-A85C38E97D7E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600" b="0" dirty="0"/>
            <a:t>Socially Responsible Marketing</a:t>
          </a:r>
        </a:p>
      </dgm:t>
    </dgm:pt>
    <dgm:pt modelId="{EB5DE7F4-2A4B-48EA-B570-645989E83C99}" type="parTrans" cxnId="{8E25BE85-0D86-4F0D-89D5-6039115B887B}">
      <dgm:prSet/>
      <dgm:spPr/>
      <dgm:t>
        <a:bodyPr/>
        <a:lstStyle/>
        <a:p>
          <a:endParaRPr lang="en-US" sz="2400"/>
        </a:p>
      </dgm:t>
    </dgm:pt>
    <dgm:pt modelId="{3A76F882-17B0-4F2C-AC9B-6BCA80F9005B}" type="sibTrans" cxnId="{8E25BE85-0D86-4F0D-89D5-6039115B887B}">
      <dgm:prSet/>
      <dgm:spPr/>
      <dgm:t>
        <a:bodyPr/>
        <a:lstStyle/>
        <a:p>
          <a:endParaRPr lang="en-US" sz="2400"/>
        </a:p>
      </dgm:t>
    </dgm:pt>
    <dgm:pt modelId="{5E77AFBB-039A-494E-97A3-2B7CC0537D0E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1600" b="0" dirty="0"/>
            <a:t>Ethics</a:t>
          </a:r>
        </a:p>
      </dgm:t>
    </dgm:pt>
    <dgm:pt modelId="{927645B0-634B-45D1-A2DC-91803FAEE542}" type="parTrans" cxnId="{D9B02509-BC19-483D-9BF4-33B1ED80A586}">
      <dgm:prSet/>
      <dgm:spPr/>
      <dgm:t>
        <a:bodyPr/>
        <a:lstStyle/>
        <a:p>
          <a:endParaRPr lang="en-US" sz="2400"/>
        </a:p>
      </dgm:t>
    </dgm:pt>
    <dgm:pt modelId="{6D0EA194-4CAD-4406-B517-FA14333E9149}" type="sibTrans" cxnId="{D9B02509-BC19-483D-9BF4-33B1ED80A586}">
      <dgm:prSet/>
      <dgm:spPr/>
      <dgm:t>
        <a:bodyPr/>
        <a:lstStyle/>
        <a:p>
          <a:endParaRPr lang="en-US" sz="2400"/>
        </a:p>
      </dgm:t>
    </dgm:pt>
    <dgm:pt modelId="{6DDBA7D0-410D-4A9F-997C-BF185CBBEDCD}">
      <dgm:prSet phldrT="[Text]" custT="1"/>
      <dgm:spPr>
        <a:solidFill>
          <a:schemeClr val="bg1">
            <a:lumMod val="75000"/>
            <a:alpha val="90000"/>
          </a:schemeClr>
        </a:solidFill>
      </dgm:spPr>
      <dgm:t>
        <a:bodyPr/>
        <a:lstStyle/>
        <a:p>
          <a:pPr algn="r"/>
          <a:r>
            <a:rPr lang="en-US" sz="1800" b="0" dirty="0"/>
            <a:t>4P’s</a:t>
          </a:r>
          <a:br>
            <a:rPr lang="en-US" sz="1800" b="0" dirty="0"/>
          </a:br>
          <a:r>
            <a:rPr lang="en-US" sz="1400" b="0" i="1" dirty="0"/>
            <a:t>Product</a:t>
          </a:r>
          <a:br>
            <a:rPr lang="en-US" sz="1400" b="0" i="1" dirty="0"/>
          </a:br>
          <a:r>
            <a:rPr lang="en-US" sz="1400" b="0" i="1" dirty="0"/>
            <a:t>Price</a:t>
          </a:r>
          <a:br>
            <a:rPr lang="en-US" sz="1400" b="0" i="1" dirty="0"/>
          </a:br>
          <a:r>
            <a:rPr lang="en-US" sz="1400" b="0" i="1" dirty="0"/>
            <a:t>Place</a:t>
          </a:r>
          <a:br>
            <a:rPr lang="en-US" sz="1400" b="0" i="1" dirty="0"/>
          </a:br>
          <a:r>
            <a:rPr lang="en-US" sz="1400" b="0" i="1" dirty="0"/>
            <a:t>Promotion</a:t>
          </a:r>
          <a:endParaRPr lang="en-US" sz="1800" b="0" i="1" dirty="0"/>
        </a:p>
      </dgm:t>
    </dgm:pt>
    <dgm:pt modelId="{6D145D6D-15E2-469B-B58D-27D14F5A923F}" type="parTrans" cxnId="{F13E1938-83E7-4B53-BF80-EB3E59C81DBE}">
      <dgm:prSet/>
      <dgm:spPr/>
      <dgm:t>
        <a:bodyPr/>
        <a:lstStyle/>
        <a:p>
          <a:endParaRPr lang="en-US" sz="2400"/>
        </a:p>
      </dgm:t>
    </dgm:pt>
    <dgm:pt modelId="{4FF385D7-52BA-4060-8856-90963609725E}" type="sibTrans" cxnId="{F13E1938-83E7-4B53-BF80-EB3E59C81DBE}">
      <dgm:prSet/>
      <dgm:spPr/>
      <dgm:t>
        <a:bodyPr/>
        <a:lstStyle/>
        <a:p>
          <a:endParaRPr lang="en-US" sz="2400"/>
        </a:p>
      </dgm:t>
    </dgm:pt>
    <dgm:pt modelId="{5AA10D04-F5E0-4ACC-9EDF-504F3ABD9F0B}">
      <dgm:prSet phldrT="[Text]" custT="1"/>
      <dgm:spPr>
        <a:solidFill>
          <a:srgbClr val="FFC000">
            <a:alpha val="90000"/>
          </a:srgb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sz="1400" b="0" dirty="0"/>
            <a:t>Senior Management</a:t>
          </a:r>
        </a:p>
      </dgm:t>
    </dgm:pt>
    <dgm:pt modelId="{5AFF1FD6-7214-433C-82DB-D4311CCAAD02}" type="parTrans" cxnId="{9DB996BE-8DEA-48F3-8B95-76FCF4BBA9E8}">
      <dgm:prSet/>
      <dgm:spPr/>
      <dgm:t>
        <a:bodyPr/>
        <a:lstStyle/>
        <a:p>
          <a:endParaRPr lang="en-US" sz="2400"/>
        </a:p>
      </dgm:t>
    </dgm:pt>
    <dgm:pt modelId="{5046000F-0671-424B-A1CC-43F6DB757A94}" type="sibTrans" cxnId="{9DB996BE-8DEA-48F3-8B95-76FCF4BBA9E8}">
      <dgm:prSet/>
      <dgm:spPr/>
      <dgm:t>
        <a:bodyPr/>
        <a:lstStyle/>
        <a:p>
          <a:endParaRPr lang="en-US" sz="2400"/>
        </a:p>
      </dgm:t>
    </dgm:pt>
    <dgm:pt modelId="{3C6DE924-276F-4F04-BCEC-0E78B6B9BD77}">
      <dgm:prSet phldrT="[Text]" custT="1"/>
      <dgm:spPr>
        <a:solidFill>
          <a:srgbClr val="FFC000">
            <a:alpha val="90000"/>
          </a:srgbClr>
        </a:solidFill>
        <a:ln>
          <a:solidFill>
            <a:srgbClr val="FFC000"/>
          </a:solidFill>
        </a:ln>
      </dgm:spPr>
      <dgm:t>
        <a:bodyPr/>
        <a:lstStyle/>
        <a:p>
          <a:r>
            <a:rPr lang="en-US" sz="1400" b="0" dirty="0"/>
            <a:t>Other departments</a:t>
          </a:r>
        </a:p>
      </dgm:t>
    </dgm:pt>
    <dgm:pt modelId="{16532CF4-0A37-4945-A03C-6071B642D618}" type="parTrans" cxnId="{533FDADF-6366-4F48-96F3-CF9A47690879}">
      <dgm:prSet/>
      <dgm:spPr/>
      <dgm:t>
        <a:bodyPr/>
        <a:lstStyle/>
        <a:p>
          <a:endParaRPr lang="en-US" sz="2400"/>
        </a:p>
      </dgm:t>
    </dgm:pt>
    <dgm:pt modelId="{448FE24E-6BCF-45CE-8278-472215401948}" type="sibTrans" cxnId="{533FDADF-6366-4F48-96F3-CF9A47690879}">
      <dgm:prSet/>
      <dgm:spPr/>
      <dgm:t>
        <a:bodyPr/>
        <a:lstStyle/>
        <a:p>
          <a:endParaRPr lang="en-US" sz="2400"/>
        </a:p>
      </dgm:t>
    </dgm:pt>
    <dgm:pt modelId="{3A0A5EB8-2CBE-4324-8BDF-84A503A91B6D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1600" b="0" dirty="0"/>
            <a:t>Environment</a:t>
          </a:r>
        </a:p>
      </dgm:t>
    </dgm:pt>
    <dgm:pt modelId="{2CC5888C-F179-4D57-91EA-80296066AB08}" type="parTrans" cxnId="{488147CA-6255-477B-A361-62F1A0563193}">
      <dgm:prSet/>
      <dgm:spPr/>
      <dgm:t>
        <a:bodyPr/>
        <a:lstStyle/>
        <a:p>
          <a:endParaRPr lang="en-US" sz="2400"/>
        </a:p>
      </dgm:t>
    </dgm:pt>
    <dgm:pt modelId="{E05B7ACC-AA03-44F0-96B7-25C9DE4D96D7}" type="sibTrans" cxnId="{488147CA-6255-477B-A361-62F1A0563193}">
      <dgm:prSet/>
      <dgm:spPr/>
      <dgm:t>
        <a:bodyPr/>
        <a:lstStyle/>
        <a:p>
          <a:endParaRPr lang="en-US" sz="2400"/>
        </a:p>
      </dgm:t>
    </dgm:pt>
    <dgm:pt modelId="{7BD67915-A360-4F37-9222-6DC5051B82BB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1600" b="0" dirty="0"/>
            <a:t>Legal</a:t>
          </a:r>
        </a:p>
      </dgm:t>
    </dgm:pt>
    <dgm:pt modelId="{EFD80718-3C25-4531-B5E8-018CFEC93A36}" type="parTrans" cxnId="{BA853A24-6A94-437A-BCC4-7533FA9CFDC1}">
      <dgm:prSet/>
      <dgm:spPr/>
      <dgm:t>
        <a:bodyPr/>
        <a:lstStyle/>
        <a:p>
          <a:endParaRPr lang="en-US" sz="2400"/>
        </a:p>
      </dgm:t>
    </dgm:pt>
    <dgm:pt modelId="{BDAA2F10-4C77-4A6F-B518-6E52CD4F0B7F}" type="sibTrans" cxnId="{BA853A24-6A94-437A-BCC4-7533FA9CFDC1}">
      <dgm:prSet/>
      <dgm:spPr/>
      <dgm:t>
        <a:bodyPr/>
        <a:lstStyle/>
        <a:p>
          <a:endParaRPr lang="en-US" sz="2400"/>
        </a:p>
      </dgm:t>
    </dgm:pt>
    <dgm:pt modelId="{9BBC8DDF-73A0-4B70-BEAE-5D399F19F9F2}">
      <dgm:prSet phldrT="[Text]" custT="1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sz="1600" b="0" dirty="0"/>
            <a:t>Community</a:t>
          </a:r>
        </a:p>
      </dgm:t>
    </dgm:pt>
    <dgm:pt modelId="{E8BD2CA7-31FB-48BD-A491-34C2AC515C4D}" type="parTrans" cxnId="{CF77BC4A-FED6-4C90-92E5-70713FCA0A4B}">
      <dgm:prSet/>
      <dgm:spPr/>
      <dgm:t>
        <a:bodyPr/>
        <a:lstStyle/>
        <a:p>
          <a:endParaRPr lang="en-US" sz="2400"/>
        </a:p>
      </dgm:t>
    </dgm:pt>
    <dgm:pt modelId="{02313198-3D67-4B89-8FA8-3175254F3F3A}" type="sibTrans" cxnId="{CF77BC4A-FED6-4C90-92E5-70713FCA0A4B}">
      <dgm:prSet/>
      <dgm:spPr/>
      <dgm:t>
        <a:bodyPr/>
        <a:lstStyle/>
        <a:p>
          <a:endParaRPr lang="en-US" sz="2400"/>
        </a:p>
      </dgm:t>
    </dgm:pt>
    <dgm:pt modelId="{66601209-380B-4D6C-8B19-386EDF0F9BBE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600" b="0" dirty="0"/>
            <a:t>Internal Marketing</a:t>
          </a:r>
        </a:p>
      </dgm:t>
    </dgm:pt>
    <dgm:pt modelId="{824B47D9-536A-4B30-B67A-B0A78C40AD8B}" type="parTrans" cxnId="{CC20A940-ECCE-4CFF-B70E-4E0FA2894DC5}">
      <dgm:prSet/>
      <dgm:spPr/>
      <dgm:t>
        <a:bodyPr/>
        <a:lstStyle/>
        <a:p>
          <a:endParaRPr lang="en-US"/>
        </a:p>
      </dgm:t>
    </dgm:pt>
    <dgm:pt modelId="{87C5260B-81A7-4CE8-870F-5E70FD5BBB4C}" type="sibTrans" cxnId="{CC20A940-ECCE-4CFF-B70E-4E0FA2894DC5}">
      <dgm:prSet/>
      <dgm:spPr/>
      <dgm:t>
        <a:bodyPr/>
        <a:lstStyle/>
        <a:p>
          <a:endParaRPr lang="en-US"/>
        </a:p>
      </dgm:t>
    </dgm:pt>
    <dgm:pt modelId="{440432A6-EE13-4661-8674-FE03D904A1B6}" type="pres">
      <dgm:prSet presAssocID="{9BB03909-C5D7-435B-94CA-8505C2DE92D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4B33887-F33B-42FB-BB6C-96A20133B0C7}" type="pres">
      <dgm:prSet presAssocID="{9BB03909-C5D7-435B-94CA-8505C2DE92DB}" presName="children" presStyleCnt="0"/>
      <dgm:spPr/>
    </dgm:pt>
    <dgm:pt modelId="{A2AE2231-1631-4AAF-BCD9-CBE989F8037C}" type="pres">
      <dgm:prSet presAssocID="{9BB03909-C5D7-435B-94CA-8505C2DE92DB}" presName="child1group" presStyleCnt="0"/>
      <dgm:spPr/>
    </dgm:pt>
    <dgm:pt modelId="{D9914AAA-102E-4C6D-AB60-BD6A73F53FFE}" type="pres">
      <dgm:prSet presAssocID="{9BB03909-C5D7-435B-94CA-8505C2DE92DB}" presName="child1" presStyleLbl="bgAcc1" presStyleIdx="0" presStyleCnt="4"/>
      <dgm:spPr/>
    </dgm:pt>
    <dgm:pt modelId="{664C43E2-4607-4431-A2D8-368240038891}" type="pres">
      <dgm:prSet presAssocID="{9BB03909-C5D7-435B-94CA-8505C2DE92DB}" presName="child1Text" presStyleLbl="bgAcc1" presStyleIdx="0" presStyleCnt="4">
        <dgm:presLayoutVars>
          <dgm:bulletEnabled val="1"/>
        </dgm:presLayoutVars>
      </dgm:prSet>
      <dgm:spPr/>
    </dgm:pt>
    <dgm:pt modelId="{5BA08D4D-CA58-4ECC-B849-7AE8AA3D5EED}" type="pres">
      <dgm:prSet presAssocID="{9BB03909-C5D7-435B-94CA-8505C2DE92DB}" presName="child2group" presStyleCnt="0"/>
      <dgm:spPr/>
    </dgm:pt>
    <dgm:pt modelId="{7653B631-62C1-4FFB-89BC-247CB0648E98}" type="pres">
      <dgm:prSet presAssocID="{9BB03909-C5D7-435B-94CA-8505C2DE92DB}" presName="child2" presStyleLbl="bgAcc1" presStyleIdx="1" presStyleCnt="4"/>
      <dgm:spPr/>
    </dgm:pt>
    <dgm:pt modelId="{30111DFC-AFDB-421D-AA70-CE96459B271B}" type="pres">
      <dgm:prSet presAssocID="{9BB03909-C5D7-435B-94CA-8505C2DE92DB}" presName="child2Text" presStyleLbl="bgAcc1" presStyleIdx="1" presStyleCnt="4">
        <dgm:presLayoutVars>
          <dgm:bulletEnabled val="1"/>
        </dgm:presLayoutVars>
      </dgm:prSet>
      <dgm:spPr/>
    </dgm:pt>
    <dgm:pt modelId="{02BAC956-992A-4360-AB5A-0055FBDF8D54}" type="pres">
      <dgm:prSet presAssocID="{9BB03909-C5D7-435B-94CA-8505C2DE92DB}" presName="child3group" presStyleCnt="0"/>
      <dgm:spPr/>
    </dgm:pt>
    <dgm:pt modelId="{FA980DF1-C06D-4260-8FDF-51A6E2CAD234}" type="pres">
      <dgm:prSet presAssocID="{9BB03909-C5D7-435B-94CA-8505C2DE92DB}" presName="child3" presStyleLbl="bgAcc1" presStyleIdx="2" presStyleCnt="4"/>
      <dgm:spPr/>
    </dgm:pt>
    <dgm:pt modelId="{6937BD84-557E-41C0-AB3D-84C912886969}" type="pres">
      <dgm:prSet presAssocID="{9BB03909-C5D7-435B-94CA-8505C2DE92DB}" presName="child3Text" presStyleLbl="bgAcc1" presStyleIdx="2" presStyleCnt="4">
        <dgm:presLayoutVars>
          <dgm:bulletEnabled val="1"/>
        </dgm:presLayoutVars>
      </dgm:prSet>
      <dgm:spPr/>
    </dgm:pt>
    <dgm:pt modelId="{64D501E3-5363-48E2-AFBA-41762CD52607}" type="pres">
      <dgm:prSet presAssocID="{9BB03909-C5D7-435B-94CA-8505C2DE92DB}" presName="child4group" presStyleCnt="0"/>
      <dgm:spPr/>
    </dgm:pt>
    <dgm:pt modelId="{9533AF95-EF13-4AD1-888B-6F1CB6368DB6}" type="pres">
      <dgm:prSet presAssocID="{9BB03909-C5D7-435B-94CA-8505C2DE92DB}" presName="child4" presStyleLbl="bgAcc1" presStyleIdx="3" presStyleCnt="4"/>
      <dgm:spPr/>
    </dgm:pt>
    <dgm:pt modelId="{39208C1B-595E-43CB-A783-B538B50ED8ED}" type="pres">
      <dgm:prSet presAssocID="{9BB03909-C5D7-435B-94CA-8505C2DE92DB}" presName="child4Text" presStyleLbl="bgAcc1" presStyleIdx="3" presStyleCnt="4">
        <dgm:presLayoutVars>
          <dgm:bulletEnabled val="1"/>
        </dgm:presLayoutVars>
      </dgm:prSet>
      <dgm:spPr/>
    </dgm:pt>
    <dgm:pt modelId="{37E2AB22-FB6A-4785-8804-3F77D99D24D3}" type="pres">
      <dgm:prSet presAssocID="{9BB03909-C5D7-435B-94CA-8505C2DE92DB}" presName="childPlaceholder" presStyleCnt="0"/>
      <dgm:spPr/>
    </dgm:pt>
    <dgm:pt modelId="{7DE060B2-F642-472D-8669-0F3E652B9089}" type="pres">
      <dgm:prSet presAssocID="{9BB03909-C5D7-435B-94CA-8505C2DE92DB}" presName="circle" presStyleCnt="0"/>
      <dgm:spPr/>
    </dgm:pt>
    <dgm:pt modelId="{F80A6498-F704-4D47-A7A1-7C899163A574}" type="pres">
      <dgm:prSet presAssocID="{9BB03909-C5D7-435B-94CA-8505C2DE92DB}" presName="quadrant1" presStyleLbl="node1" presStyleIdx="0" presStyleCnt="4" custScaleX="90318" custScaleY="90318">
        <dgm:presLayoutVars>
          <dgm:chMax val="1"/>
          <dgm:bulletEnabled val="1"/>
        </dgm:presLayoutVars>
      </dgm:prSet>
      <dgm:spPr/>
    </dgm:pt>
    <dgm:pt modelId="{5BD103A3-755D-45E8-BA65-623682B7DF09}" type="pres">
      <dgm:prSet presAssocID="{9BB03909-C5D7-435B-94CA-8505C2DE92DB}" presName="quadrant2" presStyleLbl="node1" presStyleIdx="1" presStyleCnt="4" custScaleX="90318" custScaleY="90318">
        <dgm:presLayoutVars>
          <dgm:chMax val="1"/>
          <dgm:bulletEnabled val="1"/>
        </dgm:presLayoutVars>
      </dgm:prSet>
      <dgm:spPr/>
    </dgm:pt>
    <dgm:pt modelId="{2416BC62-1A3F-4894-9211-8C265D57CABD}" type="pres">
      <dgm:prSet presAssocID="{9BB03909-C5D7-435B-94CA-8505C2DE92DB}" presName="quadrant3" presStyleLbl="node1" presStyleIdx="2" presStyleCnt="4" custScaleX="90318" custScaleY="90318">
        <dgm:presLayoutVars>
          <dgm:chMax val="1"/>
          <dgm:bulletEnabled val="1"/>
        </dgm:presLayoutVars>
      </dgm:prSet>
      <dgm:spPr/>
    </dgm:pt>
    <dgm:pt modelId="{405187C3-E1E1-41AB-9746-E0526FBC1148}" type="pres">
      <dgm:prSet presAssocID="{9BB03909-C5D7-435B-94CA-8505C2DE92DB}" presName="quadrant4" presStyleLbl="node1" presStyleIdx="3" presStyleCnt="4" custScaleX="90318" custScaleY="90318">
        <dgm:presLayoutVars>
          <dgm:chMax val="1"/>
          <dgm:bulletEnabled val="1"/>
        </dgm:presLayoutVars>
      </dgm:prSet>
      <dgm:spPr/>
    </dgm:pt>
    <dgm:pt modelId="{E1C36318-DFB6-4C24-B416-146D7E3781D3}" type="pres">
      <dgm:prSet presAssocID="{9BB03909-C5D7-435B-94CA-8505C2DE92DB}" presName="quadrantPlaceholder" presStyleCnt="0"/>
      <dgm:spPr/>
    </dgm:pt>
    <dgm:pt modelId="{D26B01C4-72D3-4FC5-9631-2C5BB1F68D2E}" type="pres">
      <dgm:prSet presAssocID="{9BB03909-C5D7-435B-94CA-8505C2DE92DB}" presName="center1" presStyleLbl="fgShp" presStyleIdx="0" presStyleCnt="2"/>
      <dgm:spPr/>
    </dgm:pt>
    <dgm:pt modelId="{025BFF3C-BD25-4A5F-A026-5F6AAF74C8BB}" type="pres">
      <dgm:prSet presAssocID="{9BB03909-C5D7-435B-94CA-8505C2DE92DB}" presName="center2" presStyleLbl="fgShp" presStyleIdx="1" presStyleCnt="2"/>
      <dgm:spPr/>
    </dgm:pt>
  </dgm:ptLst>
  <dgm:cxnLst>
    <dgm:cxn modelId="{9E8E9301-E76C-4F16-B9A9-206AC40073E1}" srcId="{9BB03909-C5D7-435B-94CA-8505C2DE92DB}" destId="{25D7831A-7B66-483A-87D1-3E539BCDF48A}" srcOrd="1" destOrd="0" parTransId="{3CC0F3D6-69C5-4024-91BA-8545AFBAF7E0}" sibTransId="{8B08F39D-0877-46AF-857C-CAF63632E187}"/>
    <dgm:cxn modelId="{BBB21303-7555-43DE-8D41-F1AF79BD375F}" type="presOf" srcId="{7BD67915-A360-4F37-9222-6DC5051B82BB}" destId="{39208C1B-595E-43CB-A783-B538B50ED8ED}" srcOrd="1" destOrd="2" presId="urn:microsoft.com/office/officeart/2005/8/layout/cycle4#1"/>
    <dgm:cxn modelId="{D9B02509-BC19-483D-9BF4-33B1ED80A586}" srcId="{BE237A42-9CD0-47A1-826B-A85C38E97D7E}" destId="{5E77AFBB-039A-494E-97A3-2B7CC0537D0E}" srcOrd="0" destOrd="0" parTransId="{927645B0-634B-45D1-A2DC-91803FAEE542}" sibTransId="{6D0EA194-4CAD-4406-B517-FA14333E9149}"/>
    <dgm:cxn modelId="{3A0C6F18-D216-4B6E-B248-3FA0F8CDBC4F}" type="presOf" srcId="{5E77AFBB-039A-494E-97A3-2B7CC0537D0E}" destId="{39208C1B-595E-43CB-A783-B538B50ED8ED}" srcOrd="1" destOrd="0" presId="urn:microsoft.com/office/officeart/2005/8/layout/cycle4#1"/>
    <dgm:cxn modelId="{BA853A24-6A94-437A-BCC4-7533FA9CFDC1}" srcId="{BE237A42-9CD0-47A1-826B-A85C38E97D7E}" destId="{7BD67915-A360-4F37-9222-6DC5051B82BB}" srcOrd="2" destOrd="0" parTransId="{EFD80718-3C25-4531-B5E8-018CFEC93A36}" sibTransId="{BDAA2F10-4C77-4A6F-B518-6E52CD4F0B7F}"/>
    <dgm:cxn modelId="{7DCB1525-6EA3-4BCB-A023-30FBD9B774FC}" type="presOf" srcId="{7BD67915-A360-4F37-9222-6DC5051B82BB}" destId="{9533AF95-EF13-4AD1-888B-6F1CB6368DB6}" srcOrd="0" destOrd="2" presId="urn:microsoft.com/office/officeart/2005/8/layout/cycle4#1"/>
    <dgm:cxn modelId="{5A8A2931-3181-40D3-8159-7D9F17BDD16D}" srcId="{66601209-380B-4D6C-8B19-386EDF0F9BBE}" destId="{FBB9E389-F55A-417F-8123-1E8E5F9119D3}" srcOrd="0" destOrd="0" parTransId="{66DBE77E-1927-4512-B775-C1C42EEAF5CC}" sibTransId="{4379DBF7-3A1D-417A-A7A1-7E1C7ED0D90E}"/>
    <dgm:cxn modelId="{F13E1938-83E7-4B53-BF80-EB3E59C81DBE}" srcId="{25D7831A-7B66-483A-87D1-3E539BCDF48A}" destId="{6DDBA7D0-410D-4A9F-997C-BF185CBBEDCD}" srcOrd="0" destOrd="0" parTransId="{6D145D6D-15E2-469B-B58D-27D14F5A923F}" sibTransId="{4FF385D7-52BA-4060-8856-90963609725E}"/>
    <dgm:cxn modelId="{CC20A940-ECCE-4CFF-B70E-4E0FA2894DC5}" srcId="{9BB03909-C5D7-435B-94CA-8505C2DE92DB}" destId="{66601209-380B-4D6C-8B19-386EDF0F9BBE}" srcOrd="0" destOrd="0" parTransId="{824B47D9-536A-4B30-B67A-B0A78C40AD8B}" sibTransId="{87C5260B-81A7-4CE8-870F-5E70FD5BBB4C}"/>
    <dgm:cxn modelId="{7D57395B-8A78-4073-8D86-2177DD974C49}" type="presOf" srcId="{1898A269-B432-4CCD-BDF7-D2C29D75D4F1}" destId="{6937BD84-557E-41C0-AB3D-84C912886969}" srcOrd="1" destOrd="1" presId="urn:microsoft.com/office/officeart/2005/8/layout/cycle4#1"/>
    <dgm:cxn modelId="{3EEC3B61-FD80-445B-B7A4-E769ED2DE1C3}" type="presOf" srcId="{5AA10D04-F5E0-4ACC-9EDF-504F3ABD9F0B}" destId="{D9914AAA-102E-4C6D-AB60-BD6A73F53FFE}" srcOrd="0" destOrd="1" presId="urn:microsoft.com/office/officeart/2005/8/layout/cycle4#1"/>
    <dgm:cxn modelId="{1E46B844-7633-492F-A91C-FA1F7D03AD52}" srcId="{EDF80813-E3E4-4BE5-8E41-57A5DE708DF7}" destId="{C3C93D42-1B6C-443D-938E-10DEBC88D010}" srcOrd="0" destOrd="0" parTransId="{10B8A2BF-C88B-4E19-B7AD-C09C047FF39D}" sibTransId="{4C6B751B-DEA4-4CAF-B0C1-404C78221A42}"/>
    <dgm:cxn modelId="{D0BDD265-5DF3-4E67-A525-2C5AA05776D8}" type="presOf" srcId="{FBB9E389-F55A-417F-8123-1E8E5F9119D3}" destId="{664C43E2-4607-4431-A2D8-368240038891}" srcOrd="1" destOrd="0" presId="urn:microsoft.com/office/officeart/2005/8/layout/cycle4#1"/>
    <dgm:cxn modelId="{DF46FF45-792D-4A61-95C9-9C91F9640FF6}" type="presOf" srcId="{EDF80813-E3E4-4BE5-8E41-57A5DE708DF7}" destId="{2416BC62-1A3F-4894-9211-8C265D57CABD}" srcOrd="0" destOrd="0" presId="urn:microsoft.com/office/officeart/2005/8/layout/cycle4#1"/>
    <dgm:cxn modelId="{BEB83A6A-DB5D-4A2E-B858-399183C5902B}" type="presOf" srcId="{9BBC8DDF-73A0-4B70-BEAE-5D399F19F9F2}" destId="{39208C1B-595E-43CB-A783-B538B50ED8ED}" srcOrd="1" destOrd="3" presId="urn:microsoft.com/office/officeart/2005/8/layout/cycle4#1"/>
    <dgm:cxn modelId="{CF77BC4A-FED6-4C90-92E5-70713FCA0A4B}" srcId="{BE237A42-9CD0-47A1-826B-A85C38E97D7E}" destId="{9BBC8DDF-73A0-4B70-BEAE-5D399F19F9F2}" srcOrd="3" destOrd="0" parTransId="{E8BD2CA7-31FB-48BD-A491-34C2AC515C4D}" sibTransId="{02313198-3D67-4B89-8FA8-3175254F3F3A}"/>
    <dgm:cxn modelId="{D8BA636D-B57C-4570-924B-8880B09D7662}" type="presOf" srcId="{3C6DE924-276F-4F04-BCEC-0E78B6B9BD77}" destId="{664C43E2-4607-4431-A2D8-368240038891}" srcOrd="1" destOrd="2" presId="urn:microsoft.com/office/officeart/2005/8/layout/cycle4#1"/>
    <dgm:cxn modelId="{B8DB0F6E-7BD1-481E-905A-661B81C86E4A}" type="presOf" srcId="{5AA10D04-F5E0-4ACC-9EDF-504F3ABD9F0B}" destId="{664C43E2-4607-4431-A2D8-368240038891}" srcOrd="1" destOrd="1" presId="urn:microsoft.com/office/officeart/2005/8/layout/cycle4#1"/>
    <dgm:cxn modelId="{8D885970-A37A-4EE2-AC01-2331FB4B2956}" srcId="{9BB03909-C5D7-435B-94CA-8505C2DE92DB}" destId="{EDF80813-E3E4-4BE5-8E41-57A5DE708DF7}" srcOrd="2" destOrd="0" parTransId="{F7F9DE2B-1566-4BF9-A40F-AD0AF4442C7E}" sibTransId="{EA27C478-15F7-462A-8582-C3311AC7E430}"/>
    <dgm:cxn modelId="{25E2A459-9E14-463C-A86D-AA3C81EB26D3}" type="presOf" srcId="{C3C93D42-1B6C-443D-938E-10DEBC88D010}" destId="{FA980DF1-C06D-4260-8FDF-51A6E2CAD234}" srcOrd="0" destOrd="0" presId="urn:microsoft.com/office/officeart/2005/8/layout/cycle4#1"/>
    <dgm:cxn modelId="{8E25BE85-0D86-4F0D-89D5-6039115B887B}" srcId="{9BB03909-C5D7-435B-94CA-8505C2DE92DB}" destId="{BE237A42-9CD0-47A1-826B-A85C38E97D7E}" srcOrd="3" destOrd="0" parTransId="{EB5DE7F4-2A4B-48EA-B570-645989E83C99}" sibTransId="{3A76F882-17B0-4F2C-AC9B-6BCA80F9005B}"/>
    <dgm:cxn modelId="{916EB18A-68FB-4C87-A916-21C234921F3C}" type="presOf" srcId="{4C12D191-92ED-4B4A-B99C-BC5A5978B176}" destId="{FA980DF1-C06D-4260-8FDF-51A6E2CAD234}" srcOrd="0" destOrd="2" presId="urn:microsoft.com/office/officeart/2005/8/layout/cycle4#1"/>
    <dgm:cxn modelId="{25FA4F93-5B28-417B-A575-42D50EA5356B}" type="presOf" srcId="{3C6DE924-276F-4F04-BCEC-0E78B6B9BD77}" destId="{D9914AAA-102E-4C6D-AB60-BD6A73F53FFE}" srcOrd="0" destOrd="2" presId="urn:microsoft.com/office/officeart/2005/8/layout/cycle4#1"/>
    <dgm:cxn modelId="{ABCE9096-32BB-4D2A-893A-961083DEA18E}" srcId="{EDF80813-E3E4-4BE5-8E41-57A5DE708DF7}" destId="{4C12D191-92ED-4B4A-B99C-BC5A5978B176}" srcOrd="2" destOrd="0" parTransId="{E9967951-7682-47B9-95A1-19D5AF1FE2E8}" sibTransId="{69FEAC1F-39C4-4A34-AFC0-15228CECB9DB}"/>
    <dgm:cxn modelId="{0618E7A2-B64E-4171-B2E5-F373B0BECED0}" type="presOf" srcId="{FBB9E389-F55A-417F-8123-1E8E5F9119D3}" destId="{D9914AAA-102E-4C6D-AB60-BD6A73F53FFE}" srcOrd="0" destOrd="0" presId="urn:microsoft.com/office/officeart/2005/8/layout/cycle4#1"/>
    <dgm:cxn modelId="{DCF05AA4-4E31-4844-A5E0-05EDA6669D0A}" srcId="{EDF80813-E3E4-4BE5-8E41-57A5DE708DF7}" destId="{1898A269-B432-4CCD-BDF7-D2C29D75D4F1}" srcOrd="1" destOrd="0" parTransId="{52186EA1-3C9B-40F2-8895-F4A832729DAA}" sibTransId="{8E6B505B-F85A-46DE-8E1A-61912DC76AC2}"/>
    <dgm:cxn modelId="{57F7D7A7-4D4B-41E2-ACD6-3D9A1A6ADF67}" type="presOf" srcId="{4C12D191-92ED-4B4A-B99C-BC5A5978B176}" destId="{6937BD84-557E-41C0-AB3D-84C912886969}" srcOrd="1" destOrd="2" presId="urn:microsoft.com/office/officeart/2005/8/layout/cycle4#1"/>
    <dgm:cxn modelId="{33D0B3A9-C954-41DA-8A16-3E8B49B7AA57}" type="presOf" srcId="{1898A269-B432-4CCD-BDF7-D2C29D75D4F1}" destId="{FA980DF1-C06D-4260-8FDF-51A6E2CAD234}" srcOrd="0" destOrd="1" presId="urn:microsoft.com/office/officeart/2005/8/layout/cycle4#1"/>
    <dgm:cxn modelId="{EEAD70B2-12BD-4F53-9FE4-6E9DEDF838DC}" type="presOf" srcId="{C3C93D42-1B6C-443D-938E-10DEBC88D010}" destId="{6937BD84-557E-41C0-AB3D-84C912886969}" srcOrd="1" destOrd="0" presId="urn:microsoft.com/office/officeart/2005/8/layout/cycle4#1"/>
    <dgm:cxn modelId="{66F0FFB5-F9DD-4740-A1B2-24757AB0D4DE}" type="presOf" srcId="{25D7831A-7B66-483A-87D1-3E539BCDF48A}" destId="{5BD103A3-755D-45E8-BA65-623682B7DF09}" srcOrd="0" destOrd="0" presId="urn:microsoft.com/office/officeart/2005/8/layout/cycle4#1"/>
    <dgm:cxn modelId="{42EA16B8-107D-4F1F-8B9D-07F0DAEE179B}" type="presOf" srcId="{66601209-380B-4D6C-8B19-386EDF0F9BBE}" destId="{F80A6498-F704-4D47-A7A1-7C899163A574}" srcOrd="0" destOrd="0" presId="urn:microsoft.com/office/officeart/2005/8/layout/cycle4#1"/>
    <dgm:cxn modelId="{65E663BE-F522-481A-B26E-2445543D5299}" type="presOf" srcId="{9BBC8DDF-73A0-4B70-BEAE-5D399F19F9F2}" destId="{9533AF95-EF13-4AD1-888B-6F1CB6368DB6}" srcOrd="0" destOrd="3" presId="urn:microsoft.com/office/officeart/2005/8/layout/cycle4#1"/>
    <dgm:cxn modelId="{9DB996BE-8DEA-48F3-8B95-76FCF4BBA9E8}" srcId="{66601209-380B-4D6C-8B19-386EDF0F9BBE}" destId="{5AA10D04-F5E0-4ACC-9EDF-504F3ABD9F0B}" srcOrd="1" destOrd="0" parTransId="{5AFF1FD6-7214-433C-82DB-D4311CCAAD02}" sibTransId="{5046000F-0671-424B-A1CC-43F6DB757A94}"/>
    <dgm:cxn modelId="{488147CA-6255-477B-A361-62F1A0563193}" srcId="{BE237A42-9CD0-47A1-826B-A85C38E97D7E}" destId="{3A0A5EB8-2CBE-4324-8BDF-84A503A91B6D}" srcOrd="1" destOrd="0" parTransId="{2CC5888C-F179-4D57-91EA-80296066AB08}" sibTransId="{E05B7ACC-AA03-44F0-96B7-25C9DE4D96D7}"/>
    <dgm:cxn modelId="{03C5B5CC-61E6-4F37-8760-7CEBD0A0616B}" type="presOf" srcId="{5E77AFBB-039A-494E-97A3-2B7CC0537D0E}" destId="{9533AF95-EF13-4AD1-888B-6F1CB6368DB6}" srcOrd="0" destOrd="0" presId="urn:microsoft.com/office/officeart/2005/8/layout/cycle4#1"/>
    <dgm:cxn modelId="{8F2C07D0-C5E2-4848-B8DB-C2BAF231BD00}" type="presOf" srcId="{3A0A5EB8-2CBE-4324-8BDF-84A503A91B6D}" destId="{39208C1B-595E-43CB-A783-B538B50ED8ED}" srcOrd="1" destOrd="1" presId="urn:microsoft.com/office/officeart/2005/8/layout/cycle4#1"/>
    <dgm:cxn modelId="{476C27DF-1F6D-44C5-BD99-7BDA1B32D886}" type="presOf" srcId="{6DDBA7D0-410D-4A9F-997C-BF185CBBEDCD}" destId="{7653B631-62C1-4FFB-89BC-247CB0648E98}" srcOrd="0" destOrd="0" presId="urn:microsoft.com/office/officeart/2005/8/layout/cycle4#1"/>
    <dgm:cxn modelId="{533FDADF-6366-4F48-96F3-CF9A47690879}" srcId="{66601209-380B-4D6C-8B19-386EDF0F9BBE}" destId="{3C6DE924-276F-4F04-BCEC-0E78B6B9BD77}" srcOrd="2" destOrd="0" parTransId="{16532CF4-0A37-4945-A03C-6071B642D618}" sibTransId="{448FE24E-6BCF-45CE-8278-472215401948}"/>
    <dgm:cxn modelId="{3CDB79E0-A63E-433C-B470-6E5EF0E01665}" type="presOf" srcId="{BE237A42-9CD0-47A1-826B-A85C38E97D7E}" destId="{405187C3-E1E1-41AB-9746-E0526FBC1148}" srcOrd="0" destOrd="0" presId="urn:microsoft.com/office/officeart/2005/8/layout/cycle4#1"/>
    <dgm:cxn modelId="{FAF93DEB-3707-41D1-B723-27DC5907CDB4}" type="presOf" srcId="{3A0A5EB8-2CBE-4324-8BDF-84A503A91B6D}" destId="{9533AF95-EF13-4AD1-888B-6F1CB6368DB6}" srcOrd="0" destOrd="1" presId="urn:microsoft.com/office/officeart/2005/8/layout/cycle4#1"/>
    <dgm:cxn modelId="{02DAD5F9-7C57-426C-BD0D-7CE66B2E0562}" type="presOf" srcId="{9BB03909-C5D7-435B-94CA-8505C2DE92DB}" destId="{440432A6-EE13-4661-8674-FE03D904A1B6}" srcOrd="0" destOrd="0" presId="urn:microsoft.com/office/officeart/2005/8/layout/cycle4#1"/>
    <dgm:cxn modelId="{DA6509FC-327A-434B-B3E8-868F3C6137F2}" type="presOf" srcId="{6DDBA7D0-410D-4A9F-997C-BF185CBBEDCD}" destId="{30111DFC-AFDB-421D-AA70-CE96459B271B}" srcOrd="1" destOrd="0" presId="urn:microsoft.com/office/officeart/2005/8/layout/cycle4#1"/>
    <dgm:cxn modelId="{CBF72015-2EEA-4791-A254-2E68E87FA046}" type="presParOf" srcId="{440432A6-EE13-4661-8674-FE03D904A1B6}" destId="{74B33887-F33B-42FB-BB6C-96A20133B0C7}" srcOrd="0" destOrd="0" presId="urn:microsoft.com/office/officeart/2005/8/layout/cycle4#1"/>
    <dgm:cxn modelId="{751D4E1C-A887-4311-B93C-6BF078F96C09}" type="presParOf" srcId="{74B33887-F33B-42FB-BB6C-96A20133B0C7}" destId="{A2AE2231-1631-4AAF-BCD9-CBE989F8037C}" srcOrd="0" destOrd="0" presId="urn:microsoft.com/office/officeart/2005/8/layout/cycle4#1"/>
    <dgm:cxn modelId="{D88DFC8B-390E-46FE-B4C8-154721B22D02}" type="presParOf" srcId="{A2AE2231-1631-4AAF-BCD9-CBE989F8037C}" destId="{D9914AAA-102E-4C6D-AB60-BD6A73F53FFE}" srcOrd="0" destOrd="0" presId="urn:microsoft.com/office/officeart/2005/8/layout/cycle4#1"/>
    <dgm:cxn modelId="{44E140DE-6E7D-4C15-8BDA-23491682C361}" type="presParOf" srcId="{A2AE2231-1631-4AAF-BCD9-CBE989F8037C}" destId="{664C43E2-4607-4431-A2D8-368240038891}" srcOrd="1" destOrd="0" presId="urn:microsoft.com/office/officeart/2005/8/layout/cycle4#1"/>
    <dgm:cxn modelId="{3A14DC92-E996-4B71-A838-8F5B8C9E2B2C}" type="presParOf" srcId="{74B33887-F33B-42FB-BB6C-96A20133B0C7}" destId="{5BA08D4D-CA58-4ECC-B849-7AE8AA3D5EED}" srcOrd="1" destOrd="0" presId="urn:microsoft.com/office/officeart/2005/8/layout/cycle4#1"/>
    <dgm:cxn modelId="{3C4C4A86-C364-4347-A6FA-8A229F29B12D}" type="presParOf" srcId="{5BA08D4D-CA58-4ECC-B849-7AE8AA3D5EED}" destId="{7653B631-62C1-4FFB-89BC-247CB0648E98}" srcOrd="0" destOrd="0" presId="urn:microsoft.com/office/officeart/2005/8/layout/cycle4#1"/>
    <dgm:cxn modelId="{88E9BCA8-5315-43BE-AD4B-3D92B2B6401A}" type="presParOf" srcId="{5BA08D4D-CA58-4ECC-B849-7AE8AA3D5EED}" destId="{30111DFC-AFDB-421D-AA70-CE96459B271B}" srcOrd="1" destOrd="0" presId="urn:microsoft.com/office/officeart/2005/8/layout/cycle4#1"/>
    <dgm:cxn modelId="{E10B58A5-73A3-42CA-B963-CB748D3DA890}" type="presParOf" srcId="{74B33887-F33B-42FB-BB6C-96A20133B0C7}" destId="{02BAC956-992A-4360-AB5A-0055FBDF8D54}" srcOrd="2" destOrd="0" presId="urn:microsoft.com/office/officeart/2005/8/layout/cycle4#1"/>
    <dgm:cxn modelId="{9E581986-79A8-4F02-852C-D51D3FA7E0B7}" type="presParOf" srcId="{02BAC956-992A-4360-AB5A-0055FBDF8D54}" destId="{FA980DF1-C06D-4260-8FDF-51A6E2CAD234}" srcOrd="0" destOrd="0" presId="urn:microsoft.com/office/officeart/2005/8/layout/cycle4#1"/>
    <dgm:cxn modelId="{56917D53-335A-4C37-A94F-C1158B99F0AD}" type="presParOf" srcId="{02BAC956-992A-4360-AB5A-0055FBDF8D54}" destId="{6937BD84-557E-41C0-AB3D-84C912886969}" srcOrd="1" destOrd="0" presId="urn:microsoft.com/office/officeart/2005/8/layout/cycle4#1"/>
    <dgm:cxn modelId="{72DCCB10-EF38-42D5-93BC-E51E945E8D58}" type="presParOf" srcId="{74B33887-F33B-42FB-BB6C-96A20133B0C7}" destId="{64D501E3-5363-48E2-AFBA-41762CD52607}" srcOrd="3" destOrd="0" presId="urn:microsoft.com/office/officeart/2005/8/layout/cycle4#1"/>
    <dgm:cxn modelId="{B60C4276-6995-4CEB-BC9E-F4ED8ED372BC}" type="presParOf" srcId="{64D501E3-5363-48E2-AFBA-41762CD52607}" destId="{9533AF95-EF13-4AD1-888B-6F1CB6368DB6}" srcOrd="0" destOrd="0" presId="urn:microsoft.com/office/officeart/2005/8/layout/cycle4#1"/>
    <dgm:cxn modelId="{FB11818A-2561-4250-ADB1-C78680610F80}" type="presParOf" srcId="{64D501E3-5363-48E2-AFBA-41762CD52607}" destId="{39208C1B-595E-43CB-A783-B538B50ED8ED}" srcOrd="1" destOrd="0" presId="urn:microsoft.com/office/officeart/2005/8/layout/cycle4#1"/>
    <dgm:cxn modelId="{81F38A8E-D387-418A-9B39-0AC881DAFB3A}" type="presParOf" srcId="{74B33887-F33B-42FB-BB6C-96A20133B0C7}" destId="{37E2AB22-FB6A-4785-8804-3F77D99D24D3}" srcOrd="4" destOrd="0" presId="urn:microsoft.com/office/officeart/2005/8/layout/cycle4#1"/>
    <dgm:cxn modelId="{5F831AEA-3F30-4F46-A561-DD4E98A3D5B2}" type="presParOf" srcId="{440432A6-EE13-4661-8674-FE03D904A1B6}" destId="{7DE060B2-F642-472D-8669-0F3E652B9089}" srcOrd="1" destOrd="0" presId="urn:microsoft.com/office/officeart/2005/8/layout/cycle4#1"/>
    <dgm:cxn modelId="{78D2E49E-27DA-4997-B741-5BBCA0092FCF}" type="presParOf" srcId="{7DE060B2-F642-472D-8669-0F3E652B9089}" destId="{F80A6498-F704-4D47-A7A1-7C899163A574}" srcOrd="0" destOrd="0" presId="urn:microsoft.com/office/officeart/2005/8/layout/cycle4#1"/>
    <dgm:cxn modelId="{2D984C85-E508-47BB-903A-C66EDDF2A13A}" type="presParOf" srcId="{7DE060B2-F642-472D-8669-0F3E652B9089}" destId="{5BD103A3-755D-45E8-BA65-623682B7DF09}" srcOrd="1" destOrd="0" presId="urn:microsoft.com/office/officeart/2005/8/layout/cycle4#1"/>
    <dgm:cxn modelId="{5C8EDFA8-DEC7-4824-8D75-FADCA1515E0F}" type="presParOf" srcId="{7DE060B2-F642-472D-8669-0F3E652B9089}" destId="{2416BC62-1A3F-4894-9211-8C265D57CABD}" srcOrd="2" destOrd="0" presId="urn:microsoft.com/office/officeart/2005/8/layout/cycle4#1"/>
    <dgm:cxn modelId="{C209D941-07D3-46B8-893F-39159134A178}" type="presParOf" srcId="{7DE060B2-F642-472D-8669-0F3E652B9089}" destId="{405187C3-E1E1-41AB-9746-E0526FBC1148}" srcOrd="3" destOrd="0" presId="urn:microsoft.com/office/officeart/2005/8/layout/cycle4#1"/>
    <dgm:cxn modelId="{6F1CA643-58A7-48AF-AC95-97CD2EA41B38}" type="presParOf" srcId="{7DE060B2-F642-472D-8669-0F3E652B9089}" destId="{E1C36318-DFB6-4C24-B416-146D7E3781D3}" srcOrd="4" destOrd="0" presId="urn:microsoft.com/office/officeart/2005/8/layout/cycle4#1"/>
    <dgm:cxn modelId="{4137A708-1F4A-409D-A80A-D65247C83CAB}" type="presParOf" srcId="{440432A6-EE13-4661-8674-FE03D904A1B6}" destId="{D26B01C4-72D3-4FC5-9631-2C5BB1F68D2E}" srcOrd="2" destOrd="0" presId="urn:microsoft.com/office/officeart/2005/8/layout/cycle4#1"/>
    <dgm:cxn modelId="{4F06AB44-D293-4952-A651-18A4E4D79A30}" type="presParOf" srcId="{440432A6-EE13-4661-8674-FE03D904A1B6}" destId="{025BFF3C-BD25-4A5F-A026-5F6AAF74C8BB}" srcOrd="3" destOrd="0" presId="urn:microsoft.com/office/officeart/2005/8/layout/cycle4#1"/>
  </dgm:cxnLst>
  <dgm:bg>
    <a:solidFill>
      <a:schemeClr val="bg1"/>
    </a:solidFill>
  </dgm:bg>
  <dgm:whole>
    <a:ln w="381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283C5-716B-4B87-9B83-E5F7EF38986D}">
      <dsp:nvSpPr>
        <dsp:cNvPr id="0" name=""/>
        <dsp:cNvSpPr/>
      </dsp:nvSpPr>
      <dsp:spPr>
        <a:xfrm>
          <a:off x="5357" y="726082"/>
          <a:ext cx="1601390" cy="960834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  <a:effectLst/>
            </a:rPr>
            <a:t>Raw materials</a:t>
          </a:r>
        </a:p>
      </dsp:txBody>
      <dsp:txXfrm>
        <a:off x="33499" y="754224"/>
        <a:ext cx="1545106" cy="904550"/>
      </dsp:txXfrm>
    </dsp:sp>
    <dsp:sp modelId="{5682A20A-0977-4354-B66F-9033AD2B547C}">
      <dsp:nvSpPr>
        <dsp:cNvPr id="0" name=""/>
        <dsp:cNvSpPr/>
      </dsp:nvSpPr>
      <dsp:spPr>
        <a:xfrm>
          <a:off x="1766887" y="10079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1" kern="1200">
            <a:solidFill>
              <a:schemeClr val="tx1"/>
            </a:solidFill>
            <a:effectLst/>
          </a:endParaRPr>
        </a:p>
      </dsp:txBody>
      <dsp:txXfrm>
        <a:off x="1766887" y="1087356"/>
        <a:ext cx="237646" cy="238286"/>
      </dsp:txXfrm>
    </dsp:sp>
    <dsp:sp modelId="{381D58BB-6DA1-4586-93AB-7326896D3B91}">
      <dsp:nvSpPr>
        <dsp:cNvPr id="0" name=""/>
        <dsp:cNvSpPr/>
      </dsp:nvSpPr>
      <dsp:spPr>
        <a:xfrm>
          <a:off x="2247304" y="726082"/>
          <a:ext cx="1601390" cy="960834"/>
        </a:xfrm>
        <a:prstGeom prst="roundRect">
          <a:avLst>
            <a:gd name="adj" fmla="val 10000"/>
          </a:avLst>
        </a:prstGeom>
        <a:solidFill>
          <a:srgbClr val="AA602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  <a:effectLst/>
            </a:rPr>
            <a:t>Manufacturer</a:t>
          </a:r>
        </a:p>
      </dsp:txBody>
      <dsp:txXfrm>
        <a:off x="2275446" y="754224"/>
        <a:ext cx="1545106" cy="904550"/>
      </dsp:txXfrm>
    </dsp:sp>
    <dsp:sp modelId="{25EEBAA8-6F00-40DD-AE2E-25571EDB0CD0}">
      <dsp:nvSpPr>
        <dsp:cNvPr id="0" name=""/>
        <dsp:cNvSpPr/>
      </dsp:nvSpPr>
      <dsp:spPr>
        <a:xfrm>
          <a:off x="4008834" y="10079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98005"/>
            <a:satOff val="-7255"/>
            <a:lumOff val="86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1" kern="1200">
            <a:solidFill>
              <a:schemeClr val="tx1"/>
            </a:solidFill>
            <a:effectLst/>
          </a:endParaRPr>
        </a:p>
      </dsp:txBody>
      <dsp:txXfrm>
        <a:off x="4008834" y="1087356"/>
        <a:ext cx="237646" cy="238286"/>
      </dsp:txXfrm>
    </dsp:sp>
    <dsp:sp modelId="{8FD89815-9C4F-43B5-B676-44A8DA69C1AB}">
      <dsp:nvSpPr>
        <dsp:cNvPr id="0" name=""/>
        <dsp:cNvSpPr/>
      </dsp:nvSpPr>
      <dsp:spPr>
        <a:xfrm>
          <a:off x="4489251" y="726082"/>
          <a:ext cx="1601390" cy="960834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  <a:effectLst/>
            </a:rPr>
            <a:t>[End] Consumer</a:t>
          </a:r>
        </a:p>
      </dsp:txBody>
      <dsp:txXfrm>
        <a:off x="4517393" y="754224"/>
        <a:ext cx="1545106" cy="90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D9C8B-1E5B-461D-8F51-AC31CEF410CC}">
      <dsp:nvSpPr>
        <dsp:cNvPr id="0" name=""/>
        <dsp:cNvSpPr/>
      </dsp:nvSpPr>
      <dsp:spPr>
        <a:xfrm>
          <a:off x="1886027" y="1093886"/>
          <a:ext cx="2943116" cy="2812886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Broad Environment</a:t>
          </a:r>
          <a:endParaRPr lang="en-US" sz="2000" b="1" kern="1200" dirty="0"/>
        </a:p>
      </dsp:txBody>
      <dsp:txXfrm>
        <a:off x="2317036" y="1505824"/>
        <a:ext cx="2081098" cy="1989010"/>
      </dsp:txXfrm>
    </dsp:sp>
    <dsp:sp modelId="{84D710B6-BA47-4455-B443-F7E4796FE924}">
      <dsp:nvSpPr>
        <dsp:cNvPr id="0" name=""/>
        <dsp:cNvSpPr/>
      </dsp:nvSpPr>
      <dsp:spPr>
        <a:xfrm>
          <a:off x="2541796" y="-121843"/>
          <a:ext cx="1631579" cy="1631579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Demographic Environment</a:t>
          </a:r>
        </a:p>
      </dsp:txBody>
      <dsp:txXfrm>
        <a:off x="2780735" y="117096"/>
        <a:ext cx="1153701" cy="1153701"/>
      </dsp:txXfrm>
    </dsp:sp>
    <dsp:sp modelId="{FDA29A8C-F5BB-404F-9364-AF477671A073}">
      <dsp:nvSpPr>
        <dsp:cNvPr id="0" name=""/>
        <dsp:cNvSpPr/>
      </dsp:nvSpPr>
      <dsp:spPr>
        <a:xfrm>
          <a:off x="4106170" y="781348"/>
          <a:ext cx="1631579" cy="1631579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Economic Environment</a:t>
          </a:r>
        </a:p>
      </dsp:txBody>
      <dsp:txXfrm>
        <a:off x="4345109" y="1020287"/>
        <a:ext cx="1153701" cy="1153701"/>
      </dsp:txXfrm>
    </dsp:sp>
    <dsp:sp modelId="{6AB3C531-715F-4BBC-96F8-B8324F2DCA22}">
      <dsp:nvSpPr>
        <dsp:cNvPr id="0" name=""/>
        <dsp:cNvSpPr/>
      </dsp:nvSpPr>
      <dsp:spPr>
        <a:xfrm>
          <a:off x="4106170" y="2587732"/>
          <a:ext cx="1631579" cy="1631579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Physical Environment</a:t>
          </a:r>
        </a:p>
      </dsp:txBody>
      <dsp:txXfrm>
        <a:off x="4345109" y="2826671"/>
        <a:ext cx="1153701" cy="1153701"/>
      </dsp:txXfrm>
    </dsp:sp>
    <dsp:sp modelId="{27BECA17-D4CF-4B98-8928-EF9763A77AB3}">
      <dsp:nvSpPr>
        <dsp:cNvPr id="0" name=""/>
        <dsp:cNvSpPr/>
      </dsp:nvSpPr>
      <dsp:spPr>
        <a:xfrm>
          <a:off x="2541796" y="3490924"/>
          <a:ext cx="1631579" cy="1631579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Technological Environment</a:t>
          </a:r>
        </a:p>
      </dsp:txBody>
      <dsp:txXfrm>
        <a:off x="2780735" y="3729863"/>
        <a:ext cx="1153701" cy="1153701"/>
      </dsp:txXfrm>
    </dsp:sp>
    <dsp:sp modelId="{705F573E-07A8-42A0-AC20-FF18D8C89106}">
      <dsp:nvSpPr>
        <dsp:cNvPr id="0" name=""/>
        <dsp:cNvSpPr/>
      </dsp:nvSpPr>
      <dsp:spPr>
        <a:xfrm>
          <a:off x="977422" y="2587732"/>
          <a:ext cx="1631579" cy="1631579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Political-legal Environment</a:t>
          </a:r>
        </a:p>
      </dsp:txBody>
      <dsp:txXfrm>
        <a:off x="1216361" y="2826671"/>
        <a:ext cx="1153701" cy="1153701"/>
      </dsp:txXfrm>
    </dsp:sp>
    <dsp:sp modelId="{67BA81A2-5E75-410C-A30C-0D946F9CDD05}">
      <dsp:nvSpPr>
        <dsp:cNvPr id="0" name=""/>
        <dsp:cNvSpPr/>
      </dsp:nvSpPr>
      <dsp:spPr>
        <a:xfrm>
          <a:off x="977422" y="781348"/>
          <a:ext cx="1631579" cy="1631579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Social-cultural Environment</a:t>
          </a:r>
        </a:p>
      </dsp:txBody>
      <dsp:txXfrm>
        <a:off x="1216361" y="1020287"/>
        <a:ext cx="1153701" cy="1153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D9C8B-1E5B-461D-8F51-AC31CEF410CC}">
      <dsp:nvSpPr>
        <dsp:cNvPr id="0" name=""/>
        <dsp:cNvSpPr/>
      </dsp:nvSpPr>
      <dsp:spPr>
        <a:xfrm>
          <a:off x="777186" y="187114"/>
          <a:ext cx="2419919" cy="2325640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clear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Task Environment</a:t>
          </a:r>
        </a:p>
      </dsp:txBody>
      <dsp:txXfrm>
        <a:off x="1131575" y="527696"/>
        <a:ext cx="1711141" cy="16444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4F6A5-33D0-4DFD-A80B-E61212AC31CE}">
      <dsp:nvSpPr>
        <dsp:cNvPr id="0" name=""/>
        <dsp:cNvSpPr/>
      </dsp:nvSpPr>
      <dsp:spPr>
        <a:xfrm>
          <a:off x="4381499" y="1754215"/>
          <a:ext cx="3630622" cy="315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527"/>
              </a:lnTo>
              <a:lnTo>
                <a:pt x="3630622" y="157527"/>
              </a:lnTo>
              <a:lnTo>
                <a:pt x="3630622" y="315054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07BC9-74BA-4C43-B05B-357016F00A31}">
      <dsp:nvSpPr>
        <dsp:cNvPr id="0" name=""/>
        <dsp:cNvSpPr/>
      </dsp:nvSpPr>
      <dsp:spPr>
        <a:xfrm>
          <a:off x="4381499" y="1754215"/>
          <a:ext cx="1815311" cy="315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527"/>
              </a:lnTo>
              <a:lnTo>
                <a:pt x="1815311" y="157527"/>
              </a:lnTo>
              <a:lnTo>
                <a:pt x="1815311" y="315054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69B4F4-BBA8-4631-A95E-88A91F0DFBBE}">
      <dsp:nvSpPr>
        <dsp:cNvPr id="0" name=""/>
        <dsp:cNvSpPr/>
      </dsp:nvSpPr>
      <dsp:spPr>
        <a:xfrm>
          <a:off x="4335779" y="1754215"/>
          <a:ext cx="91440" cy="3150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054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B49F5-1E1F-484E-9219-738C00A50AD0}">
      <dsp:nvSpPr>
        <dsp:cNvPr id="0" name=""/>
        <dsp:cNvSpPr/>
      </dsp:nvSpPr>
      <dsp:spPr>
        <a:xfrm>
          <a:off x="2566188" y="1754215"/>
          <a:ext cx="1815311" cy="315054"/>
        </a:xfrm>
        <a:custGeom>
          <a:avLst/>
          <a:gdLst/>
          <a:ahLst/>
          <a:cxnLst/>
          <a:rect l="0" t="0" r="0" b="0"/>
          <a:pathLst>
            <a:path>
              <a:moveTo>
                <a:pt x="1815311" y="0"/>
              </a:moveTo>
              <a:lnTo>
                <a:pt x="1815311" y="157527"/>
              </a:lnTo>
              <a:lnTo>
                <a:pt x="0" y="157527"/>
              </a:lnTo>
              <a:lnTo>
                <a:pt x="0" y="315054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28195-C3C9-4426-9699-A85D9D291905}">
      <dsp:nvSpPr>
        <dsp:cNvPr id="0" name=""/>
        <dsp:cNvSpPr/>
      </dsp:nvSpPr>
      <dsp:spPr>
        <a:xfrm>
          <a:off x="750877" y="1754215"/>
          <a:ext cx="3630622" cy="315054"/>
        </a:xfrm>
        <a:custGeom>
          <a:avLst/>
          <a:gdLst/>
          <a:ahLst/>
          <a:cxnLst/>
          <a:rect l="0" t="0" r="0" b="0"/>
          <a:pathLst>
            <a:path>
              <a:moveTo>
                <a:pt x="3630622" y="0"/>
              </a:moveTo>
              <a:lnTo>
                <a:pt x="3630622" y="157527"/>
              </a:lnTo>
              <a:lnTo>
                <a:pt x="0" y="157527"/>
              </a:lnTo>
              <a:lnTo>
                <a:pt x="0" y="315054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28BD7-6861-41E8-AB0F-5FF6AFF21369}">
      <dsp:nvSpPr>
        <dsp:cNvPr id="0" name=""/>
        <dsp:cNvSpPr/>
      </dsp:nvSpPr>
      <dsp:spPr>
        <a:xfrm>
          <a:off x="2438396" y="1371597"/>
          <a:ext cx="3886206" cy="38261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Company Orientations …</a:t>
          </a:r>
        </a:p>
      </dsp:txBody>
      <dsp:txXfrm>
        <a:off x="2438396" y="1371597"/>
        <a:ext cx="3886206" cy="382618"/>
      </dsp:txXfrm>
    </dsp:sp>
    <dsp:sp modelId="{D97A675B-1EA6-4EFA-AB97-BFB4BCA17C85}">
      <dsp:nvSpPr>
        <dsp:cNvPr id="0" name=""/>
        <dsp:cNvSpPr/>
      </dsp:nvSpPr>
      <dsp:spPr>
        <a:xfrm>
          <a:off x="748" y="2069269"/>
          <a:ext cx="1500257" cy="597732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Production</a:t>
          </a:r>
        </a:p>
      </dsp:txBody>
      <dsp:txXfrm>
        <a:off x="748" y="2069269"/>
        <a:ext cx="1500257" cy="597732"/>
      </dsp:txXfrm>
    </dsp:sp>
    <dsp:sp modelId="{71F41E88-FCAD-4E5C-B8D0-32DDE9374DDA}">
      <dsp:nvSpPr>
        <dsp:cNvPr id="0" name=""/>
        <dsp:cNvSpPr/>
      </dsp:nvSpPr>
      <dsp:spPr>
        <a:xfrm>
          <a:off x="1816060" y="2069269"/>
          <a:ext cx="1500257" cy="597732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Selling</a:t>
          </a:r>
        </a:p>
      </dsp:txBody>
      <dsp:txXfrm>
        <a:off x="1816060" y="2069269"/>
        <a:ext cx="1500257" cy="597732"/>
      </dsp:txXfrm>
    </dsp:sp>
    <dsp:sp modelId="{A6655E84-79C3-4D85-A821-ED5D949C2101}">
      <dsp:nvSpPr>
        <dsp:cNvPr id="0" name=""/>
        <dsp:cNvSpPr/>
      </dsp:nvSpPr>
      <dsp:spPr>
        <a:xfrm>
          <a:off x="3631371" y="2069269"/>
          <a:ext cx="1500257" cy="597732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Product</a:t>
          </a:r>
        </a:p>
      </dsp:txBody>
      <dsp:txXfrm>
        <a:off x="3631371" y="2069269"/>
        <a:ext cx="1500257" cy="597732"/>
      </dsp:txXfrm>
    </dsp:sp>
    <dsp:sp modelId="{9D6D0FAE-F00D-4F86-BAFE-297BD01857FF}">
      <dsp:nvSpPr>
        <dsp:cNvPr id="0" name=""/>
        <dsp:cNvSpPr/>
      </dsp:nvSpPr>
      <dsp:spPr>
        <a:xfrm>
          <a:off x="5446682" y="2069269"/>
          <a:ext cx="1500257" cy="597732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Marketing</a:t>
          </a:r>
        </a:p>
      </dsp:txBody>
      <dsp:txXfrm>
        <a:off x="5446682" y="2069269"/>
        <a:ext cx="1500257" cy="597732"/>
      </dsp:txXfrm>
    </dsp:sp>
    <dsp:sp modelId="{F8BC0475-922E-4EB1-ACD3-9BCF2F820916}">
      <dsp:nvSpPr>
        <dsp:cNvPr id="0" name=""/>
        <dsp:cNvSpPr/>
      </dsp:nvSpPr>
      <dsp:spPr>
        <a:xfrm>
          <a:off x="7261993" y="2069269"/>
          <a:ext cx="1500257" cy="597732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Holistic Marketing</a:t>
          </a:r>
        </a:p>
      </dsp:txBody>
      <dsp:txXfrm>
        <a:off x="7261993" y="2069269"/>
        <a:ext cx="1500257" cy="597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80DF1-C06D-4260-8FDF-51A6E2CAD234}">
      <dsp:nvSpPr>
        <dsp:cNvPr id="0" name=""/>
        <dsp:cNvSpPr/>
      </dsp:nvSpPr>
      <dsp:spPr>
        <a:xfrm>
          <a:off x="3854963" y="3206137"/>
          <a:ext cx="2329164" cy="1508770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/>
            <a:t>Customers</a:t>
          </a:r>
        </a:p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/>
            <a:t>Channel</a:t>
          </a:r>
        </a:p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/>
            <a:t>Partners</a:t>
          </a:r>
        </a:p>
      </dsp:txBody>
      <dsp:txXfrm>
        <a:off x="4586856" y="3616473"/>
        <a:ext cx="1564129" cy="1065291"/>
      </dsp:txXfrm>
    </dsp:sp>
    <dsp:sp modelId="{9533AF95-EF13-4AD1-888B-6F1CB6368DB6}">
      <dsp:nvSpPr>
        <dsp:cNvPr id="0" name=""/>
        <dsp:cNvSpPr/>
      </dsp:nvSpPr>
      <dsp:spPr>
        <a:xfrm>
          <a:off x="54747" y="3206137"/>
          <a:ext cx="2329164" cy="1508770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Ethics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Environment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Legal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Community</a:t>
          </a:r>
        </a:p>
      </dsp:txBody>
      <dsp:txXfrm>
        <a:off x="87890" y="3616473"/>
        <a:ext cx="1564129" cy="1065291"/>
      </dsp:txXfrm>
    </dsp:sp>
    <dsp:sp modelId="{7653B631-62C1-4FFB-89BC-247CB0648E98}">
      <dsp:nvSpPr>
        <dsp:cNvPr id="0" name=""/>
        <dsp:cNvSpPr/>
      </dsp:nvSpPr>
      <dsp:spPr>
        <a:xfrm>
          <a:off x="3854963" y="0"/>
          <a:ext cx="2329164" cy="1508770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/>
            <a:t>4P’s</a:t>
          </a:r>
          <a:br>
            <a:rPr lang="en-US" sz="1800" b="0" kern="1200" dirty="0"/>
          </a:br>
          <a:r>
            <a:rPr lang="en-US" sz="1400" b="0" i="1" kern="1200" dirty="0"/>
            <a:t>Product</a:t>
          </a:r>
          <a:br>
            <a:rPr lang="en-US" sz="1400" b="0" i="1" kern="1200" dirty="0"/>
          </a:br>
          <a:r>
            <a:rPr lang="en-US" sz="1400" b="0" i="1" kern="1200" dirty="0"/>
            <a:t>Price</a:t>
          </a:r>
          <a:br>
            <a:rPr lang="en-US" sz="1400" b="0" i="1" kern="1200" dirty="0"/>
          </a:br>
          <a:r>
            <a:rPr lang="en-US" sz="1400" b="0" i="1" kern="1200" dirty="0"/>
            <a:t>Place</a:t>
          </a:r>
          <a:br>
            <a:rPr lang="en-US" sz="1400" b="0" i="1" kern="1200" dirty="0"/>
          </a:br>
          <a:r>
            <a:rPr lang="en-US" sz="1400" b="0" i="1" kern="1200" dirty="0"/>
            <a:t>Promotion</a:t>
          </a:r>
          <a:endParaRPr lang="en-US" sz="1800" b="0" i="1" kern="1200" dirty="0"/>
        </a:p>
      </dsp:txBody>
      <dsp:txXfrm>
        <a:off x="4586856" y="33143"/>
        <a:ext cx="1564129" cy="1065291"/>
      </dsp:txXfrm>
    </dsp:sp>
    <dsp:sp modelId="{D9914AAA-102E-4C6D-AB60-BD6A73F53FFE}">
      <dsp:nvSpPr>
        <dsp:cNvPr id="0" name=""/>
        <dsp:cNvSpPr/>
      </dsp:nvSpPr>
      <dsp:spPr>
        <a:xfrm>
          <a:off x="54747" y="0"/>
          <a:ext cx="2329164" cy="1508770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>
          <a:solidFill>
            <a:srgbClr val="FFC0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Marketing Department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Senior Management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Other departments</a:t>
          </a:r>
        </a:p>
      </dsp:txBody>
      <dsp:txXfrm>
        <a:off x="87890" y="33143"/>
        <a:ext cx="1564129" cy="1065291"/>
      </dsp:txXfrm>
    </dsp:sp>
    <dsp:sp modelId="{F80A6498-F704-4D47-A7A1-7C899163A574}">
      <dsp:nvSpPr>
        <dsp:cNvPr id="0" name=""/>
        <dsp:cNvSpPr/>
      </dsp:nvSpPr>
      <dsp:spPr>
        <a:xfrm>
          <a:off x="1129565" y="367581"/>
          <a:ext cx="1843891" cy="1843891"/>
        </a:xfrm>
        <a:prstGeom prst="pieWedge">
          <a:avLst/>
        </a:prstGeom>
        <a:solidFill>
          <a:srgbClr val="FFC00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Internal Marketing</a:t>
          </a:r>
        </a:p>
      </dsp:txBody>
      <dsp:txXfrm>
        <a:off x="1669628" y="907644"/>
        <a:ext cx="1303828" cy="1303828"/>
      </dsp:txXfrm>
    </dsp:sp>
    <dsp:sp modelId="{5BD103A3-755D-45E8-BA65-623682B7DF09}">
      <dsp:nvSpPr>
        <dsp:cNvPr id="0" name=""/>
        <dsp:cNvSpPr/>
      </dsp:nvSpPr>
      <dsp:spPr>
        <a:xfrm rot="5400000">
          <a:off x="3265418" y="367581"/>
          <a:ext cx="1843891" cy="1843891"/>
        </a:xfrm>
        <a:prstGeom prst="pieWedge">
          <a:avLst/>
        </a:prstGeom>
        <a:solidFill>
          <a:schemeClr val="bg1">
            <a:lumMod val="7500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Integrated Marketing</a:t>
          </a:r>
        </a:p>
      </dsp:txBody>
      <dsp:txXfrm rot="-5400000">
        <a:off x="3265418" y="907644"/>
        <a:ext cx="1303828" cy="1303828"/>
      </dsp:txXfrm>
    </dsp:sp>
    <dsp:sp modelId="{2416BC62-1A3F-4894-9211-8C265D57CABD}">
      <dsp:nvSpPr>
        <dsp:cNvPr id="0" name=""/>
        <dsp:cNvSpPr/>
      </dsp:nvSpPr>
      <dsp:spPr>
        <a:xfrm rot="10800000">
          <a:off x="3265418" y="2503434"/>
          <a:ext cx="1843891" cy="1843891"/>
        </a:xfrm>
        <a:prstGeom prst="pieWedge">
          <a:avLst/>
        </a:prstGeom>
        <a:solidFill>
          <a:srgbClr val="00B0F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Relationship Marketing</a:t>
          </a:r>
        </a:p>
      </dsp:txBody>
      <dsp:txXfrm rot="10800000">
        <a:off x="3265418" y="2503434"/>
        <a:ext cx="1303828" cy="1303828"/>
      </dsp:txXfrm>
    </dsp:sp>
    <dsp:sp modelId="{405187C3-E1E1-41AB-9746-E0526FBC1148}">
      <dsp:nvSpPr>
        <dsp:cNvPr id="0" name=""/>
        <dsp:cNvSpPr/>
      </dsp:nvSpPr>
      <dsp:spPr>
        <a:xfrm rot="16200000">
          <a:off x="1129565" y="2503434"/>
          <a:ext cx="1843891" cy="1843891"/>
        </a:xfrm>
        <a:prstGeom prst="pieWedge">
          <a:avLst/>
        </a:prstGeom>
        <a:solidFill>
          <a:srgbClr val="92D050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/>
            <a:t>Socially Responsible Marketing</a:t>
          </a:r>
        </a:p>
      </dsp:txBody>
      <dsp:txXfrm rot="5400000">
        <a:off x="1669628" y="2503434"/>
        <a:ext cx="1303828" cy="1303828"/>
      </dsp:txXfrm>
    </dsp:sp>
    <dsp:sp modelId="{D26B01C4-72D3-4FC5-9631-2C5BB1F68D2E}">
      <dsp:nvSpPr>
        <dsp:cNvPr id="0" name=""/>
        <dsp:cNvSpPr/>
      </dsp:nvSpPr>
      <dsp:spPr>
        <a:xfrm>
          <a:off x="2766998" y="1933112"/>
          <a:ext cx="704878" cy="612938"/>
        </a:xfrm>
        <a:prstGeom prst="circular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BFF3C-BD25-4A5F-A026-5F6AAF74C8BB}">
      <dsp:nvSpPr>
        <dsp:cNvPr id="0" name=""/>
        <dsp:cNvSpPr/>
      </dsp:nvSpPr>
      <dsp:spPr>
        <a:xfrm rot="10800000">
          <a:off x="2766998" y="2168857"/>
          <a:ext cx="704878" cy="612938"/>
        </a:xfrm>
        <a:prstGeom prst="circularArrow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#1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51F0-2458-42B1-A3FC-EAF50A157756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5AEB-E0CD-41F4-835D-10A695FC95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51F0-2458-42B1-A3FC-EAF50A157756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5AEB-E0CD-41F4-835D-10A695FC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3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51F0-2458-42B1-A3FC-EAF50A157756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5AEB-E0CD-41F4-835D-10A695FC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51F0-2458-42B1-A3FC-EAF50A157756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5AEB-E0CD-41F4-835D-10A695FC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51F0-2458-42B1-A3FC-EAF50A157756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5AEB-E0CD-41F4-835D-10A695FC95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47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51F0-2458-42B1-A3FC-EAF50A157756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5AEB-E0CD-41F4-835D-10A695FC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2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51F0-2458-42B1-A3FC-EAF50A157756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5AEB-E0CD-41F4-835D-10A695FC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51F0-2458-42B1-A3FC-EAF50A157756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5AEB-E0CD-41F4-835D-10A695FC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0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51F0-2458-42B1-A3FC-EAF50A157756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5AEB-E0CD-41F4-835D-10A695FC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3951F0-2458-42B1-A3FC-EAF50A157756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D35AEB-E0CD-41F4-835D-10A695FC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0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51F0-2458-42B1-A3FC-EAF50A157756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35AEB-E0CD-41F4-835D-10A695FC9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2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3951F0-2458-42B1-A3FC-EAF50A157756}" type="datetimeFigureOut">
              <a:rPr lang="en-US" smtClean="0"/>
              <a:t>13-Feb-25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D35AEB-E0CD-41F4-835D-10A695FC95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0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eershujaat92@lhr.nu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5381621" y="2428869"/>
            <a:ext cx="4926018" cy="2071701"/>
          </a:xfrm>
          <a:noFill/>
        </p:spPr>
        <p:txBody>
          <a:bodyPr anchor="t">
            <a:normAutofit/>
          </a:bodyPr>
          <a:lstStyle/>
          <a:p>
            <a:pPr marL="514350" indent="-514350" algn="r"/>
            <a:r>
              <a:rPr lang="en-US" sz="2800" b="1" dirty="0">
                <a:solidFill>
                  <a:srgbClr val="5F5F5F"/>
                </a:solidFill>
              </a:rPr>
              <a:t>Importance of Marketing</a:t>
            </a:r>
            <a:br>
              <a:rPr lang="en-US" sz="2800" b="1" dirty="0">
                <a:solidFill>
                  <a:srgbClr val="5F5F5F"/>
                </a:solidFill>
              </a:rPr>
            </a:br>
            <a:r>
              <a:rPr lang="en-US" sz="2800" b="1" dirty="0">
                <a:solidFill>
                  <a:srgbClr val="5F5F5F"/>
                </a:solidFill>
              </a:rPr>
              <a:t>Scope of Marketing</a:t>
            </a:r>
            <a:br>
              <a:rPr lang="en-US" sz="2800" b="1" dirty="0">
                <a:solidFill>
                  <a:srgbClr val="5F5F5F"/>
                </a:solidFill>
              </a:rPr>
            </a:br>
            <a:r>
              <a:rPr lang="en-US" sz="2800" b="1" dirty="0">
                <a:solidFill>
                  <a:srgbClr val="5F5F5F"/>
                </a:solidFill>
              </a:rPr>
              <a:t>Core Marketing Concepts</a:t>
            </a:r>
          </a:p>
        </p:txBody>
      </p:sp>
      <p:sp>
        <p:nvSpPr>
          <p:cNvPr id="3075" name="Rectangle 125"/>
          <p:cNvSpPr>
            <a:spLocks noChangeArrowheads="1"/>
          </p:cNvSpPr>
          <p:nvPr/>
        </p:nvSpPr>
        <p:spPr bwMode="auto">
          <a:xfrm>
            <a:off x="5232401" y="4384686"/>
            <a:ext cx="50403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CHAPTER 1</a:t>
            </a:r>
          </a:p>
        </p:txBody>
      </p:sp>
      <p:sp>
        <p:nvSpPr>
          <p:cNvPr id="6" name="Rectangle 110"/>
          <p:cNvSpPr txBox="1">
            <a:spLocks noChangeArrowheads="1"/>
          </p:cNvSpPr>
          <p:nvPr/>
        </p:nvSpPr>
        <p:spPr bwMode="auto">
          <a:xfrm>
            <a:off x="3452814" y="6099198"/>
            <a:ext cx="6854825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endParaRPr lang="es-UY" sz="1600" kern="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endParaRPr lang="es-UY" sz="1600" kern="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es-UY" sz="1600" kern="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Instructor: Dr. </a:t>
            </a:r>
            <a:r>
              <a:rPr lang="es-UY" sz="1600" kern="0" dirty="0" err="1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Syed</a:t>
            </a:r>
            <a:r>
              <a:rPr lang="es-UY" sz="1600" kern="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Shujaat Ali Shah  </a:t>
            </a:r>
            <a:r>
              <a:rPr lang="es-UY" sz="1600" kern="0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  <a:hlinkClick r:id="rId2"/>
              </a:rPr>
              <a:t>peershujaat92@lhr.nu.edu.pk</a:t>
            </a:r>
            <a:r>
              <a:rPr lang="es-UY" sz="1600" kern="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" name="Rectangle 110"/>
          <p:cNvSpPr txBox="1">
            <a:spLocks noChangeArrowheads="1"/>
          </p:cNvSpPr>
          <p:nvPr/>
        </p:nvSpPr>
        <p:spPr bwMode="auto">
          <a:xfrm>
            <a:off x="2095473" y="169846"/>
            <a:ext cx="8212166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2000" b="1" kern="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MG1002 MARKETING MANAGEMENT</a:t>
            </a:r>
          </a:p>
          <a:p>
            <a:pPr algn="r">
              <a:defRPr/>
            </a:pPr>
            <a:r>
              <a:rPr lang="en-US" sz="2400" b="1" kern="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PART - I: </a:t>
            </a:r>
          </a:p>
          <a:p>
            <a:pPr algn="r">
              <a:defRPr/>
            </a:pPr>
            <a:r>
              <a:rPr lang="en-US" sz="2400" b="1" kern="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Understanding Marketing Management</a:t>
            </a:r>
          </a:p>
        </p:txBody>
      </p:sp>
      <p:sp>
        <p:nvSpPr>
          <p:cNvPr id="7" name="Rectangle 125"/>
          <p:cNvSpPr>
            <a:spLocks noChangeArrowheads="1"/>
          </p:cNvSpPr>
          <p:nvPr/>
        </p:nvSpPr>
        <p:spPr bwMode="auto">
          <a:xfrm>
            <a:off x="5224890" y="1955794"/>
            <a:ext cx="50403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83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of Marketing</a:t>
            </a:r>
            <a:br>
              <a:rPr lang="en-US" dirty="0"/>
            </a:br>
            <a:r>
              <a:rPr lang="en-US" sz="2400" b="1" dirty="0">
                <a:solidFill>
                  <a:srgbClr val="333399">
                    <a:lumMod val="75000"/>
                  </a:srgbClr>
                </a:solidFill>
              </a:rPr>
              <a:t>WHO MARKETS?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Markets</a:t>
            </a:r>
            <a:r>
              <a:rPr lang="en-US" sz="2000" dirty="0"/>
              <a:t>, collection of buyers and sellers who transact over a particular product or product class</a:t>
            </a:r>
            <a:endParaRPr lang="en-US" sz="2000" b="1" i="1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10</a:t>
            </a:fld>
            <a:r>
              <a:rPr lang="es-ES"/>
              <a:t> 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86058"/>
            <a:ext cx="8305800" cy="3018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42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Core Marketing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Needs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Basic Human Requirements</a:t>
            </a:r>
          </a:p>
          <a:p>
            <a:endParaRPr lang="en-US" dirty="0"/>
          </a:p>
          <a:p>
            <a:pPr lvl="0"/>
            <a:r>
              <a:rPr lang="en-US" b="1" dirty="0"/>
              <a:t>Wants</a:t>
            </a:r>
          </a:p>
          <a:p>
            <a:pPr lvl="1"/>
            <a:r>
              <a:rPr lang="en-US" dirty="0"/>
              <a:t>Needs which are directed to a specific object</a:t>
            </a:r>
          </a:p>
          <a:p>
            <a:endParaRPr lang="en-US" dirty="0"/>
          </a:p>
          <a:p>
            <a:pPr lvl="0"/>
            <a:r>
              <a:rPr lang="en-US" b="1" dirty="0"/>
              <a:t>Demands</a:t>
            </a:r>
          </a:p>
          <a:p>
            <a:pPr lvl="1"/>
            <a:r>
              <a:rPr lang="en-US" dirty="0"/>
              <a:t>Wants for specific products backed by ability to pay (acquire)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11</a:t>
            </a:fld>
            <a:r>
              <a:rPr lang="es-ES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035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Core Marketing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Satisfying everyone……Yes/No? How? Why?</a:t>
            </a:r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  <a:buNone/>
            </a:pPr>
            <a:r>
              <a:rPr lang="en-US" b="1" dirty="0"/>
              <a:t>Target Markets &amp; Segmentation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Different segments based on several factors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Segments presenting greatest opportunity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 lvl="0">
              <a:lnSpc>
                <a:spcPct val="110000"/>
              </a:lnSpc>
              <a:buNone/>
            </a:pPr>
            <a:r>
              <a:rPr lang="en-US" b="1" dirty="0"/>
              <a:t>Positioning</a:t>
            </a:r>
            <a:endParaRPr lang="en-US" sz="2000" b="1" dirty="0"/>
          </a:p>
          <a:p>
            <a:pPr>
              <a:lnSpc>
                <a:spcPct val="110000"/>
              </a:lnSpc>
            </a:pPr>
            <a:r>
              <a:rPr lang="en-US" sz="2200" dirty="0"/>
              <a:t>Positioned carefully as delivering certain benefits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12</a:t>
            </a:fld>
            <a:r>
              <a:rPr lang="es-ES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82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Core Marketing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Value</a:t>
            </a:r>
            <a:r>
              <a:rPr lang="en-US" sz="2400" dirty="0"/>
              <a:t> is ‘perceived’ tangible and intangible </a:t>
            </a:r>
            <a:r>
              <a:rPr lang="en-US" sz="2400" b="1" i="1" u="sng" dirty="0"/>
              <a:t>benefits</a:t>
            </a:r>
            <a:r>
              <a:rPr lang="en-US" sz="2400" dirty="0"/>
              <a:t> and </a:t>
            </a:r>
            <a:r>
              <a:rPr lang="en-US" sz="2400" b="1" i="1" u="sng" dirty="0"/>
              <a:t>costs</a:t>
            </a:r>
            <a:r>
              <a:rPr lang="en-US" sz="2400" dirty="0"/>
              <a:t> to customers</a:t>
            </a:r>
          </a:p>
          <a:p>
            <a:pPr lvl="0">
              <a:lnSpc>
                <a:spcPct val="110000"/>
              </a:lnSpc>
            </a:pPr>
            <a:endParaRPr lang="en-US" sz="2200" b="1" dirty="0"/>
          </a:p>
          <a:p>
            <a:pPr lvl="0"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</a:rPr>
              <a:t>Satisfaction</a:t>
            </a:r>
            <a:r>
              <a:rPr lang="en-US" dirty="0"/>
              <a:t> is fulfillment of a need</a:t>
            </a:r>
          </a:p>
          <a:p>
            <a:pPr lvl="0">
              <a:lnSpc>
                <a:spcPct val="110000"/>
              </a:lnSpc>
              <a:buNone/>
            </a:pPr>
            <a:r>
              <a:rPr lang="en-US" sz="2000" dirty="0"/>
              <a:t>*WRONG*</a:t>
            </a:r>
          </a:p>
          <a:p>
            <a:pPr lvl="0">
              <a:lnSpc>
                <a:spcPct val="110000"/>
              </a:lnSpc>
            </a:pPr>
            <a:r>
              <a:rPr lang="en-US" sz="3200" b="1" dirty="0">
                <a:solidFill>
                  <a:srgbClr val="002060"/>
                </a:solidFill>
              </a:rPr>
              <a:t>Satisfaction</a:t>
            </a:r>
            <a:r>
              <a:rPr lang="en-US" sz="2400" dirty="0"/>
              <a:t> is Person’s comparative judgments resulting from a product’s perceived performance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performance &lt; expectations: dissatisfied/disappointed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performance&gt;=expectations: satisfied/delighted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13</a:t>
            </a:fld>
            <a:r>
              <a:rPr lang="es-ES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04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Core Marketing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b="1" dirty="0"/>
              <a:t>Marketing Channels</a:t>
            </a:r>
          </a:p>
          <a:p>
            <a:pPr indent="-507683"/>
            <a:r>
              <a:rPr lang="en-US" dirty="0"/>
              <a:t>Communication channels</a:t>
            </a:r>
          </a:p>
          <a:p>
            <a:pPr lvl="1" indent="-507683"/>
            <a:r>
              <a:rPr lang="en-US" sz="2000" b="1" i="1" dirty="0">
                <a:solidFill>
                  <a:srgbClr val="0070C0"/>
                </a:solidFill>
              </a:rPr>
              <a:t>Interacting with target buyers with the message</a:t>
            </a:r>
          </a:p>
          <a:p>
            <a:pPr marL="0" lvl="1" indent="0">
              <a:buNone/>
            </a:pPr>
            <a:endParaRPr lang="en-US" sz="2000" dirty="0"/>
          </a:p>
          <a:p>
            <a:pPr marL="342900" lvl="1" indent="-507683"/>
            <a:r>
              <a:rPr lang="en-US" dirty="0">
                <a:ea typeface="+mn-ea"/>
              </a:rPr>
              <a:t>Distribution channels</a:t>
            </a:r>
          </a:p>
          <a:p>
            <a:pPr lvl="1" indent="-507683"/>
            <a:r>
              <a:rPr lang="en-US" sz="2000" b="1" i="1" dirty="0">
                <a:solidFill>
                  <a:srgbClr val="0070C0"/>
                </a:solidFill>
              </a:rPr>
              <a:t>Display, sell or deliver the product or service</a:t>
            </a:r>
          </a:p>
          <a:p>
            <a:pPr marL="0" lvl="1" indent="0">
              <a:buNone/>
            </a:pPr>
            <a:endParaRPr lang="en-US" sz="2000" dirty="0"/>
          </a:p>
          <a:p>
            <a:pPr marL="342900" lvl="1" indent="-507683"/>
            <a:r>
              <a:rPr lang="en-US" dirty="0">
                <a:ea typeface="+mn-ea"/>
              </a:rPr>
              <a:t>Service channels</a:t>
            </a:r>
          </a:p>
          <a:p>
            <a:pPr lvl="1" indent="-507683"/>
            <a:r>
              <a:rPr lang="en-US" sz="2000" b="1" i="1" dirty="0">
                <a:solidFill>
                  <a:srgbClr val="0070C0"/>
                </a:solidFill>
              </a:rPr>
              <a:t>Facilitating transactions with buyers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14</a:t>
            </a:fld>
            <a:r>
              <a:rPr lang="es-ES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737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Core Marketing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Supply Chain (vs. Marketing Channel)</a:t>
            </a:r>
          </a:p>
          <a:p>
            <a:pPr lvl="1"/>
            <a:r>
              <a:rPr lang="en-US" sz="2000" dirty="0"/>
              <a:t>Marketing Channel: Marketer to target buyer</a:t>
            </a:r>
          </a:p>
          <a:p>
            <a:pPr lvl="1">
              <a:buNone/>
            </a:pPr>
            <a:r>
              <a:rPr lang="en-US" sz="2000" dirty="0"/>
              <a:t>While</a:t>
            </a:r>
          </a:p>
          <a:p>
            <a:pPr lvl="1"/>
            <a:r>
              <a:rPr lang="en-US" sz="2000" dirty="0"/>
              <a:t>Supply Chain: A complete value delivery system</a:t>
            </a:r>
          </a:p>
          <a:p>
            <a:pPr lvl="1">
              <a:buNone/>
            </a:pPr>
            <a:r>
              <a:rPr lang="en-US" sz="2000" dirty="0"/>
              <a:t>	</a:t>
            </a:r>
            <a:r>
              <a:rPr lang="en-US" sz="1600" dirty="0"/>
              <a:t>From Raw materials to components to final buyers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15</a:t>
            </a:fld>
            <a:r>
              <a:rPr lang="es-ES"/>
              <a:t> </a:t>
            </a:r>
            <a:endParaRPr lang="es-E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024166" y="4071942"/>
          <a:ext cx="60960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7024694" y="3214687"/>
            <a:ext cx="357190" cy="2643206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16200000">
            <a:off x="5988843" y="1893084"/>
            <a:ext cx="357190" cy="471490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3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Core Marketing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dirty="0"/>
              <a:t>Competition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All the actual and potential rival offerings and substitutes that a buyer might consider</a:t>
            </a:r>
          </a:p>
          <a:p>
            <a:pPr marL="171450" lvl="1" indent="0">
              <a:buNone/>
            </a:pP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Think about major competitor(s) – brands OR products – for:</a:t>
            </a:r>
          </a:p>
          <a:p>
            <a:pPr marL="301943" lvl="1" indent="0">
              <a:buNone/>
            </a:pPr>
            <a:endParaRPr lang="en-US" sz="200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16</a:t>
            </a:fld>
            <a:r>
              <a:rPr lang="es-ES"/>
              <a:t> </a:t>
            </a:r>
            <a:endParaRPr lang="es-ES" dirty="0"/>
          </a:p>
        </p:txBody>
      </p:sp>
      <p:sp>
        <p:nvSpPr>
          <p:cNvPr id="40964" name="AutoShape 4" descr="http://www.nestle-waters.com/content/documents/css/images/media/imagebank/brand_nw_nestle_pure_life_bot_hr.jpg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6" name="AutoShape 6" descr="http://www.nestle-waters.com/content/documents/css/images/media/imagebank/brand_nw_nestle_pure_life_bot_hr.jpg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http://media.whatsapp.com/directory/logos/Bitmap/-thumbnails/logo-color.png?rnd=1431531320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66844" y="4071943"/>
            <a:ext cx="2408074" cy="1643074"/>
          </a:xfrm>
          <a:prstGeom prst="rect">
            <a:avLst/>
          </a:prstGeom>
          <a:noFill/>
        </p:spPr>
      </p:pic>
      <p:pic>
        <p:nvPicPr>
          <p:cNvPr id="1027" name="Picture 3" descr="C:\Users\ammar.javed\Desktop\mcb-bank-logo-1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806006" y="4000505"/>
            <a:ext cx="2361565" cy="1751011"/>
          </a:xfrm>
          <a:prstGeom prst="rect">
            <a:avLst/>
          </a:prstGeom>
          <a:noFill/>
        </p:spPr>
      </p:pic>
      <p:pic>
        <p:nvPicPr>
          <p:cNvPr id="4" name="Picture 2" descr="C:\Users\ammar.javed\Desktop\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24760" y="3357562"/>
            <a:ext cx="2961666" cy="31575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692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Core Marketing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092" y="1500175"/>
            <a:ext cx="8229600" cy="43116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/>
              <a:t>Marketing Environment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17</a:t>
            </a:fld>
            <a:r>
              <a:rPr lang="es-ES"/>
              <a:t> </a:t>
            </a:r>
            <a:endParaRPr lang="es-E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452926" y="1571612"/>
          <a:ext cx="6715172" cy="5000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952465" y="1785927"/>
          <a:ext cx="3974293" cy="2699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0978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79D9C8B-1E5B-461D-8F51-AC31CEF41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graphicEl>
                                              <a:dgm id="{B79D9C8B-1E5B-461D-8F51-AC31CEF410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4D710B6-BA47-4455-B443-F7E4796FE9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>
                                            <p:graphicEl>
                                              <a:dgm id="{84D710B6-BA47-4455-B443-F7E4796FE9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A29A8C-F5BB-404F-9364-AF477671A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graphicEl>
                                              <a:dgm id="{FDA29A8C-F5BB-404F-9364-AF477671A0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B3C531-715F-4BBC-96F8-B8324F2DCA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graphicEl>
                                              <a:dgm id="{6AB3C531-715F-4BBC-96F8-B8324F2DCA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BECA17-D4CF-4B98-8928-EF9763A77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>
                                            <p:graphicEl>
                                              <a:dgm id="{27BECA17-D4CF-4B98-8928-EF9763A77A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05F573E-07A8-42A0-AC20-FF18D8C89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graphicEl>
                                              <a:dgm id="{705F573E-07A8-42A0-AC20-FF18D8C891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BA81A2-5E75-410C-A30C-0D946F9CDD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">
                                            <p:graphicEl>
                                              <a:dgm id="{67BA81A2-5E75-410C-A30C-0D946F9CDD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Graphic spid="7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Orientations toward the marketplace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What are ‘orientations’ (or concepts) toward the </a:t>
            </a:r>
            <a:r>
              <a:rPr lang="en-US" sz="1800"/>
              <a:t>marketplace?</a:t>
            </a:r>
            <a:endParaRPr lang="en-US" sz="18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05013" y="6429396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48974" y="6350024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752600" y="2428868"/>
          <a:ext cx="87630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100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128BD7-6861-41E8-AB0F-5FF6AFF213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8128BD7-6861-41E8-AB0F-5FF6AFF213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528195-C3C9-4426-9699-A85D9D2919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4B528195-C3C9-4426-9699-A85D9D2919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7A675B-1EA6-4EFA-AB97-BFB4BCA17C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D97A675B-1EA6-4EFA-AB97-BFB4BCA17C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0B49F5-1E1F-484E-9219-738C00A50A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D70B49F5-1E1F-484E-9219-738C00A50A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F41E88-FCAD-4E5C-B8D0-32DDE9374D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71F41E88-FCAD-4E5C-B8D0-32DDE9374D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69B4F4-BBA8-4631-A95E-88A91F0DF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0269B4F4-BBA8-4631-A95E-88A91F0DFB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655E84-79C3-4D85-A821-ED5D949C2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A6655E84-79C3-4D85-A821-ED5D949C21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007BC9-74BA-4C43-B05B-357016F00A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D5007BC9-74BA-4C43-B05B-357016F00A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D6D0FAE-F00D-4F86-BAFE-297BD01857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9D6D0FAE-F00D-4F86-BAFE-297BD01857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04F6A5-33D0-4DFD-A80B-E61212AC31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7A04F6A5-33D0-4DFD-A80B-E61212AC31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BC0475-922E-4EB1-ACD3-9BCF2F8209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F8BC0475-922E-4EB1-ACD3-9BCF2F8209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Graphic spid="4" grpId="0">
        <p:bldSub>
          <a:bldDgm bld="lvl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Orientations toward the marketplace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 Production Concept</a:t>
            </a:r>
          </a:p>
          <a:p>
            <a:pPr lvl="1"/>
            <a:r>
              <a:rPr lang="en-US" sz="2000" dirty="0"/>
              <a:t>Consumers will favor products that are “widely available” &amp; “inexpensive”</a:t>
            </a:r>
          </a:p>
          <a:p>
            <a:pPr lvl="1"/>
            <a:r>
              <a:rPr lang="en-US" sz="2000" dirty="0"/>
              <a:t>Focus on “Production”</a:t>
            </a:r>
          </a:p>
          <a:p>
            <a:pPr lvl="1"/>
            <a:r>
              <a:rPr lang="en-US" sz="2000" b="1" dirty="0">
                <a:solidFill>
                  <a:srgbClr val="00B0F0"/>
                </a:solidFill>
              </a:rPr>
              <a:t>Examples?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05013" y="6429396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48974" y="6250164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238348" y="2428868"/>
            <a:ext cx="6215106" cy="2214578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LeftFacing"/>
            <a:lightRig rig="threePt" dir="t"/>
          </a:scene3d>
        </p:spPr>
        <p:txBody>
          <a:bodyPr>
            <a:noAutofit/>
          </a:bodyPr>
          <a:lstStyle/>
          <a:p>
            <a:pPr algn="ctr" eaLnBrk="1" hangingPunct="1">
              <a:buNone/>
            </a:pPr>
            <a:r>
              <a:rPr lang="en-US" sz="4800" b="1" dirty="0">
                <a:solidFill>
                  <a:srgbClr val="000099"/>
                </a:solidFill>
              </a:rPr>
              <a:t>Welcome to the world of</a:t>
            </a:r>
            <a:br>
              <a:rPr lang="en-US" sz="4800" b="1" dirty="0">
                <a:solidFill>
                  <a:srgbClr val="000099"/>
                </a:solidFill>
              </a:rPr>
            </a:br>
            <a:r>
              <a:rPr lang="en-US" sz="4800" b="1" dirty="0">
                <a:solidFill>
                  <a:srgbClr val="000099"/>
                </a:solidFill>
              </a:rPr>
              <a:t>MARKETING</a:t>
            </a:r>
          </a:p>
        </p:txBody>
      </p:sp>
      <p:sp>
        <p:nvSpPr>
          <p:cNvPr id="410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MG1002 Marketing Management | Part - 1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98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Orientations toward the marketplace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 Product Concept</a:t>
            </a:r>
          </a:p>
          <a:p>
            <a:pPr lvl="1"/>
            <a:r>
              <a:rPr lang="en-US" sz="2000" dirty="0"/>
              <a:t>Consumer will favor those products that offer the most quality, performance or innovation</a:t>
            </a:r>
          </a:p>
          <a:p>
            <a:pPr lvl="1"/>
            <a:r>
              <a:rPr lang="en-US" sz="2000" dirty="0"/>
              <a:t>Focus entirely on “Product development”</a:t>
            </a:r>
          </a:p>
          <a:p>
            <a:pPr lvl="1"/>
            <a:r>
              <a:rPr lang="en-US" sz="2000" i="1" dirty="0"/>
              <a:t>What if: not priced, distributed, advertised and sold properly?</a:t>
            </a:r>
          </a:p>
          <a:p>
            <a:pPr lvl="1"/>
            <a:r>
              <a:rPr lang="en-US" sz="2000" b="1" dirty="0">
                <a:solidFill>
                  <a:srgbClr val="00B0F0"/>
                </a:solidFill>
              </a:rPr>
              <a:t>Examples?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05013" y="6429396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48974" y="6250164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5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Orientations toward the marketplace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 Selling Concept</a:t>
            </a:r>
          </a:p>
          <a:p>
            <a:pPr lvl="1"/>
            <a:r>
              <a:rPr lang="en-US" sz="2000" dirty="0"/>
              <a:t>Customers (consumers &amp; businesses), if not engaged, will not buy enough</a:t>
            </a:r>
          </a:p>
          <a:p>
            <a:pPr lvl="1"/>
            <a:r>
              <a:rPr lang="en-US" sz="2000" dirty="0"/>
              <a:t>Aggressive selling &amp; promotion is required</a:t>
            </a:r>
          </a:p>
          <a:p>
            <a:pPr lvl="1"/>
            <a:r>
              <a:rPr lang="en-US" sz="2000" dirty="0"/>
              <a:t>Practiced with unsought goods</a:t>
            </a:r>
          </a:p>
          <a:p>
            <a:pPr lvl="1"/>
            <a:r>
              <a:rPr lang="en-US" sz="2000" b="1" dirty="0">
                <a:solidFill>
                  <a:srgbClr val="00B0F0"/>
                </a:solidFill>
              </a:rPr>
              <a:t>Examples?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05013" y="6429396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48974" y="6250164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3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Orientations toward the marketplace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 Marketing Concept</a:t>
            </a:r>
          </a:p>
          <a:p>
            <a:pPr lvl="1"/>
            <a:r>
              <a:rPr lang="en-US" sz="2000" dirty="0"/>
              <a:t>Replace product-centered “make-and-sell” with “sense-and-respond”</a:t>
            </a:r>
          </a:p>
          <a:p>
            <a:pPr lvl="1"/>
            <a:r>
              <a:rPr lang="en-US" sz="2000" dirty="0"/>
              <a:t>Reactive market orientation</a:t>
            </a:r>
          </a:p>
          <a:p>
            <a:pPr lvl="1"/>
            <a:r>
              <a:rPr lang="en-US" sz="2000" dirty="0"/>
              <a:t>Proactive market orientation</a:t>
            </a:r>
          </a:p>
          <a:p>
            <a:pPr lvl="1"/>
            <a:r>
              <a:rPr lang="en-US" sz="2000" b="1" dirty="0">
                <a:solidFill>
                  <a:srgbClr val="00B0F0"/>
                </a:solidFill>
              </a:rPr>
              <a:t>Examples?</a:t>
            </a:r>
          </a:p>
          <a:p>
            <a:pPr lvl="1"/>
            <a:endParaRPr lang="en-US" sz="20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05013" y="6429396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48974" y="6250164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9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Orientations toward the marketplace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 Holistic Marketing Concept</a:t>
            </a:r>
          </a:p>
          <a:p>
            <a:pPr lvl="1"/>
            <a:r>
              <a:rPr lang="en-US" sz="2000" dirty="0"/>
              <a:t>“Everything matters”</a:t>
            </a:r>
          </a:p>
          <a:p>
            <a:pPr lvl="1"/>
            <a:r>
              <a:rPr lang="en-US" sz="2000" dirty="0"/>
              <a:t>Based on the development, design and implementation of marketing programs, processes, and activities that recognizes their importance and interdependencies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4 Components: </a:t>
            </a:r>
            <a:br>
              <a:rPr lang="en-US" sz="2000" dirty="0"/>
            </a:br>
            <a:r>
              <a:rPr lang="en-US" sz="1600" dirty="0"/>
              <a:t>Relationship marketing | Integrated marketing</a:t>
            </a:r>
            <a:br>
              <a:rPr lang="en-US" sz="1600" dirty="0"/>
            </a:br>
            <a:r>
              <a:rPr lang="en-US" sz="1600" dirty="0"/>
              <a:t>Internal marketing | Social responsibility marketing / Performance Marketing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05013" y="6429396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48974" y="6250164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2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Orientations toward the marketplace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The Holistic Marketing Concept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05013" y="6429396"/>
            <a:ext cx="3448050" cy="292079"/>
          </a:xfrm>
        </p:spPr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48974" y="6250164"/>
            <a:ext cx="1161826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3000396" y="2071678"/>
          <a:ext cx="6238876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531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26B01C4-72D3-4FC5-9631-2C5BB1F68D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dgm id="{D26B01C4-72D3-4FC5-9631-2C5BB1F68D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5BFF3C-BD25-4A5F-A026-5F6AAF74C8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graphicEl>
                                              <a:dgm id="{025BFF3C-BD25-4A5F-A026-5F6AAF74C8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80A6498-F704-4D47-A7A1-7C899163A5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graphicEl>
                                              <a:dgm id="{F80A6498-F704-4D47-A7A1-7C899163A5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BD103A3-755D-45E8-BA65-623682B7DF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graphicEl>
                                              <a:dgm id="{5BD103A3-755D-45E8-BA65-623682B7DF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416BC62-1A3F-4894-9211-8C265D57CA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graphicEl>
                                              <a:dgm id="{2416BC62-1A3F-4894-9211-8C265D57CA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05187C3-E1E1-41AB-9746-E0526FBC11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graphicEl>
                                              <a:dgm id="{405187C3-E1E1-41AB-9746-E0526FBC11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914AAA-102E-4C6D-AB60-BD6A73F53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>
                                            <p:graphicEl>
                                              <a:dgm id="{D9914AAA-102E-4C6D-AB60-BD6A73F53F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653B631-62C1-4FFB-89BC-247CB0648E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graphicEl>
                                              <a:dgm id="{7653B631-62C1-4FFB-89BC-247CB0648E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A980DF1-C06D-4260-8FDF-51A6E2CAD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">
                                            <p:graphicEl>
                                              <a:dgm id="{FA980DF1-C06D-4260-8FDF-51A6E2CAD2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533AF95-EF13-4AD1-888B-6F1CB6368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7">
                                            <p:graphicEl>
                                              <a:dgm id="{9533AF95-EF13-4AD1-888B-6F1CB6368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Graphic spid="7" grpId="0">
        <p:bldSub>
          <a:bldDgm bld="lvl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Management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Marketing Strategies &amp; plans</a:t>
            </a:r>
          </a:p>
          <a:p>
            <a:r>
              <a:rPr lang="en-US" dirty="0"/>
              <a:t>Capturing market insights</a:t>
            </a:r>
          </a:p>
          <a:p>
            <a:r>
              <a:rPr lang="en-US" dirty="0"/>
              <a:t>Connecting with customers</a:t>
            </a:r>
          </a:p>
          <a:p>
            <a:r>
              <a:rPr lang="en-US" dirty="0"/>
              <a:t>Building Strong brands</a:t>
            </a:r>
          </a:p>
          <a:p>
            <a:r>
              <a:rPr lang="en-US" dirty="0"/>
              <a:t>Shaping the Market Offerings</a:t>
            </a:r>
          </a:p>
          <a:p>
            <a:r>
              <a:rPr lang="en-US" dirty="0"/>
              <a:t>Delivering Value</a:t>
            </a:r>
          </a:p>
          <a:p>
            <a:r>
              <a:rPr lang="en-US" dirty="0"/>
              <a:t>Communicating Value</a:t>
            </a:r>
          </a:p>
          <a:p>
            <a:r>
              <a:rPr lang="en-US" dirty="0"/>
              <a:t>Creating successful long-term growth</a:t>
            </a:r>
          </a:p>
        </p:txBody>
      </p:sp>
    </p:spTree>
    <p:extLst>
      <p:ext uri="{BB962C8B-B14F-4D97-AF65-F5344CB8AC3E}">
        <p14:creationId xmlns:p14="http://schemas.microsoft.com/office/powerpoint/2010/main" val="161988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Importance of Marketing</a:t>
            </a:r>
            <a:br>
              <a:rPr lang="en-US" dirty="0"/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WHY IT IS REQUIRED?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19230"/>
            <a:ext cx="10058400" cy="4023360"/>
          </a:xfrm>
        </p:spPr>
        <p:txBody>
          <a:bodyPr/>
          <a:lstStyle/>
          <a:p>
            <a:r>
              <a:rPr lang="en-US" dirty="0"/>
              <a:t>Financial success </a:t>
            </a:r>
            <a:r>
              <a:rPr lang="en-US" dirty="0">
                <a:sym typeface="Wingdings" pitchFamily="2" charset="2"/>
              </a:rPr>
              <a:t></a:t>
            </a:r>
            <a:r>
              <a:rPr lang="en-US" dirty="0"/>
              <a:t> Marketing Ability</a:t>
            </a:r>
          </a:p>
          <a:p>
            <a:endParaRPr lang="en-US" dirty="0"/>
          </a:p>
          <a:p>
            <a:r>
              <a:rPr lang="en-US" dirty="0"/>
              <a:t>Making the right decision - Simple?</a:t>
            </a:r>
          </a:p>
          <a:p>
            <a:endParaRPr lang="en-US" dirty="0"/>
          </a:p>
          <a:p>
            <a:r>
              <a:rPr lang="en-US" dirty="0"/>
              <a:t>Skillful marketing: A never-ending pursuit…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3</a:t>
            </a:fld>
            <a:r>
              <a:rPr lang="es-ES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486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Scope of Marketing</a:t>
            </a:r>
            <a:br>
              <a:rPr lang="en-US" dirty="0"/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1943" lvl="1" indent="0">
              <a:buNone/>
            </a:pPr>
            <a:endParaRPr lang="en-US" sz="20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01943" lvl="1" indent="0">
              <a:buNone/>
            </a:pP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Marketing is an </a:t>
            </a:r>
            <a:r>
              <a:rPr lang="en-US" u="heavy" dirty="0">
                <a:solidFill>
                  <a:srgbClr val="000099"/>
                </a:solidFill>
                <a:uFill>
                  <a:solidFill>
                    <a:srgbClr val="FF0000"/>
                  </a:solidFill>
                </a:uFill>
                <a:latin typeface="Times New Roman" pitchFamily="18" charset="0"/>
                <a:cs typeface="Times New Roman" pitchFamily="18" charset="0"/>
              </a:rPr>
              <a:t>organizational function</a:t>
            </a:r>
            <a:r>
              <a:rPr lang="en-US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u="heavy" dirty="0">
                <a:solidFill>
                  <a:srgbClr val="000099"/>
                </a:solidFill>
                <a:uFill>
                  <a:solidFill>
                    <a:srgbClr val="00B050"/>
                  </a:solidFill>
                </a:uFill>
                <a:latin typeface="Times New Roman" pitchFamily="18" charset="0"/>
                <a:cs typeface="Times New Roman" pitchFamily="18" charset="0"/>
              </a:rPr>
              <a:t>a set of processes</a:t>
            </a:r>
            <a:r>
              <a:rPr lang="en-US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for creating, communicating, and delivering </a:t>
            </a:r>
            <a:r>
              <a:rPr lang="en-US" u="heavy" dirty="0">
                <a:solidFill>
                  <a:srgbClr val="000099"/>
                </a:solidFill>
                <a:uFill>
                  <a:solidFill>
                    <a:schemeClr val="accent3"/>
                  </a:solidFill>
                </a:u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to customers and for managing customer relationships in ways that </a:t>
            </a:r>
            <a:r>
              <a:rPr lang="en-US" u="dbl" dirty="0">
                <a:solidFill>
                  <a:srgbClr val="000099"/>
                </a:solidFill>
                <a:uFill>
                  <a:solidFill>
                    <a:schemeClr val="accent4">
                      <a:lumMod val="60000"/>
                      <a:lumOff val="40000"/>
                    </a:schemeClr>
                  </a:solidFill>
                </a:uFill>
                <a:latin typeface="Times New Roman" pitchFamily="18" charset="0"/>
                <a:cs typeface="Times New Roman" pitchFamily="18" charset="0"/>
              </a:rPr>
              <a:t>benefit the organization and its stakeholders</a:t>
            </a:r>
            <a:r>
              <a:rPr 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”</a:t>
            </a:r>
            <a:endParaRPr lang="en-US" sz="4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01943" lvl="1" indent="0">
              <a:buNone/>
            </a:pPr>
            <a:b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/>
              <a:t>American Marketing Association (AMA)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4</a:t>
            </a:fld>
            <a:r>
              <a:rPr lang="es-ES"/>
              <a:t> </a:t>
            </a:r>
            <a:endParaRPr lang="es-ES" dirty="0"/>
          </a:p>
        </p:txBody>
      </p:sp>
      <p:sp>
        <p:nvSpPr>
          <p:cNvPr id="6" name="Rectangle 5"/>
          <p:cNvSpPr/>
          <p:nvPr/>
        </p:nvSpPr>
        <p:spPr>
          <a:xfrm>
            <a:off x="1524000" y="4753143"/>
            <a:ext cx="90725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Marketing is the activity, set of institutions, and processes for creating, communicating, delivering, and exchanging offerings that have value for customers, partners, and society at large.</a:t>
            </a: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7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6648" y="228600"/>
            <a:ext cx="8153400" cy="68012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Scope of Marketing</a:t>
            </a:r>
            <a:br>
              <a:rPr lang="en-US" dirty="0"/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648" y="1058091"/>
            <a:ext cx="8153400" cy="5037909"/>
          </a:xfrm>
        </p:spPr>
        <p:txBody>
          <a:bodyPr>
            <a:normAutofit fontScale="77500" lnSpcReduction="20000"/>
          </a:bodyPr>
          <a:lstStyle/>
          <a:p>
            <a:pPr marL="301943" lvl="1" indent="0">
              <a:buNone/>
            </a:pPr>
            <a:r>
              <a:rPr lang="en-US" sz="29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“Marketing management is the </a:t>
            </a:r>
            <a:r>
              <a:rPr lang="en-US" sz="2900" b="1" i="1" u="sng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art and science</a:t>
            </a:r>
            <a:r>
              <a:rPr lang="en-US" sz="29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of choosing target markets and getting, keeping, and growing customers through creating, delivering, and communicating superior customer </a:t>
            </a:r>
            <a:r>
              <a:rPr lang="en-US" sz="2900" b="1" i="1" u="sng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9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br>
              <a:rPr lang="en-US" sz="29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9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C- Creating</a:t>
            </a:r>
          </a:p>
          <a:p>
            <a:pPr marL="301943" lvl="1" indent="0">
              <a:buNone/>
            </a:pPr>
            <a:r>
              <a:rPr lang="en-US" sz="29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C- Communicating</a:t>
            </a:r>
          </a:p>
          <a:p>
            <a:pPr marL="301943" lvl="1" indent="0">
              <a:buNone/>
            </a:pPr>
            <a:r>
              <a:rPr lang="en-US" sz="29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D- Delivering</a:t>
            </a:r>
          </a:p>
          <a:p>
            <a:pPr marL="301943" lvl="1" indent="0">
              <a:buNone/>
            </a:pPr>
            <a:r>
              <a:rPr lang="en-US" sz="29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V- Something of Value</a:t>
            </a:r>
          </a:p>
          <a:p>
            <a:pPr marL="301943" lvl="1" indent="0">
              <a:buNone/>
            </a:pPr>
            <a:r>
              <a:rPr lang="en-US" sz="29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T- to the TARGET market</a:t>
            </a:r>
          </a:p>
          <a:p>
            <a:pPr marL="301943" lvl="1" indent="0">
              <a:buNone/>
            </a:pPr>
            <a:r>
              <a:rPr lang="en-US" sz="29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P- in a PROFITABLE manner</a:t>
            </a:r>
          </a:p>
          <a:p>
            <a:pPr marL="301943" lvl="1" indent="0">
              <a:buNone/>
            </a:pPr>
            <a:r>
              <a:rPr lang="en-US" sz="1900" b="1" dirty="0"/>
              <a:t>Philip Kotler</a:t>
            </a:r>
            <a:br>
              <a:rPr lang="en-US" b="1" i="1" dirty="0"/>
            </a:br>
            <a:endParaRPr lang="en-US" b="1" i="1" dirty="0"/>
          </a:p>
          <a:p>
            <a:pPr marL="301943" lvl="1" indent="0">
              <a:buNone/>
            </a:pPr>
            <a:endParaRPr lang="en-US" b="1" i="1" dirty="0"/>
          </a:p>
          <a:p>
            <a:pPr marL="301943" lvl="1" indent="0">
              <a:buNone/>
            </a:pPr>
            <a:r>
              <a:rPr lang="en-US" sz="29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“Marketing is a </a:t>
            </a:r>
            <a:r>
              <a:rPr lang="en-US" sz="2900" b="1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societal process</a:t>
            </a:r>
            <a:r>
              <a:rPr lang="en-US" sz="29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by which individuals and groups obtain what they need and want through creating, offering, and freely </a:t>
            </a:r>
            <a:r>
              <a:rPr lang="en-US" sz="2900" b="1" i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exchanging</a:t>
            </a:r>
            <a:r>
              <a:rPr lang="en-US" sz="29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products and services of value with others”</a:t>
            </a:r>
          </a:p>
          <a:p>
            <a:pPr marL="301943" lvl="1" indent="0">
              <a:buNone/>
            </a:pPr>
            <a:b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01943" lvl="1" indent="0">
              <a:buNone/>
            </a:pPr>
            <a:r>
              <a:rPr lang="en-US" sz="1900" b="1" dirty="0"/>
              <a:t>Societal definition of marketing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MG1002 Marketing Management | Part - 1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5</a:t>
            </a:fld>
            <a:r>
              <a:rPr lang="es-ES"/>
              <a:t> 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94" y="2011681"/>
            <a:ext cx="3200859" cy="20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Scope of Marketing</a:t>
            </a:r>
            <a:br>
              <a:rPr lang="en-US" dirty="0"/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DEFINITIONS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simple yet comprehensive definition: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Marketing is…..</a:t>
            </a:r>
          </a:p>
          <a:p>
            <a:pPr>
              <a:buNone/>
            </a:pPr>
            <a:r>
              <a:rPr lang="en-US" sz="5400" dirty="0"/>
              <a:t>Meeting Needs Profitably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6</a:t>
            </a:fld>
            <a:r>
              <a:rPr lang="es-ES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997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Scope of Marketing</a:t>
            </a:r>
            <a:br>
              <a:rPr lang="en-US" dirty="0"/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WHAT CAN BE MARKETED?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market?</a:t>
            </a:r>
          </a:p>
          <a:p>
            <a:pPr lvl="1"/>
            <a:r>
              <a:rPr lang="en-US" dirty="0"/>
              <a:t>Ideas</a:t>
            </a:r>
          </a:p>
          <a:p>
            <a:pPr lvl="1"/>
            <a:r>
              <a:rPr lang="en-US" dirty="0"/>
              <a:t>People</a:t>
            </a:r>
          </a:p>
          <a:p>
            <a:pPr lvl="1"/>
            <a:r>
              <a:rPr lang="en-US" dirty="0"/>
              <a:t>Information</a:t>
            </a:r>
          </a:p>
          <a:p>
            <a:pPr lvl="1"/>
            <a:r>
              <a:rPr lang="en-US" dirty="0"/>
              <a:t>Experiences</a:t>
            </a:r>
          </a:p>
          <a:p>
            <a:r>
              <a:rPr lang="en-US" dirty="0"/>
              <a:t>How?</a:t>
            </a:r>
          </a:p>
          <a:p>
            <a:r>
              <a:rPr lang="en-US" dirty="0"/>
              <a:t>What else?</a:t>
            </a:r>
          </a:p>
          <a:p>
            <a:pPr algn="r">
              <a:buNone/>
            </a:pPr>
            <a:r>
              <a:rPr lang="en-US" b="1" dirty="0">
                <a:solidFill>
                  <a:srgbClr val="FF0000"/>
                </a:solidFill>
              </a:rPr>
              <a:t>REF: BOOK FOR COMPLETE DISCUSSION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7</a:t>
            </a:fld>
            <a:r>
              <a:rPr lang="es-ES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034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Scope of Marketing</a:t>
            </a:r>
            <a:br>
              <a:rPr lang="en-US" dirty="0"/>
            </a:br>
            <a:r>
              <a:rPr lang="en-US" sz="2400" b="1" dirty="0">
                <a:solidFill>
                  <a:srgbClr val="333399">
                    <a:lumMod val="75000"/>
                  </a:srgbClr>
                </a:solidFill>
              </a:rPr>
              <a:t>WHO MARKETS?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900" b="1" i="1" dirty="0">
                <a:solidFill>
                  <a:srgbClr val="C00000"/>
                </a:solidFill>
              </a:rPr>
              <a:t>Marketer</a:t>
            </a:r>
            <a:r>
              <a:rPr lang="en-US" sz="3900" dirty="0"/>
              <a:t>, someone who seeks a </a:t>
            </a:r>
            <a:r>
              <a:rPr lang="en-US" sz="3900" b="1" i="1" dirty="0">
                <a:solidFill>
                  <a:srgbClr val="0070C0"/>
                </a:solidFill>
              </a:rPr>
              <a:t>Response</a:t>
            </a:r>
            <a:r>
              <a:rPr lang="en-US" sz="3900" dirty="0"/>
              <a:t> from another party, called </a:t>
            </a:r>
            <a:r>
              <a:rPr lang="en-US" sz="3900" b="1" i="1" dirty="0">
                <a:solidFill>
                  <a:schemeClr val="accent1">
                    <a:lumMod val="75000"/>
                  </a:schemeClr>
                </a:solidFill>
              </a:rPr>
              <a:t>Prospect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Response</a:t>
            </a:r>
            <a:r>
              <a:rPr lang="en-US" dirty="0"/>
              <a:t> can be … ?</a:t>
            </a:r>
          </a:p>
          <a:p>
            <a:endParaRPr lang="en-US" dirty="0"/>
          </a:p>
          <a:p>
            <a:r>
              <a:rPr lang="en-US" dirty="0"/>
              <a:t>Marketers are responsible for </a:t>
            </a:r>
            <a:r>
              <a:rPr lang="en-US" sz="3900" b="1" dirty="0">
                <a:solidFill>
                  <a:srgbClr val="FF0000"/>
                </a:solidFill>
              </a:rPr>
              <a:t>Demand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Management</a:t>
            </a: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algn="r">
              <a:buNone/>
            </a:pPr>
            <a:r>
              <a:rPr lang="en-US" sz="2400" b="1" dirty="0">
                <a:solidFill>
                  <a:srgbClr val="FF0000"/>
                </a:solidFill>
              </a:rPr>
              <a:t>REF: BOOK FOR COMPLETE DISCUSSION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8</a:t>
            </a:fld>
            <a:r>
              <a:rPr lang="es-ES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284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Scope of Marketing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Marketing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Combination of marketing and Management</a:t>
            </a:r>
          </a:p>
          <a:p>
            <a:r>
              <a:rPr lang="en-US" dirty="0"/>
              <a:t>Management Functions</a:t>
            </a:r>
          </a:p>
          <a:p>
            <a:pPr marL="0" indent="0">
              <a:buNone/>
            </a:pPr>
            <a:r>
              <a:rPr lang="en-US" dirty="0"/>
              <a:t>                     Planning</a:t>
            </a:r>
          </a:p>
          <a:p>
            <a:pPr marL="0" indent="0">
              <a:buNone/>
            </a:pPr>
            <a:r>
              <a:rPr lang="en-US" dirty="0"/>
              <a:t>		   Organizing</a:t>
            </a:r>
          </a:p>
          <a:p>
            <a:pPr marL="0" indent="0">
              <a:buNone/>
            </a:pPr>
            <a:r>
              <a:rPr lang="en-US" dirty="0"/>
              <a:t>		   Leading/Directing</a:t>
            </a:r>
          </a:p>
          <a:p>
            <a:pPr marL="0" indent="0">
              <a:buNone/>
            </a:pPr>
            <a:r>
              <a:rPr lang="en-US" dirty="0"/>
              <a:t>		   Controlling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Choosing the Right Target Market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Grooming the Right Target Market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Delivering Superior Value to the Target Market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MG1002 Marketing Management | Part - 1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25836C9-79FB-431C-A737-8ABB74AAD01F}" type="slidenum">
              <a:rPr lang="es-ES" smtClean="0"/>
              <a:pPr>
                <a:defRPr/>
              </a:pPr>
              <a:t>9</a:t>
            </a:fld>
            <a:r>
              <a:rPr lang="es-ES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44126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</TotalTime>
  <Words>1117</Words>
  <Application>Microsoft Office PowerPoint</Application>
  <PresentationFormat>Widescreen</PresentationFormat>
  <Paragraphs>233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Times New Roman</vt:lpstr>
      <vt:lpstr>Wingdings</vt:lpstr>
      <vt:lpstr>Retrospect</vt:lpstr>
      <vt:lpstr>Importance of Marketing Scope of Marketing Core Marketing Concepts</vt:lpstr>
      <vt:lpstr>PowerPoint Presentation</vt:lpstr>
      <vt:lpstr>Importance of Marketing WHY IT IS REQUIRED?</vt:lpstr>
      <vt:lpstr>Scope of Marketing DEFINITIONS</vt:lpstr>
      <vt:lpstr>Scope of Marketing DEFINITIONS</vt:lpstr>
      <vt:lpstr>Scope of Marketing DEFINITIONS</vt:lpstr>
      <vt:lpstr>Scope of Marketing WHAT CAN BE MARKETED?</vt:lpstr>
      <vt:lpstr>Scope of Marketing WHO MARKETS?</vt:lpstr>
      <vt:lpstr>Scope of Marketing  Marketing Management</vt:lpstr>
      <vt:lpstr>Scope of Marketing WHO MARKETS?</vt:lpstr>
      <vt:lpstr>Core Marketing Concepts</vt:lpstr>
      <vt:lpstr>Core Marketing Concepts</vt:lpstr>
      <vt:lpstr>Core Marketing Concepts</vt:lpstr>
      <vt:lpstr>Core Marketing Concepts</vt:lpstr>
      <vt:lpstr>Core Marketing Concepts</vt:lpstr>
      <vt:lpstr>Core Marketing Concepts</vt:lpstr>
      <vt:lpstr>Core Marketing Concepts</vt:lpstr>
      <vt:lpstr>Company Orientations toward the marketplace</vt:lpstr>
      <vt:lpstr>Company Orientations toward the marketplace</vt:lpstr>
      <vt:lpstr>Company Orientations toward the marketplace</vt:lpstr>
      <vt:lpstr>Company Orientations toward the marketplace</vt:lpstr>
      <vt:lpstr>Company Orientations toward the marketplace</vt:lpstr>
      <vt:lpstr>Company Orientations toward the marketplace</vt:lpstr>
      <vt:lpstr>Company Orientations toward the marketplace</vt:lpstr>
      <vt:lpstr>Marketing Management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Marketing Scope of Marketing Core Marketing Concepts</dc:title>
  <dc:creator>DELL</dc:creator>
  <cp:lastModifiedBy>it</cp:lastModifiedBy>
  <cp:revision>21</cp:revision>
  <dcterms:created xsi:type="dcterms:W3CDTF">2021-04-25T06:44:19Z</dcterms:created>
  <dcterms:modified xsi:type="dcterms:W3CDTF">2025-02-13T06:45:04Z</dcterms:modified>
</cp:coreProperties>
</file>