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23"/>
  </p:notesMasterIdLst>
  <p:sldIdLst>
    <p:sldId id="282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7" r:id="rId22"/>
  </p:sldIdLst>
  <p:sldSz cx="9144000" cy="6858000" type="screen4x3"/>
  <p:notesSz cx="7315200" cy="96012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6600"/>
    <a:srgbClr val="422C16"/>
    <a:srgbClr val="0C788E"/>
    <a:srgbClr val="025198"/>
    <a:srgbClr val="1C1C1C"/>
    <a:srgbClr val="66006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4" autoAdjust="0"/>
    <p:restoredTop sz="94652" autoAdjust="0"/>
  </p:normalViewPr>
  <p:slideViewPr>
    <p:cSldViewPr>
      <p:cViewPr varScale="1">
        <p:scale>
          <a:sx n="70" d="100"/>
          <a:sy n="70" d="100"/>
        </p:scale>
        <p:origin x="12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4FC160-77B1-421B-AAC1-57A1FCCA2252}" type="doc">
      <dgm:prSet loTypeId="urn:microsoft.com/office/officeart/2005/8/layout/hierarchy3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FCA28A9-F08F-48B1-91EC-F4EDAD8C864D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/>
            <a:t>A Strategic Business Unit (SBU) is:</a:t>
          </a:r>
        </a:p>
      </dgm:t>
    </dgm:pt>
    <dgm:pt modelId="{13686425-5ACA-4953-A4DA-4330705FC7DA}" type="parTrans" cxnId="{51814823-7A9A-4701-8B70-B7AD8AEC987A}">
      <dgm:prSet/>
      <dgm:spPr/>
      <dgm:t>
        <a:bodyPr/>
        <a:lstStyle/>
        <a:p>
          <a:endParaRPr lang="en-US"/>
        </a:p>
      </dgm:t>
    </dgm:pt>
    <dgm:pt modelId="{95DCD60C-F4D3-4A68-A4F8-98C6361FF790}" type="sibTrans" cxnId="{51814823-7A9A-4701-8B70-B7AD8AEC987A}">
      <dgm:prSet/>
      <dgm:spPr/>
      <dgm:t>
        <a:bodyPr/>
        <a:lstStyle/>
        <a:p>
          <a:endParaRPr lang="en-US"/>
        </a:p>
      </dgm:t>
    </dgm:pt>
    <dgm:pt modelId="{65630FC2-1319-49FC-947F-457413298C82}">
      <dgm:prSet custT="1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sz="1600" dirty="0"/>
            <a:t>Single business or collection of related businesses which </a:t>
          </a:r>
          <a:r>
            <a:rPr lang="en-US" sz="2000" b="1" dirty="0"/>
            <a:t>can be planned from the rest of the company</a:t>
          </a:r>
          <a:endParaRPr lang="en-US" sz="1600" b="1" dirty="0"/>
        </a:p>
      </dgm:t>
    </dgm:pt>
    <dgm:pt modelId="{A68B06FF-EB1C-4B8D-B909-46DB933A79A0}" type="parTrans" cxnId="{32797D5E-A89A-4D55-86C2-149F03A591E4}">
      <dgm:prSet/>
      <dgm:spPr/>
      <dgm:t>
        <a:bodyPr/>
        <a:lstStyle/>
        <a:p>
          <a:endParaRPr lang="en-US" sz="4000"/>
        </a:p>
      </dgm:t>
    </dgm:pt>
    <dgm:pt modelId="{316ACD9E-9176-429E-8A7C-F4DEA2699FAB}" type="sibTrans" cxnId="{32797D5E-A89A-4D55-86C2-149F03A591E4}">
      <dgm:prSet/>
      <dgm:spPr/>
      <dgm:t>
        <a:bodyPr/>
        <a:lstStyle/>
        <a:p>
          <a:endParaRPr lang="en-US"/>
        </a:p>
      </dgm:t>
    </dgm:pt>
    <dgm:pt modelId="{FC00DFAA-1BAF-4617-ADE9-DD97D2F0FA33}">
      <dgm:prSet custT="1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sz="1600" dirty="0"/>
            <a:t>It has its </a:t>
          </a:r>
          <a:r>
            <a:rPr lang="en-US" sz="2800" b="1" dirty="0"/>
            <a:t>own</a:t>
          </a:r>
          <a:r>
            <a:rPr lang="en-US" sz="1600" dirty="0"/>
            <a:t> set of </a:t>
          </a:r>
          <a:r>
            <a:rPr lang="en-US" sz="2800" b="1" dirty="0"/>
            <a:t>competitors</a:t>
          </a:r>
          <a:endParaRPr lang="en-US" sz="1600" b="1" dirty="0"/>
        </a:p>
      </dgm:t>
    </dgm:pt>
    <dgm:pt modelId="{439EF12E-837D-4F27-A49C-32A114D0A7A5}" type="parTrans" cxnId="{B4BF678B-91E8-4691-9F0A-4A9DE4CAF5A2}">
      <dgm:prSet/>
      <dgm:spPr/>
      <dgm:t>
        <a:bodyPr/>
        <a:lstStyle/>
        <a:p>
          <a:endParaRPr lang="en-US" sz="4000"/>
        </a:p>
      </dgm:t>
    </dgm:pt>
    <dgm:pt modelId="{AF56C3B9-3F66-4022-AEDE-613881C94A10}" type="sibTrans" cxnId="{B4BF678B-91E8-4691-9F0A-4A9DE4CAF5A2}">
      <dgm:prSet/>
      <dgm:spPr/>
      <dgm:t>
        <a:bodyPr/>
        <a:lstStyle/>
        <a:p>
          <a:endParaRPr lang="en-US"/>
        </a:p>
      </dgm:t>
    </dgm:pt>
    <dgm:pt modelId="{0F1300B0-59C7-4AF5-A204-470CBE092F0B}">
      <dgm:prSet custT="1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n-US" sz="1600" dirty="0"/>
            <a:t>It has a </a:t>
          </a:r>
          <a:r>
            <a:rPr lang="en-US" sz="2800" b="1" dirty="0"/>
            <a:t>manager</a:t>
          </a:r>
          <a:r>
            <a:rPr lang="en-US" sz="1600" dirty="0"/>
            <a:t> - responsible for strategic planning and profit performance</a:t>
          </a:r>
        </a:p>
      </dgm:t>
    </dgm:pt>
    <dgm:pt modelId="{A4F70D83-7C16-433E-BFA7-983F59070758}" type="parTrans" cxnId="{FF09A749-11F6-4FF1-B82C-5F4E7E9F739D}">
      <dgm:prSet/>
      <dgm:spPr/>
      <dgm:t>
        <a:bodyPr/>
        <a:lstStyle/>
        <a:p>
          <a:endParaRPr lang="en-US" sz="4000"/>
        </a:p>
      </dgm:t>
    </dgm:pt>
    <dgm:pt modelId="{CBDB04A1-3DB0-49C5-9AC8-6C08C4492F03}" type="sibTrans" cxnId="{FF09A749-11F6-4FF1-B82C-5F4E7E9F739D}">
      <dgm:prSet/>
      <dgm:spPr/>
      <dgm:t>
        <a:bodyPr/>
        <a:lstStyle/>
        <a:p>
          <a:endParaRPr lang="en-US"/>
        </a:p>
      </dgm:t>
    </dgm:pt>
    <dgm:pt modelId="{D85F3AE4-19AD-4E48-84B7-39134B5F5593}" type="pres">
      <dgm:prSet presAssocID="{514FC160-77B1-421B-AAC1-57A1FCCA225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56515F9-1269-4E1D-A649-9421DF591388}" type="pres">
      <dgm:prSet presAssocID="{8FCA28A9-F08F-48B1-91EC-F4EDAD8C864D}" presName="root" presStyleCnt="0"/>
      <dgm:spPr/>
    </dgm:pt>
    <dgm:pt modelId="{154E7198-AEB7-4C40-AE86-E1430073CC92}" type="pres">
      <dgm:prSet presAssocID="{8FCA28A9-F08F-48B1-91EC-F4EDAD8C864D}" presName="rootComposite" presStyleCnt="0"/>
      <dgm:spPr/>
    </dgm:pt>
    <dgm:pt modelId="{5F7696B0-2971-4077-9FD0-6F03405A98A2}" type="pres">
      <dgm:prSet presAssocID="{8FCA28A9-F08F-48B1-91EC-F4EDAD8C864D}" presName="rootText" presStyleLbl="node1" presStyleIdx="0" presStyleCnt="1" custScaleX="209352" custLinFactNeighborX="4449"/>
      <dgm:spPr/>
      <dgm:t>
        <a:bodyPr/>
        <a:lstStyle/>
        <a:p>
          <a:endParaRPr lang="en-US"/>
        </a:p>
      </dgm:t>
    </dgm:pt>
    <dgm:pt modelId="{7584FBD1-45D8-478B-A426-B083BE86D906}" type="pres">
      <dgm:prSet presAssocID="{8FCA28A9-F08F-48B1-91EC-F4EDAD8C864D}" presName="rootConnector" presStyleLbl="node1" presStyleIdx="0" presStyleCnt="1"/>
      <dgm:spPr/>
      <dgm:t>
        <a:bodyPr/>
        <a:lstStyle/>
        <a:p>
          <a:endParaRPr lang="en-US"/>
        </a:p>
      </dgm:t>
    </dgm:pt>
    <dgm:pt modelId="{E26926E6-CCFA-4B07-B765-D47CEA8DC261}" type="pres">
      <dgm:prSet presAssocID="{8FCA28A9-F08F-48B1-91EC-F4EDAD8C864D}" presName="childShape" presStyleCnt="0"/>
      <dgm:spPr/>
    </dgm:pt>
    <dgm:pt modelId="{342AB581-F0A7-4F65-84CF-846EAF37C0C7}" type="pres">
      <dgm:prSet presAssocID="{A68B06FF-EB1C-4B8D-B909-46DB933A79A0}" presName="Name13" presStyleLbl="parChTrans1D2" presStyleIdx="0" presStyleCnt="3" custSzX="510540"/>
      <dgm:spPr/>
      <dgm:t>
        <a:bodyPr/>
        <a:lstStyle/>
        <a:p>
          <a:endParaRPr lang="en-US"/>
        </a:p>
      </dgm:t>
    </dgm:pt>
    <dgm:pt modelId="{8E889359-55B7-4577-93DC-598175184C19}" type="pres">
      <dgm:prSet presAssocID="{65630FC2-1319-49FC-947F-457413298C82}" presName="childText" presStyleLbl="bgAcc1" presStyleIdx="0" presStyleCnt="3" custScaleX="2984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C4AFEF-1FE8-4B84-8C51-84D34831C3D4}" type="pres">
      <dgm:prSet presAssocID="{439EF12E-837D-4F27-A49C-32A114D0A7A5}" presName="Name13" presStyleLbl="parChTrans1D2" presStyleIdx="1" presStyleCnt="3" custSzX="510540"/>
      <dgm:spPr/>
      <dgm:t>
        <a:bodyPr/>
        <a:lstStyle/>
        <a:p>
          <a:endParaRPr lang="en-US"/>
        </a:p>
      </dgm:t>
    </dgm:pt>
    <dgm:pt modelId="{5D60267D-B6BC-48E5-AAB7-6AE9B982C1D1}" type="pres">
      <dgm:prSet presAssocID="{FC00DFAA-1BAF-4617-ADE9-DD97D2F0FA33}" presName="childText" presStyleLbl="bgAcc1" presStyleIdx="1" presStyleCnt="3" custScaleX="2984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035C51-9430-472E-BF62-150E8B86F6E5}" type="pres">
      <dgm:prSet presAssocID="{A4F70D83-7C16-433E-BFA7-983F59070758}" presName="Name13" presStyleLbl="parChTrans1D2" presStyleIdx="2" presStyleCnt="3" custSzX="510540"/>
      <dgm:spPr/>
      <dgm:t>
        <a:bodyPr/>
        <a:lstStyle/>
        <a:p>
          <a:endParaRPr lang="en-US"/>
        </a:p>
      </dgm:t>
    </dgm:pt>
    <dgm:pt modelId="{4A2BE0C4-B8A8-47B5-B417-5A1316FE6EF6}" type="pres">
      <dgm:prSet presAssocID="{0F1300B0-59C7-4AF5-A204-470CBE092F0B}" presName="childText" presStyleLbl="bgAcc1" presStyleIdx="2" presStyleCnt="3" custScaleX="2984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B57150-E1DB-45D0-A58F-CE5A91C1EB70}" type="presOf" srcId="{0F1300B0-59C7-4AF5-A204-470CBE092F0B}" destId="{4A2BE0C4-B8A8-47B5-B417-5A1316FE6EF6}" srcOrd="0" destOrd="0" presId="urn:microsoft.com/office/officeart/2005/8/layout/hierarchy3"/>
    <dgm:cxn modelId="{AEF4C2D5-C5DB-480F-AA35-C00AAAE95886}" type="presOf" srcId="{A68B06FF-EB1C-4B8D-B909-46DB933A79A0}" destId="{342AB581-F0A7-4F65-84CF-846EAF37C0C7}" srcOrd="0" destOrd="0" presId="urn:microsoft.com/office/officeart/2005/8/layout/hierarchy3"/>
    <dgm:cxn modelId="{FF09A749-11F6-4FF1-B82C-5F4E7E9F739D}" srcId="{8FCA28A9-F08F-48B1-91EC-F4EDAD8C864D}" destId="{0F1300B0-59C7-4AF5-A204-470CBE092F0B}" srcOrd="2" destOrd="0" parTransId="{A4F70D83-7C16-433E-BFA7-983F59070758}" sibTransId="{CBDB04A1-3DB0-49C5-9AC8-6C08C4492F03}"/>
    <dgm:cxn modelId="{32797D5E-A89A-4D55-86C2-149F03A591E4}" srcId="{8FCA28A9-F08F-48B1-91EC-F4EDAD8C864D}" destId="{65630FC2-1319-49FC-947F-457413298C82}" srcOrd="0" destOrd="0" parTransId="{A68B06FF-EB1C-4B8D-B909-46DB933A79A0}" sibTransId="{316ACD9E-9176-429E-8A7C-F4DEA2699FAB}"/>
    <dgm:cxn modelId="{2D17DE7D-E234-4B55-8E94-10504E985E88}" type="presOf" srcId="{65630FC2-1319-49FC-947F-457413298C82}" destId="{8E889359-55B7-4577-93DC-598175184C19}" srcOrd="0" destOrd="0" presId="urn:microsoft.com/office/officeart/2005/8/layout/hierarchy3"/>
    <dgm:cxn modelId="{51814823-7A9A-4701-8B70-B7AD8AEC987A}" srcId="{514FC160-77B1-421B-AAC1-57A1FCCA2252}" destId="{8FCA28A9-F08F-48B1-91EC-F4EDAD8C864D}" srcOrd="0" destOrd="0" parTransId="{13686425-5ACA-4953-A4DA-4330705FC7DA}" sibTransId="{95DCD60C-F4D3-4A68-A4F8-98C6361FF790}"/>
    <dgm:cxn modelId="{B4BF678B-91E8-4691-9F0A-4A9DE4CAF5A2}" srcId="{8FCA28A9-F08F-48B1-91EC-F4EDAD8C864D}" destId="{FC00DFAA-1BAF-4617-ADE9-DD97D2F0FA33}" srcOrd="1" destOrd="0" parTransId="{439EF12E-837D-4F27-A49C-32A114D0A7A5}" sibTransId="{AF56C3B9-3F66-4022-AEDE-613881C94A10}"/>
    <dgm:cxn modelId="{ABE76623-6B30-4CCD-8561-E569878B4654}" type="presOf" srcId="{A4F70D83-7C16-433E-BFA7-983F59070758}" destId="{6E035C51-9430-472E-BF62-150E8B86F6E5}" srcOrd="0" destOrd="0" presId="urn:microsoft.com/office/officeart/2005/8/layout/hierarchy3"/>
    <dgm:cxn modelId="{B0A9DC02-838C-41ED-98C0-865A72233EBA}" type="presOf" srcId="{8FCA28A9-F08F-48B1-91EC-F4EDAD8C864D}" destId="{7584FBD1-45D8-478B-A426-B083BE86D906}" srcOrd="1" destOrd="0" presId="urn:microsoft.com/office/officeart/2005/8/layout/hierarchy3"/>
    <dgm:cxn modelId="{0C041AD1-4848-4FE2-9D7F-893A42C2B7C4}" type="presOf" srcId="{514FC160-77B1-421B-AAC1-57A1FCCA2252}" destId="{D85F3AE4-19AD-4E48-84B7-39134B5F5593}" srcOrd="0" destOrd="0" presId="urn:microsoft.com/office/officeart/2005/8/layout/hierarchy3"/>
    <dgm:cxn modelId="{75041C41-26EC-44B0-871C-25899645F37A}" type="presOf" srcId="{8FCA28A9-F08F-48B1-91EC-F4EDAD8C864D}" destId="{5F7696B0-2971-4077-9FD0-6F03405A98A2}" srcOrd="0" destOrd="0" presId="urn:microsoft.com/office/officeart/2005/8/layout/hierarchy3"/>
    <dgm:cxn modelId="{A0A42DEA-4957-4BF4-9B72-0FB28270B0EF}" type="presOf" srcId="{FC00DFAA-1BAF-4617-ADE9-DD97D2F0FA33}" destId="{5D60267D-B6BC-48E5-AAB7-6AE9B982C1D1}" srcOrd="0" destOrd="0" presId="urn:microsoft.com/office/officeart/2005/8/layout/hierarchy3"/>
    <dgm:cxn modelId="{7C88D68A-CFC6-48A5-B55E-5C86BF7C7C9F}" type="presOf" srcId="{439EF12E-837D-4F27-A49C-32A114D0A7A5}" destId="{CAC4AFEF-1FE8-4B84-8C51-84D34831C3D4}" srcOrd="0" destOrd="0" presId="urn:microsoft.com/office/officeart/2005/8/layout/hierarchy3"/>
    <dgm:cxn modelId="{94C9624F-697F-4AC8-AE39-65E32E8604DD}" type="presParOf" srcId="{D85F3AE4-19AD-4E48-84B7-39134B5F5593}" destId="{556515F9-1269-4E1D-A649-9421DF591388}" srcOrd="0" destOrd="0" presId="urn:microsoft.com/office/officeart/2005/8/layout/hierarchy3"/>
    <dgm:cxn modelId="{05B07FA3-737A-4603-8446-90BAD3C6CB04}" type="presParOf" srcId="{556515F9-1269-4E1D-A649-9421DF591388}" destId="{154E7198-AEB7-4C40-AE86-E1430073CC92}" srcOrd="0" destOrd="0" presId="urn:microsoft.com/office/officeart/2005/8/layout/hierarchy3"/>
    <dgm:cxn modelId="{19E331EE-675C-4B3D-8066-DB8CA784F4E4}" type="presParOf" srcId="{154E7198-AEB7-4C40-AE86-E1430073CC92}" destId="{5F7696B0-2971-4077-9FD0-6F03405A98A2}" srcOrd="0" destOrd="0" presId="urn:microsoft.com/office/officeart/2005/8/layout/hierarchy3"/>
    <dgm:cxn modelId="{6212C6AC-FE72-472A-AD5D-D3A0542FBA58}" type="presParOf" srcId="{154E7198-AEB7-4C40-AE86-E1430073CC92}" destId="{7584FBD1-45D8-478B-A426-B083BE86D906}" srcOrd="1" destOrd="0" presId="urn:microsoft.com/office/officeart/2005/8/layout/hierarchy3"/>
    <dgm:cxn modelId="{DD0E4391-6A97-45F1-8B71-7C5C868178B2}" type="presParOf" srcId="{556515F9-1269-4E1D-A649-9421DF591388}" destId="{E26926E6-CCFA-4B07-B765-D47CEA8DC261}" srcOrd="1" destOrd="0" presId="urn:microsoft.com/office/officeart/2005/8/layout/hierarchy3"/>
    <dgm:cxn modelId="{1E3E6393-3E4E-4E6B-B3EB-48B8E514B357}" type="presParOf" srcId="{E26926E6-CCFA-4B07-B765-D47CEA8DC261}" destId="{342AB581-F0A7-4F65-84CF-846EAF37C0C7}" srcOrd="0" destOrd="0" presId="urn:microsoft.com/office/officeart/2005/8/layout/hierarchy3"/>
    <dgm:cxn modelId="{07497760-6E2A-4F65-9A77-84147F54ABD7}" type="presParOf" srcId="{E26926E6-CCFA-4B07-B765-D47CEA8DC261}" destId="{8E889359-55B7-4577-93DC-598175184C19}" srcOrd="1" destOrd="0" presId="urn:microsoft.com/office/officeart/2005/8/layout/hierarchy3"/>
    <dgm:cxn modelId="{19A2F6CC-4E42-482A-BD6B-3D3BED255F44}" type="presParOf" srcId="{E26926E6-CCFA-4B07-B765-D47CEA8DC261}" destId="{CAC4AFEF-1FE8-4B84-8C51-84D34831C3D4}" srcOrd="2" destOrd="0" presId="urn:microsoft.com/office/officeart/2005/8/layout/hierarchy3"/>
    <dgm:cxn modelId="{C34B7160-76CB-4D26-9050-CA9F4E13DB11}" type="presParOf" srcId="{E26926E6-CCFA-4B07-B765-D47CEA8DC261}" destId="{5D60267D-B6BC-48E5-AAB7-6AE9B982C1D1}" srcOrd="3" destOrd="0" presId="urn:microsoft.com/office/officeart/2005/8/layout/hierarchy3"/>
    <dgm:cxn modelId="{5C1D5578-55A6-40A8-B659-43425FE5CACC}" type="presParOf" srcId="{E26926E6-CCFA-4B07-B765-D47CEA8DC261}" destId="{6E035C51-9430-472E-BF62-150E8B86F6E5}" srcOrd="4" destOrd="0" presId="urn:microsoft.com/office/officeart/2005/8/layout/hierarchy3"/>
    <dgm:cxn modelId="{D7CF377C-0FF1-4ADC-A313-0E46C9A12766}" type="presParOf" srcId="{E26926E6-CCFA-4B07-B765-D47CEA8DC261}" destId="{4A2BE0C4-B8A8-47B5-B417-5A1316FE6EF6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35AA03-96C9-4DA7-B2BF-ABB142EA86CE}" type="doc">
      <dgm:prSet loTypeId="urn:microsoft.com/office/officeart/2005/8/layout/hierarchy3" loCatId="list" qsTypeId="urn:microsoft.com/office/officeart/2005/8/quickstyle/3d5" qsCatId="3D" csTypeId="urn:microsoft.com/office/officeart/2005/8/colors/colorful1#7" csCatId="colorful" phldr="1"/>
      <dgm:spPr/>
      <dgm:t>
        <a:bodyPr/>
        <a:lstStyle/>
        <a:p>
          <a:endParaRPr lang="en-US"/>
        </a:p>
      </dgm:t>
    </dgm:pt>
    <dgm:pt modelId="{71C640D5-5FA3-46DC-AA12-D7A0888F98C4}">
      <dgm:prSet custT="1"/>
      <dgm:spPr/>
      <dgm:t>
        <a:bodyPr/>
        <a:lstStyle/>
        <a:p>
          <a:r>
            <a:rPr lang="en-US" sz="1800" b="1" dirty="0"/>
            <a:t>Porter’s Generic Strategies</a:t>
          </a:r>
        </a:p>
      </dgm:t>
    </dgm:pt>
    <dgm:pt modelId="{88E124A9-3128-45B0-B4B5-26A553BF7616}" type="parTrans" cxnId="{61A489CA-910C-4F89-AA99-3D5996D45F2E}">
      <dgm:prSet/>
      <dgm:spPr/>
      <dgm:t>
        <a:bodyPr/>
        <a:lstStyle/>
        <a:p>
          <a:endParaRPr lang="en-US" sz="2000"/>
        </a:p>
      </dgm:t>
    </dgm:pt>
    <dgm:pt modelId="{040B950E-431A-4C00-9FFB-8301A2AB3007}" type="sibTrans" cxnId="{61A489CA-910C-4F89-AA99-3D5996D45F2E}">
      <dgm:prSet/>
      <dgm:spPr/>
      <dgm:t>
        <a:bodyPr/>
        <a:lstStyle/>
        <a:p>
          <a:endParaRPr lang="en-US" sz="2000"/>
        </a:p>
      </dgm:t>
    </dgm:pt>
    <dgm:pt modelId="{A18FCCDC-83A2-437A-9CA3-EBA2E8F9F48C}">
      <dgm:prSet custT="1"/>
      <dgm:spPr/>
      <dgm:t>
        <a:bodyPr/>
        <a:lstStyle/>
        <a:p>
          <a:r>
            <a:rPr lang="en-US" sz="1400" dirty="0"/>
            <a:t>Overall Cost Leadership</a:t>
          </a:r>
        </a:p>
      </dgm:t>
    </dgm:pt>
    <dgm:pt modelId="{1A801A09-C388-4533-A17A-A4F9A5ED0F4D}" type="parTrans" cxnId="{8D7B403B-9E88-444E-AB09-0B4071BA898E}">
      <dgm:prSet/>
      <dgm:spPr/>
      <dgm:t>
        <a:bodyPr/>
        <a:lstStyle/>
        <a:p>
          <a:endParaRPr lang="en-US" sz="4000"/>
        </a:p>
      </dgm:t>
    </dgm:pt>
    <dgm:pt modelId="{E665C2C1-11A3-4099-87DC-9C28F01D2CAD}" type="sibTrans" cxnId="{8D7B403B-9E88-444E-AB09-0B4071BA898E}">
      <dgm:prSet/>
      <dgm:spPr/>
      <dgm:t>
        <a:bodyPr/>
        <a:lstStyle/>
        <a:p>
          <a:endParaRPr lang="en-US" sz="2000"/>
        </a:p>
      </dgm:t>
    </dgm:pt>
    <dgm:pt modelId="{9B18E3C9-93FC-4E1C-A45B-EF71FCF242BF}">
      <dgm:prSet custT="1"/>
      <dgm:spPr>
        <a:ln>
          <a:solidFill>
            <a:srgbClr val="FF0000"/>
          </a:solidFill>
        </a:ln>
      </dgm:spPr>
      <dgm:t>
        <a:bodyPr/>
        <a:lstStyle/>
        <a:p>
          <a:r>
            <a:rPr lang="en-US" sz="1400" dirty="0"/>
            <a:t>Differentiation</a:t>
          </a:r>
        </a:p>
      </dgm:t>
    </dgm:pt>
    <dgm:pt modelId="{0246D02F-28B1-4C9D-B436-104BC7DC7ECA}" type="parTrans" cxnId="{6D0F4E02-9E24-4D8D-BB35-EA4BC5F3D49D}">
      <dgm:prSet/>
      <dgm:spPr/>
      <dgm:t>
        <a:bodyPr/>
        <a:lstStyle/>
        <a:p>
          <a:endParaRPr lang="en-US" sz="4000"/>
        </a:p>
      </dgm:t>
    </dgm:pt>
    <dgm:pt modelId="{FDB03A97-477E-41FC-BEAE-166153A71184}" type="sibTrans" cxnId="{6D0F4E02-9E24-4D8D-BB35-EA4BC5F3D49D}">
      <dgm:prSet/>
      <dgm:spPr/>
      <dgm:t>
        <a:bodyPr/>
        <a:lstStyle/>
        <a:p>
          <a:endParaRPr lang="en-US" sz="2000"/>
        </a:p>
      </dgm:t>
    </dgm:pt>
    <dgm:pt modelId="{39AB0AB2-C75B-407B-9559-568459CC1502}">
      <dgm:prSet custT="1"/>
      <dgm:spPr>
        <a:ln>
          <a:solidFill>
            <a:srgbClr val="006600"/>
          </a:solidFill>
        </a:ln>
      </dgm:spPr>
      <dgm:t>
        <a:bodyPr/>
        <a:lstStyle/>
        <a:p>
          <a:r>
            <a:rPr lang="en-US" sz="1400" dirty="0"/>
            <a:t>Focus</a:t>
          </a:r>
        </a:p>
      </dgm:t>
    </dgm:pt>
    <dgm:pt modelId="{9A704E9B-2291-4531-94DB-631F8C81BA48}" type="parTrans" cxnId="{E9717AD1-7F2B-4F2A-8C10-50B1449A1391}">
      <dgm:prSet/>
      <dgm:spPr/>
      <dgm:t>
        <a:bodyPr/>
        <a:lstStyle/>
        <a:p>
          <a:endParaRPr lang="en-US" sz="4000"/>
        </a:p>
      </dgm:t>
    </dgm:pt>
    <dgm:pt modelId="{89B3637C-AFAA-46C8-98A2-B2C3A3ED2C1D}" type="sibTrans" cxnId="{E9717AD1-7F2B-4F2A-8C10-50B1449A1391}">
      <dgm:prSet/>
      <dgm:spPr/>
      <dgm:t>
        <a:bodyPr/>
        <a:lstStyle/>
        <a:p>
          <a:endParaRPr lang="en-US" sz="2000"/>
        </a:p>
      </dgm:t>
    </dgm:pt>
    <dgm:pt modelId="{57D8E5D7-C324-4D5F-9400-88F716181C3F}">
      <dgm:prSet custT="1"/>
      <dgm:spPr>
        <a:solidFill>
          <a:srgbClr val="92D050"/>
        </a:solidFill>
      </dgm:spPr>
      <dgm:t>
        <a:bodyPr/>
        <a:lstStyle/>
        <a:p>
          <a:r>
            <a:rPr lang="en-US" sz="1800" b="1" dirty="0">
              <a:solidFill>
                <a:srgbClr val="000099"/>
              </a:solidFill>
            </a:rPr>
            <a:t>Strategic Alliances</a:t>
          </a:r>
          <a:endParaRPr lang="en-US" sz="1800" dirty="0">
            <a:solidFill>
              <a:srgbClr val="000099"/>
            </a:solidFill>
          </a:endParaRPr>
        </a:p>
      </dgm:t>
    </dgm:pt>
    <dgm:pt modelId="{99DA2FF4-0113-49ED-A130-4C18FA2475CF}" type="parTrans" cxnId="{C90899B2-E0E3-40CF-A1F3-E2F439C0A3BE}">
      <dgm:prSet/>
      <dgm:spPr/>
      <dgm:t>
        <a:bodyPr/>
        <a:lstStyle/>
        <a:p>
          <a:endParaRPr lang="en-US" sz="2000"/>
        </a:p>
      </dgm:t>
    </dgm:pt>
    <dgm:pt modelId="{E9C165A6-9CF5-4430-AC85-B7E77E36E598}" type="sibTrans" cxnId="{C90899B2-E0E3-40CF-A1F3-E2F439C0A3BE}">
      <dgm:prSet/>
      <dgm:spPr/>
      <dgm:t>
        <a:bodyPr/>
        <a:lstStyle/>
        <a:p>
          <a:endParaRPr lang="en-US" sz="2000"/>
        </a:p>
      </dgm:t>
    </dgm:pt>
    <dgm:pt modelId="{3D637C28-26F6-489E-9A62-A5163B0B2925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dirty="0"/>
            <a:t>Product or Service Alliances (licensing to produce its product)</a:t>
          </a:r>
        </a:p>
      </dgm:t>
    </dgm:pt>
    <dgm:pt modelId="{59D19606-40FA-4728-BF56-EC59B961AC4B}" type="parTrans" cxnId="{6BFAA7C4-305C-4297-BFF8-94DF05E33F96}">
      <dgm:prSet/>
      <dgm:spPr/>
      <dgm:t>
        <a:bodyPr/>
        <a:lstStyle/>
        <a:p>
          <a:endParaRPr lang="en-US" sz="4000"/>
        </a:p>
      </dgm:t>
    </dgm:pt>
    <dgm:pt modelId="{F45C5361-BFDD-4908-89C3-71276CB7F3CE}" type="sibTrans" cxnId="{6BFAA7C4-305C-4297-BFF8-94DF05E33F96}">
      <dgm:prSet/>
      <dgm:spPr/>
      <dgm:t>
        <a:bodyPr/>
        <a:lstStyle/>
        <a:p>
          <a:endParaRPr lang="en-US" sz="2000"/>
        </a:p>
      </dgm:t>
    </dgm:pt>
    <dgm:pt modelId="{30D7F09B-C43F-4847-9CA2-FCD0F01C5149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dirty="0"/>
            <a:t>Promotional Alliances </a:t>
          </a:r>
          <a:br>
            <a:rPr lang="en-US" sz="1400" dirty="0"/>
          </a:br>
          <a:r>
            <a:rPr lang="en-US" sz="1400" dirty="0"/>
            <a:t>(joint promotions)</a:t>
          </a:r>
        </a:p>
      </dgm:t>
    </dgm:pt>
    <dgm:pt modelId="{6FE4BF4D-9C70-4914-B47B-69441ECE781B}" type="parTrans" cxnId="{F90959F5-9E8F-4331-A7F9-86550DB918FE}">
      <dgm:prSet/>
      <dgm:spPr/>
      <dgm:t>
        <a:bodyPr/>
        <a:lstStyle/>
        <a:p>
          <a:endParaRPr lang="en-US" sz="4000"/>
        </a:p>
      </dgm:t>
    </dgm:pt>
    <dgm:pt modelId="{7AAD1DF9-9EEC-4F4B-9312-E9F5B2916F81}" type="sibTrans" cxnId="{F90959F5-9E8F-4331-A7F9-86550DB918FE}">
      <dgm:prSet/>
      <dgm:spPr/>
      <dgm:t>
        <a:bodyPr/>
        <a:lstStyle/>
        <a:p>
          <a:endParaRPr lang="en-US" sz="2000"/>
        </a:p>
      </dgm:t>
    </dgm:pt>
    <dgm:pt modelId="{E7339C23-8005-41EA-A08B-A8D170914A17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dirty="0"/>
            <a:t>Logistics Alliances</a:t>
          </a:r>
        </a:p>
      </dgm:t>
    </dgm:pt>
    <dgm:pt modelId="{F31DB204-4764-407C-8EC9-37DB7F4730F3}" type="parTrans" cxnId="{577A6970-2361-413D-876D-CB0B9C5BF786}">
      <dgm:prSet/>
      <dgm:spPr/>
      <dgm:t>
        <a:bodyPr/>
        <a:lstStyle/>
        <a:p>
          <a:endParaRPr lang="en-US" sz="4000"/>
        </a:p>
      </dgm:t>
    </dgm:pt>
    <dgm:pt modelId="{8056C809-1858-4F01-8D0D-E61068F0F7F8}" type="sibTrans" cxnId="{577A6970-2361-413D-876D-CB0B9C5BF786}">
      <dgm:prSet/>
      <dgm:spPr/>
      <dgm:t>
        <a:bodyPr/>
        <a:lstStyle/>
        <a:p>
          <a:endParaRPr lang="en-US" sz="2000"/>
        </a:p>
      </dgm:t>
    </dgm:pt>
    <dgm:pt modelId="{80295F14-DBB8-4873-B5AB-9DFF1D79FB39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dirty="0"/>
            <a:t>Pricing Collaborations </a:t>
          </a:r>
          <a:br>
            <a:rPr lang="en-US" sz="1400" dirty="0"/>
          </a:br>
          <a:r>
            <a:rPr lang="en-US" sz="1400" dirty="0"/>
            <a:t>(mutual price discounts)</a:t>
          </a:r>
        </a:p>
      </dgm:t>
    </dgm:pt>
    <dgm:pt modelId="{EDC9ACD7-07B1-473F-833A-AF459C1248DA}" type="parTrans" cxnId="{F8472389-CE10-4D13-A05D-C3D8BCB1FAEC}">
      <dgm:prSet/>
      <dgm:spPr/>
      <dgm:t>
        <a:bodyPr/>
        <a:lstStyle/>
        <a:p>
          <a:endParaRPr lang="en-US" sz="4000"/>
        </a:p>
      </dgm:t>
    </dgm:pt>
    <dgm:pt modelId="{5259DA61-4569-471E-AACB-BAB16EAB0CAC}" type="sibTrans" cxnId="{F8472389-CE10-4D13-A05D-C3D8BCB1FAEC}">
      <dgm:prSet/>
      <dgm:spPr/>
      <dgm:t>
        <a:bodyPr/>
        <a:lstStyle/>
        <a:p>
          <a:endParaRPr lang="en-US" sz="2000"/>
        </a:p>
      </dgm:t>
    </dgm:pt>
    <dgm:pt modelId="{2BA30967-3DAA-496A-B9D7-1E281F2007BC}" type="pres">
      <dgm:prSet presAssocID="{7A35AA03-96C9-4DA7-B2BF-ABB142EA86C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0895269-B8AD-4C70-8F31-415ADF643637}" type="pres">
      <dgm:prSet presAssocID="{71C640D5-5FA3-46DC-AA12-D7A0888F98C4}" presName="root" presStyleCnt="0"/>
      <dgm:spPr/>
    </dgm:pt>
    <dgm:pt modelId="{1F2AD2B5-229A-4EA9-A817-661832516690}" type="pres">
      <dgm:prSet presAssocID="{71C640D5-5FA3-46DC-AA12-D7A0888F98C4}" presName="rootComposite" presStyleCnt="0"/>
      <dgm:spPr/>
    </dgm:pt>
    <dgm:pt modelId="{10DEEB76-81E8-431D-9CE1-E63682639A92}" type="pres">
      <dgm:prSet presAssocID="{71C640D5-5FA3-46DC-AA12-D7A0888F98C4}" presName="rootText" presStyleLbl="node1" presStyleIdx="0" presStyleCnt="2" custScaleX="150273"/>
      <dgm:spPr/>
      <dgm:t>
        <a:bodyPr/>
        <a:lstStyle/>
        <a:p>
          <a:endParaRPr lang="en-US"/>
        </a:p>
      </dgm:t>
    </dgm:pt>
    <dgm:pt modelId="{7063DC90-FCF4-43AA-BF80-A3399D96CDC1}" type="pres">
      <dgm:prSet presAssocID="{71C640D5-5FA3-46DC-AA12-D7A0888F98C4}" presName="rootConnector" presStyleLbl="node1" presStyleIdx="0" presStyleCnt="2"/>
      <dgm:spPr/>
      <dgm:t>
        <a:bodyPr/>
        <a:lstStyle/>
        <a:p>
          <a:endParaRPr lang="en-US"/>
        </a:p>
      </dgm:t>
    </dgm:pt>
    <dgm:pt modelId="{95BDDB44-3177-459D-8183-1A238BD7EA44}" type="pres">
      <dgm:prSet presAssocID="{71C640D5-5FA3-46DC-AA12-D7A0888F98C4}" presName="childShape" presStyleCnt="0"/>
      <dgm:spPr/>
    </dgm:pt>
    <dgm:pt modelId="{A3ED60C5-8293-4C31-83AC-DA71B446A36E}" type="pres">
      <dgm:prSet presAssocID="{1A801A09-C388-4533-A17A-A4F9A5ED0F4D}" presName="Name13" presStyleLbl="parChTrans1D2" presStyleIdx="0" presStyleCnt="7" custSzX="314586"/>
      <dgm:spPr/>
      <dgm:t>
        <a:bodyPr/>
        <a:lstStyle/>
        <a:p>
          <a:endParaRPr lang="en-US"/>
        </a:p>
      </dgm:t>
    </dgm:pt>
    <dgm:pt modelId="{3C8B0F8F-5813-4FA0-A1A8-0C2DFB41BA53}" type="pres">
      <dgm:prSet presAssocID="{A18FCCDC-83A2-437A-9CA3-EBA2E8F9F48C}" presName="childText" presStyleLbl="bgAcc1" presStyleIdx="0" presStyleCnt="7" custScaleX="1502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A2807D-95D0-41EF-8564-96F83A7EDAAC}" type="pres">
      <dgm:prSet presAssocID="{0246D02F-28B1-4C9D-B436-104BC7DC7ECA}" presName="Name13" presStyleLbl="parChTrans1D2" presStyleIdx="1" presStyleCnt="7" custSzX="314586"/>
      <dgm:spPr/>
      <dgm:t>
        <a:bodyPr/>
        <a:lstStyle/>
        <a:p>
          <a:endParaRPr lang="en-US"/>
        </a:p>
      </dgm:t>
    </dgm:pt>
    <dgm:pt modelId="{EEBE1B2A-B9B1-4D88-A00B-C3AE1476D398}" type="pres">
      <dgm:prSet presAssocID="{9B18E3C9-93FC-4E1C-A45B-EF71FCF242BF}" presName="childText" presStyleLbl="bgAcc1" presStyleIdx="1" presStyleCnt="7" custScaleX="1502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98E818-8E2C-47C5-9E3B-A4242EF16717}" type="pres">
      <dgm:prSet presAssocID="{9A704E9B-2291-4531-94DB-631F8C81BA48}" presName="Name13" presStyleLbl="parChTrans1D2" presStyleIdx="2" presStyleCnt="7" custSzX="314586"/>
      <dgm:spPr/>
      <dgm:t>
        <a:bodyPr/>
        <a:lstStyle/>
        <a:p>
          <a:endParaRPr lang="en-US"/>
        </a:p>
      </dgm:t>
    </dgm:pt>
    <dgm:pt modelId="{9890BC22-201F-40F2-A689-E675E698773B}" type="pres">
      <dgm:prSet presAssocID="{39AB0AB2-C75B-407B-9559-568459CC1502}" presName="childText" presStyleLbl="bgAcc1" presStyleIdx="2" presStyleCnt="7" custScaleX="1502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C83AA1-B270-4D6D-A622-2C4AD8AAFB0D}" type="pres">
      <dgm:prSet presAssocID="{57D8E5D7-C324-4D5F-9400-88F716181C3F}" presName="root" presStyleCnt="0"/>
      <dgm:spPr/>
    </dgm:pt>
    <dgm:pt modelId="{2F57A03D-EBD1-42BA-9762-2BF79993B4DF}" type="pres">
      <dgm:prSet presAssocID="{57D8E5D7-C324-4D5F-9400-88F716181C3F}" presName="rootComposite" presStyleCnt="0"/>
      <dgm:spPr/>
    </dgm:pt>
    <dgm:pt modelId="{83F9B1F1-D426-4C62-AA81-64D61266F18F}" type="pres">
      <dgm:prSet presAssocID="{57D8E5D7-C324-4D5F-9400-88F716181C3F}" presName="rootText" presStyleLbl="node1" presStyleIdx="1" presStyleCnt="2" custScaleX="232370"/>
      <dgm:spPr/>
      <dgm:t>
        <a:bodyPr/>
        <a:lstStyle/>
        <a:p>
          <a:endParaRPr lang="en-US"/>
        </a:p>
      </dgm:t>
    </dgm:pt>
    <dgm:pt modelId="{3F22A55A-88BC-4CAC-AA11-7A81B3C63621}" type="pres">
      <dgm:prSet presAssocID="{57D8E5D7-C324-4D5F-9400-88F716181C3F}" presName="rootConnector" presStyleLbl="node1" presStyleIdx="1" presStyleCnt="2"/>
      <dgm:spPr/>
      <dgm:t>
        <a:bodyPr/>
        <a:lstStyle/>
        <a:p>
          <a:endParaRPr lang="en-US"/>
        </a:p>
      </dgm:t>
    </dgm:pt>
    <dgm:pt modelId="{93D316DF-D155-45D5-8830-F8B57083A150}" type="pres">
      <dgm:prSet presAssocID="{57D8E5D7-C324-4D5F-9400-88F716181C3F}" presName="childShape" presStyleCnt="0"/>
      <dgm:spPr/>
    </dgm:pt>
    <dgm:pt modelId="{E3B80C14-9DD4-4CE1-B6EE-A6CF631D5C00}" type="pres">
      <dgm:prSet presAssocID="{59D19606-40FA-4728-BF56-EC59B961AC4B}" presName="Name13" presStyleLbl="parChTrans1D2" presStyleIdx="3" presStyleCnt="7" custSzX="314586"/>
      <dgm:spPr/>
      <dgm:t>
        <a:bodyPr/>
        <a:lstStyle/>
        <a:p>
          <a:endParaRPr lang="en-US"/>
        </a:p>
      </dgm:t>
    </dgm:pt>
    <dgm:pt modelId="{D7AB40DC-9BAD-49D9-AB6B-30111B5676E8}" type="pres">
      <dgm:prSet presAssocID="{3D637C28-26F6-489E-9A62-A5163B0B2925}" presName="childText" presStyleLbl="bgAcc1" presStyleIdx="3" presStyleCnt="7" custScaleX="2323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C52E4A-DB16-4B05-8E8B-FEE027A662C8}" type="pres">
      <dgm:prSet presAssocID="{6FE4BF4D-9C70-4914-B47B-69441ECE781B}" presName="Name13" presStyleLbl="parChTrans1D2" presStyleIdx="4" presStyleCnt="7" custSzX="314586"/>
      <dgm:spPr/>
      <dgm:t>
        <a:bodyPr/>
        <a:lstStyle/>
        <a:p>
          <a:endParaRPr lang="en-US"/>
        </a:p>
      </dgm:t>
    </dgm:pt>
    <dgm:pt modelId="{99F4A6AB-1C7A-48A3-90A6-B86303AEB326}" type="pres">
      <dgm:prSet presAssocID="{30D7F09B-C43F-4847-9CA2-FCD0F01C5149}" presName="childText" presStyleLbl="bgAcc1" presStyleIdx="4" presStyleCnt="7" custScaleX="2323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8690B9-CB38-40A2-81CE-3BD25559ABB0}" type="pres">
      <dgm:prSet presAssocID="{F31DB204-4764-407C-8EC9-37DB7F4730F3}" presName="Name13" presStyleLbl="parChTrans1D2" presStyleIdx="5" presStyleCnt="7" custSzX="314586"/>
      <dgm:spPr/>
      <dgm:t>
        <a:bodyPr/>
        <a:lstStyle/>
        <a:p>
          <a:endParaRPr lang="en-US"/>
        </a:p>
      </dgm:t>
    </dgm:pt>
    <dgm:pt modelId="{91E654D7-9AD3-4C26-B917-3E4EC81559D1}" type="pres">
      <dgm:prSet presAssocID="{E7339C23-8005-41EA-A08B-A8D170914A17}" presName="childText" presStyleLbl="bgAcc1" presStyleIdx="5" presStyleCnt="7" custScaleX="2323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D3D44C-0120-47B1-AB8D-5FDCDEE8E7FD}" type="pres">
      <dgm:prSet presAssocID="{EDC9ACD7-07B1-473F-833A-AF459C1248DA}" presName="Name13" presStyleLbl="parChTrans1D2" presStyleIdx="6" presStyleCnt="7" custSzX="314586"/>
      <dgm:spPr/>
      <dgm:t>
        <a:bodyPr/>
        <a:lstStyle/>
        <a:p>
          <a:endParaRPr lang="en-US"/>
        </a:p>
      </dgm:t>
    </dgm:pt>
    <dgm:pt modelId="{0E96B024-CE41-4820-BB83-E0EBED35059D}" type="pres">
      <dgm:prSet presAssocID="{80295F14-DBB8-4873-B5AB-9DFF1D79FB39}" presName="childText" presStyleLbl="bgAcc1" presStyleIdx="6" presStyleCnt="7" custScaleX="2323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A9A1BB-B14B-4594-A52A-D12C5548F4B4}" type="presOf" srcId="{9A704E9B-2291-4531-94DB-631F8C81BA48}" destId="{7A98E818-8E2C-47C5-9E3B-A4242EF16717}" srcOrd="0" destOrd="0" presId="urn:microsoft.com/office/officeart/2005/8/layout/hierarchy3"/>
    <dgm:cxn modelId="{40EA2B89-2922-4CE6-A60A-6E7868315044}" type="presOf" srcId="{30D7F09B-C43F-4847-9CA2-FCD0F01C5149}" destId="{99F4A6AB-1C7A-48A3-90A6-B86303AEB326}" srcOrd="0" destOrd="0" presId="urn:microsoft.com/office/officeart/2005/8/layout/hierarchy3"/>
    <dgm:cxn modelId="{F90959F5-9E8F-4331-A7F9-86550DB918FE}" srcId="{57D8E5D7-C324-4D5F-9400-88F716181C3F}" destId="{30D7F09B-C43F-4847-9CA2-FCD0F01C5149}" srcOrd="1" destOrd="0" parTransId="{6FE4BF4D-9C70-4914-B47B-69441ECE781B}" sibTransId="{7AAD1DF9-9EEC-4F4B-9312-E9F5B2916F81}"/>
    <dgm:cxn modelId="{1874DA74-DF5C-41FD-B10B-8B536BA81838}" type="presOf" srcId="{0246D02F-28B1-4C9D-B436-104BC7DC7ECA}" destId="{36A2807D-95D0-41EF-8564-96F83A7EDAAC}" srcOrd="0" destOrd="0" presId="urn:microsoft.com/office/officeart/2005/8/layout/hierarchy3"/>
    <dgm:cxn modelId="{38B0F075-0B71-48EA-8B20-6C7DE3AF2304}" type="presOf" srcId="{59D19606-40FA-4728-BF56-EC59B961AC4B}" destId="{E3B80C14-9DD4-4CE1-B6EE-A6CF631D5C00}" srcOrd="0" destOrd="0" presId="urn:microsoft.com/office/officeart/2005/8/layout/hierarchy3"/>
    <dgm:cxn modelId="{0042D066-45E5-4DFD-B086-CA7E71617668}" type="presOf" srcId="{F31DB204-4764-407C-8EC9-37DB7F4730F3}" destId="{ED8690B9-CB38-40A2-81CE-3BD25559ABB0}" srcOrd="0" destOrd="0" presId="urn:microsoft.com/office/officeart/2005/8/layout/hierarchy3"/>
    <dgm:cxn modelId="{0039E742-8335-4BB0-8359-157DF35C57D9}" type="presOf" srcId="{71C640D5-5FA3-46DC-AA12-D7A0888F98C4}" destId="{10DEEB76-81E8-431D-9CE1-E63682639A92}" srcOrd="0" destOrd="0" presId="urn:microsoft.com/office/officeart/2005/8/layout/hierarchy3"/>
    <dgm:cxn modelId="{CF9EDD32-0FB3-4B79-B450-A5F937157ED1}" type="presOf" srcId="{A18FCCDC-83A2-437A-9CA3-EBA2E8F9F48C}" destId="{3C8B0F8F-5813-4FA0-A1A8-0C2DFB41BA53}" srcOrd="0" destOrd="0" presId="urn:microsoft.com/office/officeart/2005/8/layout/hierarchy3"/>
    <dgm:cxn modelId="{88F80CB1-9D3A-452A-93EB-EBFAFFC0A3D2}" type="presOf" srcId="{6FE4BF4D-9C70-4914-B47B-69441ECE781B}" destId="{59C52E4A-DB16-4B05-8E8B-FEE027A662C8}" srcOrd="0" destOrd="0" presId="urn:microsoft.com/office/officeart/2005/8/layout/hierarchy3"/>
    <dgm:cxn modelId="{2CCF7390-A92E-4234-9435-684D7C91EFA6}" type="presOf" srcId="{57D8E5D7-C324-4D5F-9400-88F716181C3F}" destId="{3F22A55A-88BC-4CAC-AA11-7A81B3C63621}" srcOrd="1" destOrd="0" presId="urn:microsoft.com/office/officeart/2005/8/layout/hierarchy3"/>
    <dgm:cxn modelId="{577A6970-2361-413D-876D-CB0B9C5BF786}" srcId="{57D8E5D7-C324-4D5F-9400-88F716181C3F}" destId="{E7339C23-8005-41EA-A08B-A8D170914A17}" srcOrd="2" destOrd="0" parTransId="{F31DB204-4764-407C-8EC9-37DB7F4730F3}" sibTransId="{8056C809-1858-4F01-8D0D-E61068F0F7F8}"/>
    <dgm:cxn modelId="{CB48FC41-5BE1-42AA-8C1E-2BE8A9BCDEDB}" type="presOf" srcId="{39AB0AB2-C75B-407B-9559-568459CC1502}" destId="{9890BC22-201F-40F2-A689-E675E698773B}" srcOrd="0" destOrd="0" presId="urn:microsoft.com/office/officeart/2005/8/layout/hierarchy3"/>
    <dgm:cxn modelId="{FDAC877B-DE2C-4F1E-A9CA-BAFF0E39A04B}" type="presOf" srcId="{E7339C23-8005-41EA-A08B-A8D170914A17}" destId="{91E654D7-9AD3-4C26-B917-3E4EC81559D1}" srcOrd="0" destOrd="0" presId="urn:microsoft.com/office/officeart/2005/8/layout/hierarchy3"/>
    <dgm:cxn modelId="{18DDC3F1-955C-4460-94BD-D4E8CE29D32D}" type="presOf" srcId="{1A801A09-C388-4533-A17A-A4F9A5ED0F4D}" destId="{A3ED60C5-8293-4C31-83AC-DA71B446A36E}" srcOrd="0" destOrd="0" presId="urn:microsoft.com/office/officeart/2005/8/layout/hierarchy3"/>
    <dgm:cxn modelId="{327FFD52-A161-4E60-84F5-59CE13846950}" type="presOf" srcId="{EDC9ACD7-07B1-473F-833A-AF459C1248DA}" destId="{D0D3D44C-0120-47B1-AB8D-5FDCDEE8E7FD}" srcOrd="0" destOrd="0" presId="urn:microsoft.com/office/officeart/2005/8/layout/hierarchy3"/>
    <dgm:cxn modelId="{E2ABF51B-E058-44E5-A6AA-64E1FF8BCC64}" type="presOf" srcId="{80295F14-DBB8-4873-B5AB-9DFF1D79FB39}" destId="{0E96B024-CE41-4820-BB83-E0EBED35059D}" srcOrd="0" destOrd="0" presId="urn:microsoft.com/office/officeart/2005/8/layout/hierarchy3"/>
    <dgm:cxn modelId="{9E7F27FE-2750-4AB8-BCC7-E8C0F6EB31F2}" type="presOf" srcId="{71C640D5-5FA3-46DC-AA12-D7A0888F98C4}" destId="{7063DC90-FCF4-43AA-BF80-A3399D96CDC1}" srcOrd="1" destOrd="0" presId="urn:microsoft.com/office/officeart/2005/8/layout/hierarchy3"/>
    <dgm:cxn modelId="{1FE0ECD4-A970-4C3B-9A0B-827C0850E21B}" type="presOf" srcId="{7A35AA03-96C9-4DA7-B2BF-ABB142EA86CE}" destId="{2BA30967-3DAA-496A-B9D7-1E281F2007BC}" srcOrd="0" destOrd="0" presId="urn:microsoft.com/office/officeart/2005/8/layout/hierarchy3"/>
    <dgm:cxn modelId="{C90899B2-E0E3-40CF-A1F3-E2F439C0A3BE}" srcId="{7A35AA03-96C9-4DA7-B2BF-ABB142EA86CE}" destId="{57D8E5D7-C324-4D5F-9400-88F716181C3F}" srcOrd="1" destOrd="0" parTransId="{99DA2FF4-0113-49ED-A130-4C18FA2475CF}" sibTransId="{E9C165A6-9CF5-4430-AC85-B7E77E36E598}"/>
    <dgm:cxn modelId="{F8472389-CE10-4D13-A05D-C3D8BCB1FAEC}" srcId="{57D8E5D7-C324-4D5F-9400-88F716181C3F}" destId="{80295F14-DBB8-4873-B5AB-9DFF1D79FB39}" srcOrd="3" destOrd="0" parTransId="{EDC9ACD7-07B1-473F-833A-AF459C1248DA}" sibTransId="{5259DA61-4569-471E-AACB-BAB16EAB0CAC}"/>
    <dgm:cxn modelId="{ACF56539-DBC4-4D9A-A104-DE7CFCBC99EE}" type="presOf" srcId="{57D8E5D7-C324-4D5F-9400-88F716181C3F}" destId="{83F9B1F1-D426-4C62-AA81-64D61266F18F}" srcOrd="0" destOrd="0" presId="urn:microsoft.com/office/officeart/2005/8/layout/hierarchy3"/>
    <dgm:cxn modelId="{32391CBC-0204-460C-8505-D1E89F955B28}" type="presOf" srcId="{9B18E3C9-93FC-4E1C-A45B-EF71FCF242BF}" destId="{EEBE1B2A-B9B1-4D88-A00B-C3AE1476D398}" srcOrd="0" destOrd="0" presId="urn:microsoft.com/office/officeart/2005/8/layout/hierarchy3"/>
    <dgm:cxn modelId="{6BFAA7C4-305C-4297-BFF8-94DF05E33F96}" srcId="{57D8E5D7-C324-4D5F-9400-88F716181C3F}" destId="{3D637C28-26F6-489E-9A62-A5163B0B2925}" srcOrd="0" destOrd="0" parTransId="{59D19606-40FA-4728-BF56-EC59B961AC4B}" sibTransId="{F45C5361-BFDD-4908-89C3-71276CB7F3CE}"/>
    <dgm:cxn modelId="{7C4DF618-3F0C-46B4-84DD-192C93EF9C3E}" type="presOf" srcId="{3D637C28-26F6-489E-9A62-A5163B0B2925}" destId="{D7AB40DC-9BAD-49D9-AB6B-30111B5676E8}" srcOrd="0" destOrd="0" presId="urn:microsoft.com/office/officeart/2005/8/layout/hierarchy3"/>
    <dgm:cxn modelId="{E9717AD1-7F2B-4F2A-8C10-50B1449A1391}" srcId="{71C640D5-5FA3-46DC-AA12-D7A0888F98C4}" destId="{39AB0AB2-C75B-407B-9559-568459CC1502}" srcOrd="2" destOrd="0" parTransId="{9A704E9B-2291-4531-94DB-631F8C81BA48}" sibTransId="{89B3637C-AFAA-46C8-98A2-B2C3A3ED2C1D}"/>
    <dgm:cxn modelId="{6D0F4E02-9E24-4D8D-BB35-EA4BC5F3D49D}" srcId="{71C640D5-5FA3-46DC-AA12-D7A0888F98C4}" destId="{9B18E3C9-93FC-4E1C-A45B-EF71FCF242BF}" srcOrd="1" destOrd="0" parTransId="{0246D02F-28B1-4C9D-B436-104BC7DC7ECA}" sibTransId="{FDB03A97-477E-41FC-BEAE-166153A71184}"/>
    <dgm:cxn modelId="{8D7B403B-9E88-444E-AB09-0B4071BA898E}" srcId="{71C640D5-5FA3-46DC-AA12-D7A0888F98C4}" destId="{A18FCCDC-83A2-437A-9CA3-EBA2E8F9F48C}" srcOrd="0" destOrd="0" parTransId="{1A801A09-C388-4533-A17A-A4F9A5ED0F4D}" sibTransId="{E665C2C1-11A3-4099-87DC-9C28F01D2CAD}"/>
    <dgm:cxn modelId="{61A489CA-910C-4F89-AA99-3D5996D45F2E}" srcId="{7A35AA03-96C9-4DA7-B2BF-ABB142EA86CE}" destId="{71C640D5-5FA3-46DC-AA12-D7A0888F98C4}" srcOrd="0" destOrd="0" parTransId="{88E124A9-3128-45B0-B4B5-26A553BF7616}" sibTransId="{040B950E-431A-4C00-9FFB-8301A2AB3007}"/>
    <dgm:cxn modelId="{08B8D89F-03B1-4F1F-9B13-3672AD3B6DD8}" type="presParOf" srcId="{2BA30967-3DAA-496A-B9D7-1E281F2007BC}" destId="{D0895269-B8AD-4C70-8F31-415ADF643637}" srcOrd="0" destOrd="0" presId="urn:microsoft.com/office/officeart/2005/8/layout/hierarchy3"/>
    <dgm:cxn modelId="{3C926E06-00D8-4378-A1E9-3153C3C92F64}" type="presParOf" srcId="{D0895269-B8AD-4C70-8F31-415ADF643637}" destId="{1F2AD2B5-229A-4EA9-A817-661832516690}" srcOrd="0" destOrd="0" presId="urn:microsoft.com/office/officeart/2005/8/layout/hierarchy3"/>
    <dgm:cxn modelId="{7A81C35D-720A-483C-8487-C4D05D432F6C}" type="presParOf" srcId="{1F2AD2B5-229A-4EA9-A817-661832516690}" destId="{10DEEB76-81E8-431D-9CE1-E63682639A92}" srcOrd="0" destOrd="0" presId="urn:microsoft.com/office/officeart/2005/8/layout/hierarchy3"/>
    <dgm:cxn modelId="{8F0B4C95-CB6D-4AED-8AF6-6EA2C140412D}" type="presParOf" srcId="{1F2AD2B5-229A-4EA9-A817-661832516690}" destId="{7063DC90-FCF4-43AA-BF80-A3399D96CDC1}" srcOrd="1" destOrd="0" presId="urn:microsoft.com/office/officeart/2005/8/layout/hierarchy3"/>
    <dgm:cxn modelId="{EA4C0DB2-4AD2-456B-A2D2-5E14BEC5F19C}" type="presParOf" srcId="{D0895269-B8AD-4C70-8F31-415ADF643637}" destId="{95BDDB44-3177-459D-8183-1A238BD7EA44}" srcOrd="1" destOrd="0" presId="urn:microsoft.com/office/officeart/2005/8/layout/hierarchy3"/>
    <dgm:cxn modelId="{5B598EF3-D3F7-4A0F-96B6-5A94D9D6C805}" type="presParOf" srcId="{95BDDB44-3177-459D-8183-1A238BD7EA44}" destId="{A3ED60C5-8293-4C31-83AC-DA71B446A36E}" srcOrd="0" destOrd="0" presId="urn:microsoft.com/office/officeart/2005/8/layout/hierarchy3"/>
    <dgm:cxn modelId="{A375F1A8-97A3-468E-9CDB-1A92F59A2968}" type="presParOf" srcId="{95BDDB44-3177-459D-8183-1A238BD7EA44}" destId="{3C8B0F8F-5813-4FA0-A1A8-0C2DFB41BA53}" srcOrd="1" destOrd="0" presId="urn:microsoft.com/office/officeart/2005/8/layout/hierarchy3"/>
    <dgm:cxn modelId="{976C055D-2D0C-4712-907E-652D71A6FBB4}" type="presParOf" srcId="{95BDDB44-3177-459D-8183-1A238BD7EA44}" destId="{36A2807D-95D0-41EF-8564-96F83A7EDAAC}" srcOrd="2" destOrd="0" presId="urn:microsoft.com/office/officeart/2005/8/layout/hierarchy3"/>
    <dgm:cxn modelId="{CB6C926A-B1B1-4DA8-9E8C-F0EAE40732C0}" type="presParOf" srcId="{95BDDB44-3177-459D-8183-1A238BD7EA44}" destId="{EEBE1B2A-B9B1-4D88-A00B-C3AE1476D398}" srcOrd="3" destOrd="0" presId="urn:microsoft.com/office/officeart/2005/8/layout/hierarchy3"/>
    <dgm:cxn modelId="{C2694C22-514C-48B1-B4C5-AE57F43533D8}" type="presParOf" srcId="{95BDDB44-3177-459D-8183-1A238BD7EA44}" destId="{7A98E818-8E2C-47C5-9E3B-A4242EF16717}" srcOrd="4" destOrd="0" presId="urn:microsoft.com/office/officeart/2005/8/layout/hierarchy3"/>
    <dgm:cxn modelId="{B5899DDF-F39A-4C2E-93E8-C03653173DA8}" type="presParOf" srcId="{95BDDB44-3177-459D-8183-1A238BD7EA44}" destId="{9890BC22-201F-40F2-A689-E675E698773B}" srcOrd="5" destOrd="0" presId="urn:microsoft.com/office/officeart/2005/8/layout/hierarchy3"/>
    <dgm:cxn modelId="{3A936C46-E2D6-4ECD-B70E-C01FDF43AD93}" type="presParOf" srcId="{2BA30967-3DAA-496A-B9D7-1E281F2007BC}" destId="{14C83AA1-B270-4D6D-A622-2C4AD8AAFB0D}" srcOrd="1" destOrd="0" presId="urn:microsoft.com/office/officeart/2005/8/layout/hierarchy3"/>
    <dgm:cxn modelId="{42036863-E7CB-4BD2-BEED-A1A5B401A29F}" type="presParOf" srcId="{14C83AA1-B270-4D6D-A622-2C4AD8AAFB0D}" destId="{2F57A03D-EBD1-42BA-9762-2BF79993B4DF}" srcOrd="0" destOrd="0" presId="urn:microsoft.com/office/officeart/2005/8/layout/hierarchy3"/>
    <dgm:cxn modelId="{22C2D4FE-98BB-4696-8621-D9A6DC1EF594}" type="presParOf" srcId="{2F57A03D-EBD1-42BA-9762-2BF79993B4DF}" destId="{83F9B1F1-D426-4C62-AA81-64D61266F18F}" srcOrd="0" destOrd="0" presId="urn:microsoft.com/office/officeart/2005/8/layout/hierarchy3"/>
    <dgm:cxn modelId="{EB7065A5-B954-4A33-B101-B09B22EE8E19}" type="presParOf" srcId="{2F57A03D-EBD1-42BA-9762-2BF79993B4DF}" destId="{3F22A55A-88BC-4CAC-AA11-7A81B3C63621}" srcOrd="1" destOrd="0" presId="urn:microsoft.com/office/officeart/2005/8/layout/hierarchy3"/>
    <dgm:cxn modelId="{1588C4B1-D0F2-4BE3-BC59-7794B6F8C74C}" type="presParOf" srcId="{14C83AA1-B270-4D6D-A622-2C4AD8AAFB0D}" destId="{93D316DF-D155-45D5-8830-F8B57083A150}" srcOrd="1" destOrd="0" presId="urn:microsoft.com/office/officeart/2005/8/layout/hierarchy3"/>
    <dgm:cxn modelId="{DDF77070-A4EF-414A-A253-E77B009066F9}" type="presParOf" srcId="{93D316DF-D155-45D5-8830-F8B57083A150}" destId="{E3B80C14-9DD4-4CE1-B6EE-A6CF631D5C00}" srcOrd="0" destOrd="0" presId="urn:microsoft.com/office/officeart/2005/8/layout/hierarchy3"/>
    <dgm:cxn modelId="{7E808F76-660D-4819-930E-E4C81DE64653}" type="presParOf" srcId="{93D316DF-D155-45D5-8830-F8B57083A150}" destId="{D7AB40DC-9BAD-49D9-AB6B-30111B5676E8}" srcOrd="1" destOrd="0" presId="urn:microsoft.com/office/officeart/2005/8/layout/hierarchy3"/>
    <dgm:cxn modelId="{E2416E07-6241-41B1-9442-BD87D5735C29}" type="presParOf" srcId="{93D316DF-D155-45D5-8830-F8B57083A150}" destId="{59C52E4A-DB16-4B05-8E8B-FEE027A662C8}" srcOrd="2" destOrd="0" presId="urn:microsoft.com/office/officeart/2005/8/layout/hierarchy3"/>
    <dgm:cxn modelId="{914AED82-E9CE-4152-B8E4-3A5A4234A246}" type="presParOf" srcId="{93D316DF-D155-45D5-8830-F8B57083A150}" destId="{99F4A6AB-1C7A-48A3-90A6-B86303AEB326}" srcOrd="3" destOrd="0" presId="urn:microsoft.com/office/officeart/2005/8/layout/hierarchy3"/>
    <dgm:cxn modelId="{6A31C667-458E-4444-9359-205126A9DDAB}" type="presParOf" srcId="{93D316DF-D155-45D5-8830-F8B57083A150}" destId="{ED8690B9-CB38-40A2-81CE-3BD25559ABB0}" srcOrd="4" destOrd="0" presId="urn:microsoft.com/office/officeart/2005/8/layout/hierarchy3"/>
    <dgm:cxn modelId="{FA23B0E6-7D79-40C9-9EC8-590C9246C67D}" type="presParOf" srcId="{93D316DF-D155-45D5-8830-F8B57083A150}" destId="{91E654D7-9AD3-4C26-B917-3E4EC81559D1}" srcOrd="5" destOrd="0" presId="urn:microsoft.com/office/officeart/2005/8/layout/hierarchy3"/>
    <dgm:cxn modelId="{34B4DDF2-8FFB-4461-8DF3-E255817C7CFE}" type="presParOf" srcId="{93D316DF-D155-45D5-8830-F8B57083A150}" destId="{D0D3D44C-0120-47B1-AB8D-5FDCDEE8E7FD}" srcOrd="6" destOrd="0" presId="urn:microsoft.com/office/officeart/2005/8/layout/hierarchy3"/>
    <dgm:cxn modelId="{DCF8B40A-3996-4597-B490-B67A34E39CAE}" type="presParOf" srcId="{93D316DF-D155-45D5-8830-F8B57083A150}" destId="{0E96B024-CE41-4820-BB83-E0EBED35059D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90B36D-5440-4CF3-AF77-09A801259D29}" type="doc">
      <dgm:prSet loTypeId="urn:microsoft.com/office/officeart/2005/8/layout/default#2" loCatId="list" qsTypeId="urn:microsoft.com/office/officeart/2005/8/quickstyle/3d7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58BC546-A4CB-416C-B6C5-36B11FE85AA9}">
      <dgm:prSet phldrT="[Text]" custT="1"/>
      <dgm:spPr/>
      <dgm:t>
        <a:bodyPr/>
        <a:lstStyle/>
        <a:p>
          <a:r>
            <a:rPr lang="en-US" sz="2400" dirty="0"/>
            <a:t>Strategy</a:t>
          </a:r>
        </a:p>
      </dgm:t>
    </dgm:pt>
    <dgm:pt modelId="{EF689039-A39A-42C0-B984-A2A8CD6D6A1A}" type="parTrans" cxnId="{3A5CD24A-647E-4464-B3BB-6C19DD7F8042}">
      <dgm:prSet/>
      <dgm:spPr/>
      <dgm:t>
        <a:bodyPr/>
        <a:lstStyle/>
        <a:p>
          <a:endParaRPr lang="en-US" sz="1600"/>
        </a:p>
      </dgm:t>
    </dgm:pt>
    <dgm:pt modelId="{8772CC7A-7F76-42A9-8E5A-FE9A99CA373E}" type="sibTrans" cxnId="{3A5CD24A-647E-4464-B3BB-6C19DD7F8042}">
      <dgm:prSet/>
      <dgm:spPr/>
      <dgm:t>
        <a:bodyPr/>
        <a:lstStyle/>
        <a:p>
          <a:endParaRPr lang="en-US" sz="1600"/>
        </a:p>
      </dgm:t>
    </dgm:pt>
    <dgm:pt modelId="{3EAD875B-525B-42B9-9E5D-3ABC2B324F0D}">
      <dgm:prSet phldrT="[Text]" custT="1"/>
      <dgm:spPr/>
      <dgm:t>
        <a:bodyPr/>
        <a:lstStyle/>
        <a:p>
          <a:r>
            <a:rPr lang="en-US" sz="2400" dirty="0"/>
            <a:t>Structure</a:t>
          </a:r>
        </a:p>
      </dgm:t>
    </dgm:pt>
    <dgm:pt modelId="{18860990-4639-4580-AE3B-FDE3497069BF}" type="parTrans" cxnId="{22576797-C673-4D62-9CDD-49908020BAF4}">
      <dgm:prSet/>
      <dgm:spPr/>
      <dgm:t>
        <a:bodyPr/>
        <a:lstStyle/>
        <a:p>
          <a:endParaRPr lang="en-US" sz="1600"/>
        </a:p>
      </dgm:t>
    </dgm:pt>
    <dgm:pt modelId="{F9FA3B71-0D1A-47F9-ABF1-15F3753858C2}" type="sibTrans" cxnId="{22576797-C673-4D62-9CDD-49908020BAF4}">
      <dgm:prSet/>
      <dgm:spPr/>
      <dgm:t>
        <a:bodyPr/>
        <a:lstStyle/>
        <a:p>
          <a:endParaRPr lang="en-US" sz="1600"/>
        </a:p>
      </dgm:t>
    </dgm:pt>
    <dgm:pt modelId="{E7CA22FA-D830-4AE0-AFE2-E489DFFBFCF6}">
      <dgm:prSet custT="1"/>
      <dgm:spPr/>
      <dgm:t>
        <a:bodyPr/>
        <a:lstStyle/>
        <a:p>
          <a:r>
            <a:rPr lang="en-US" sz="2400" dirty="0"/>
            <a:t>Systems</a:t>
          </a:r>
        </a:p>
      </dgm:t>
    </dgm:pt>
    <dgm:pt modelId="{7A231CA2-3F4C-4159-8B9A-9E738A1C8960}" type="parTrans" cxnId="{4632AF8D-DE4F-4C2F-9622-90F6EFF23C1F}">
      <dgm:prSet/>
      <dgm:spPr/>
      <dgm:t>
        <a:bodyPr/>
        <a:lstStyle/>
        <a:p>
          <a:endParaRPr lang="en-US" sz="1600"/>
        </a:p>
      </dgm:t>
    </dgm:pt>
    <dgm:pt modelId="{F80FBFFE-7A12-43C4-9E48-0921B9D98761}" type="sibTrans" cxnId="{4632AF8D-DE4F-4C2F-9622-90F6EFF23C1F}">
      <dgm:prSet/>
      <dgm:spPr/>
      <dgm:t>
        <a:bodyPr/>
        <a:lstStyle/>
        <a:p>
          <a:endParaRPr lang="en-US" sz="1600"/>
        </a:p>
      </dgm:t>
    </dgm:pt>
    <dgm:pt modelId="{57B387EC-3C69-428E-90A8-D96EC5733A73}">
      <dgm:prSet custT="1"/>
      <dgm:spPr/>
      <dgm:t>
        <a:bodyPr/>
        <a:lstStyle/>
        <a:p>
          <a:r>
            <a:rPr lang="en-US" sz="2400" dirty="0"/>
            <a:t>Style</a:t>
          </a:r>
        </a:p>
      </dgm:t>
    </dgm:pt>
    <dgm:pt modelId="{A8FC1F37-3E69-474C-B28D-E56B26F0A2D0}" type="parTrans" cxnId="{6714414B-0E93-4E5A-88E3-B5C6C780888A}">
      <dgm:prSet/>
      <dgm:spPr/>
      <dgm:t>
        <a:bodyPr/>
        <a:lstStyle/>
        <a:p>
          <a:endParaRPr lang="en-US" sz="1600"/>
        </a:p>
      </dgm:t>
    </dgm:pt>
    <dgm:pt modelId="{1B0A63AC-A03E-4153-B825-93B72DB65875}" type="sibTrans" cxnId="{6714414B-0E93-4E5A-88E3-B5C6C780888A}">
      <dgm:prSet/>
      <dgm:spPr/>
      <dgm:t>
        <a:bodyPr/>
        <a:lstStyle/>
        <a:p>
          <a:endParaRPr lang="en-US" sz="1600"/>
        </a:p>
      </dgm:t>
    </dgm:pt>
    <dgm:pt modelId="{110C9243-E46F-40B6-BEEC-6DF29D09A00E}">
      <dgm:prSet custT="1"/>
      <dgm:spPr/>
      <dgm:t>
        <a:bodyPr/>
        <a:lstStyle/>
        <a:p>
          <a:r>
            <a:rPr lang="en-US" sz="2400" dirty="0"/>
            <a:t>Skills</a:t>
          </a:r>
        </a:p>
      </dgm:t>
    </dgm:pt>
    <dgm:pt modelId="{4A624A8B-0744-47B1-A52D-00623A17034E}" type="parTrans" cxnId="{063F3382-9609-4821-A21C-4365DDC423E5}">
      <dgm:prSet/>
      <dgm:spPr/>
      <dgm:t>
        <a:bodyPr/>
        <a:lstStyle/>
        <a:p>
          <a:endParaRPr lang="en-US" sz="1600"/>
        </a:p>
      </dgm:t>
    </dgm:pt>
    <dgm:pt modelId="{B7E8AD80-DD74-4093-A686-F9BF0EEE3E39}" type="sibTrans" cxnId="{063F3382-9609-4821-A21C-4365DDC423E5}">
      <dgm:prSet/>
      <dgm:spPr/>
      <dgm:t>
        <a:bodyPr/>
        <a:lstStyle/>
        <a:p>
          <a:endParaRPr lang="en-US" sz="1600"/>
        </a:p>
      </dgm:t>
    </dgm:pt>
    <dgm:pt modelId="{5F70DE61-48BB-4A47-B5E0-97BC001C5833}">
      <dgm:prSet custT="1"/>
      <dgm:spPr/>
      <dgm:t>
        <a:bodyPr/>
        <a:lstStyle/>
        <a:p>
          <a:r>
            <a:rPr lang="en-US" sz="2400" dirty="0"/>
            <a:t>Staff</a:t>
          </a:r>
        </a:p>
      </dgm:t>
    </dgm:pt>
    <dgm:pt modelId="{6C7BF831-1095-48F0-AE6C-77B1858D093F}" type="parTrans" cxnId="{A26A01C3-4A81-4F6D-AAFA-F2E337C19551}">
      <dgm:prSet/>
      <dgm:spPr/>
      <dgm:t>
        <a:bodyPr/>
        <a:lstStyle/>
        <a:p>
          <a:endParaRPr lang="en-US" sz="1600"/>
        </a:p>
      </dgm:t>
    </dgm:pt>
    <dgm:pt modelId="{F679ED55-9DA2-4EC3-9DEF-F1657630EF80}" type="sibTrans" cxnId="{A26A01C3-4A81-4F6D-AAFA-F2E337C19551}">
      <dgm:prSet/>
      <dgm:spPr/>
      <dgm:t>
        <a:bodyPr/>
        <a:lstStyle/>
        <a:p>
          <a:endParaRPr lang="en-US" sz="1600"/>
        </a:p>
      </dgm:t>
    </dgm:pt>
    <dgm:pt modelId="{93D93356-AD72-4BCF-8623-E4038758EF1D}">
      <dgm:prSet custT="1"/>
      <dgm:spPr/>
      <dgm:t>
        <a:bodyPr/>
        <a:lstStyle/>
        <a:p>
          <a:r>
            <a:rPr lang="en-US" sz="2400" dirty="0"/>
            <a:t>Shared Values</a:t>
          </a:r>
        </a:p>
      </dgm:t>
    </dgm:pt>
    <dgm:pt modelId="{D2A5EB8F-4B17-41B8-933C-453ABEE99337}" type="parTrans" cxnId="{9F2F18ED-8CAC-4D60-AD47-4658569D366A}">
      <dgm:prSet/>
      <dgm:spPr/>
      <dgm:t>
        <a:bodyPr/>
        <a:lstStyle/>
        <a:p>
          <a:endParaRPr lang="en-US" sz="1600"/>
        </a:p>
      </dgm:t>
    </dgm:pt>
    <dgm:pt modelId="{C2B39812-E826-4A2B-9EC1-629D80481F64}" type="sibTrans" cxnId="{9F2F18ED-8CAC-4D60-AD47-4658569D366A}">
      <dgm:prSet/>
      <dgm:spPr/>
      <dgm:t>
        <a:bodyPr/>
        <a:lstStyle/>
        <a:p>
          <a:endParaRPr lang="en-US" sz="1600"/>
        </a:p>
      </dgm:t>
    </dgm:pt>
    <dgm:pt modelId="{A5C6B90E-F8CF-4A3E-ACA6-AF31273E0682}" type="pres">
      <dgm:prSet presAssocID="{5C90B36D-5440-4CF3-AF77-09A801259D2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C32ECC-4C1F-4983-BFDD-60FFF66FB570}" type="pres">
      <dgm:prSet presAssocID="{458BC546-A4CB-416C-B6C5-36B11FE85AA9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66EA28-C65D-4222-99BF-5B493C12795D}" type="pres">
      <dgm:prSet presAssocID="{8772CC7A-7F76-42A9-8E5A-FE9A99CA373E}" presName="sibTrans" presStyleCnt="0"/>
      <dgm:spPr/>
    </dgm:pt>
    <dgm:pt modelId="{172C2AFC-230A-4C22-BCDA-6568CF1D80DE}" type="pres">
      <dgm:prSet presAssocID="{3EAD875B-525B-42B9-9E5D-3ABC2B324F0D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C82CCE-291D-4168-B1DD-2DF7369F476E}" type="pres">
      <dgm:prSet presAssocID="{F9FA3B71-0D1A-47F9-ABF1-15F3753858C2}" presName="sibTrans" presStyleCnt="0"/>
      <dgm:spPr/>
    </dgm:pt>
    <dgm:pt modelId="{CC64A274-E329-459D-983C-4E872B5F18E3}" type="pres">
      <dgm:prSet presAssocID="{E7CA22FA-D830-4AE0-AFE2-E489DFFBFCF6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598713-9B6B-4864-823E-56391D041CE7}" type="pres">
      <dgm:prSet presAssocID="{F80FBFFE-7A12-43C4-9E48-0921B9D98761}" presName="sibTrans" presStyleCnt="0"/>
      <dgm:spPr/>
    </dgm:pt>
    <dgm:pt modelId="{9E91D5C9-D3A6-414F-B958-9A2B445178A2}" type="pres">
      <dgm:prSet presAssocID="{57B387EC-3C69-428E-90A8-D96EC5733A73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A99147-E69F-4DE1-864C-70C390B6BF1D}" type="pres">
      <dgm:prSet presAssocID="{1B0A63AC-A03E-4153-B825-93B72DB65875}" presName="sibTrans" presStyleCnt="0"/>
      <dgm:spPr/>
    </dgm:pt>
    <dgm:pt modelId="{87A16650-4A70-4E41-A2F0-37B4373B6B96}" type="pres">
      <dgm:prSet presAssocID="{110C9243-E46F-40B6-BEEC-6DF29D09A00E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CA01A0-16CC-4224-AE7A-85410A8F4B08}" type="pres">
      <dgm:prSet presAssocID="{B7E8AD80-DD74-4093-A686-F9BF0EEE3E39}" presName="sibTrans" presStyleCnt="0"/>
      <dgm:spPr/>
    </dgm:pt>
    <dgm:pt modelId="{B79AFCC4-9811-4384-A51D-631AA117254F}" type="pres">
      <dgm:prSet presAssocID="{5F70DE61-48BB-4A47-B5E0-97BC001C5833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13941B-88CC-45DD-90BC-A9F6C3A3A814}" type="pres">
      <dgm:prSet presAssocID="{F679ED55-9DA2-4EC3-9DEF-F1657630EF80}" presName="sibTrans" presStyleCnt="0"/>
      <dgm:spPr/>
    </dgm:pt>
    <dgm:pt modelId="{7C024E17-5A49-4208-AC08-817D1A77FA92}" type="pres">
      <dgm:prSet presAssocID="{93D93356-AD72-4BCF-8623-E4038758EF1D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477312-8FBD-4E8D-982A-511A2D2E8FED}" type="presOf" srcId="{5C90B36D-5440-4CF3-AF77-09A801259D29}" destId="{A5C6B90E-F8CF-4A3E-ACA6-AF31273E0682}" srcOrd="0" destOrd="0" presId="urn:microsoft.com/office/officeart/2005/8/layout/default#2"/>
    <dgm:cxn modelId="{9F2F18ED-8CAC-4D60-AD47-4658569D366A}" srcId="{5C90B36D-5440-4CF3-AF77-09A801259D29}" destId="{93D93356-AD72-4BCF-8623-E4038758EF1D}" srcOrd="6" destOrd="0" parTransId="{D2A5EB8F-4B17-41B8-933C-453ABEE99337}" sibTransId="{C2B39812-E826-4A2B-9EC1-629D80481F64}"/>
    <dgm:cxn modelId="{A26A01C3-4A81-4F6D-AAFA-F2E337C19551}" srcId="{5C90B36D-5440-4CF3-AF77-09A801259D29}" destId="{5F70DE61-48BB-4A47-B5E0-97BC001C5833}" srcOrd="5" destOrd="0" parTransId="{6C7BF831-1095-48F0-AE6C-77B1858D093F}" sibTransId="{F679ED55-9DA2-4EC3-9DEF-F1657630EF80}"/>
    <dgm:cxn modelId="{0B62DC67-002F-48F9-97CD-616F2199F70F}" type="presOf" srcId="{3EAD875B-525B-42B9-9E5D-3ABC2B324F0D}" destId="{172C2AFC-230A-4C22-BCDA-6568CF1D80DE}" srcOrd="0" destOrd="0" presId="urn:microsoft.com/office/officeart/2005/8/layout/default#2"/>
    <dgm:cxn modelId="{CE7FBB17-28DA-49CC-986C-E76CB26128F3}" type="presOf" srcId="{458BC546-A4CB-416C-B6C5-36B11FE85AA9}" destId="{C4C32ECC-4C1F-4983-BFDD-60FFF66FB570}" srcOrd="0" destOrd="0" presId="urn:microsoft.com/office/officeart/2005/8/layout/default#2"/>
    <dgm:cxn modelId="{063F3382-9609-4821-A21C-4365DDC423E5}" srcId="{5C90B36D-5440-4CF3-AF77-09A801259D29}" destId="{110C9243-E46F-40B6-BEEC-6DF29D09A00E}" srcOrd="4" destOrd="0" parTransId="{4A624A8B-0744-47B1-A52D-00623A17034E}" sibTransId="{B7E8AD80-DD74-4093-A686-F9BF0EEE3E39}"/>
    <dgm:cxn modelId="{8F09BCA8-B8F4-45D9-8E80-E5028B1059B6}" type="presOf" srcId="{E7CA22FA-D830-4AE0-AFE2-E489DFFBFCF6}" destId="{CC64A274-E329-459D-983C-4E872B5F18E3}" srcOrd="0" destOrd="0" presId="urn:microsoft.com/office/officeart/2005/8/layout/default#2"/>
    <dgm:cxn modelId="{6714414B-0E93-4E5A-88E3-B5C6C780888A}" srcId="{5C90B36D-5440-4CF3-AF77-09A801259D29}" destId="{57B387EC-3C69-428E-90A8-D96EC5733A73}" srcOrd="3" destOrd="0" parTransId="{A8FC1F37-3E69-474C-B28D-E56B26F0A2D0}" sibTransId="{1B0A63AC-A03E-4153-B825-93B72DB65875}"/>
    <dgm:cxn modelId="{5D5A9BC4-7E56-405E-8F79-14E544BA3265}" type="presOf" srcId="{110C9243-E46F-40B6-BEEC-6DF29D09A00E}" destId="{87A16650-4A70-4E41-A2F0-37B4373B6B96}" srcOrd="0" destOrd="0" presId="urn:microsoft.com/office/officeart/2005/8/layout/default#2"/>
    <dgm:cxn modelId="{22576797-C673-4D62-9CDD-49908020BAF4}" srcId="{5C90B36D-5440-4CF3-AF77-09A801259D29}" destId="{3EAD875B-525B-42B9-9E5D-3ABC2B324F0D}" srcOrd="1" destOrd="0" parTransId="{18860990-4639-4580-AE3B-FDE3497069BF}" sibTransId="{F9FA3B71-0D1A-47F9-ABF1-15F3753858C2}"/>
    <dgm:cxn modelId="{0052A5CA-95EE-412D-9C4D-401955675457}" type="presOf" srcId="{93D93356-AD72-4BCF-8623-E4038758EF1D}" destId="{7C024E17-5A49-4208-AC08-817D1A77FA92}" srcOrd="0" destOrd="0" presId="urn:microsoft.com/office/officeart/2005/8/layout/default#2"/>
    <dgm:cxn modelId="{A6C06B48-6739-4CDA-8423-C603D549C262}" type="presOf" srcId="{57B387EC-3C69-428E-90A8-D96EC5733A73}" destId="{9E91D5C9-D3A6-414F-B958-9A2B445178A2}" srcOrd="0" destOrd="0" presId="urn:microsoft.com/office/officeart/2005/8/layout/default#2"/>
    <dgm:cxn modelId="{3A5CD24A-647E-4464-B3BB-6C19DD7F8042}" srcId="{5C90B36D-5440-4CF3-AF77-09A801259D29}" destId="{458BC546-A4CB-416C-B6C5-36B11FE85AA9}" srcOrd="0" destOrd="0" parTransId="{EF689039-A39A-42C0-B984-A2A8CD6D6A1A}" sibTransId="{8772CC7A-7F76-42A9-8E5A-FE9A99CA373E}"/>
    <dgm:cxn modelId="{4632AF8D-DE4F-4C2F-9622-90F6EFF23C1F}" srcId="{5C90B36D-5440-4CF3-AF77-09A801259D29}" destId="{E7CA22FA-D830-4AE0-AFE2-E489DFFBFCF6}" srcOrd="2" destOrd="0" parTransId="{7A231CA2-3F4C-4159-8B9A-9E738A1C8960}" sibTransId="{F80FBFFE-7A12-43C4-9E48-0921B9D98761}"/>
    <dgm:cxn modelId="{31A29148-EF5E-469E-9EF5-9EF868CDFB83}" type="presOf" srcId="{5F70DE61-48BB-4A47-B5E0-97BC001C5833}" destId="{B79AFCC4-9811-4384-A51D-631AA117254F}" srcOrd="0" destOrd="0" presId="urn:microsoft.com/office/officeart/2005/8/layout/default#2"/>
    <dgm:cxn modelId="{1C6DBF77-C413-44BB-A3F6-609510B68457}" type="presParOf" srcId="{A5C6B90E-F8CF-4A3E-ACA6-AF31273E0682}" destId="{C4C32ECC-4C1F-4983-BFDD-60FFF66FB570}" srcOrd="0" destOrd="0" presId="urn:microsoft.com/office/officeart/2005/8/layout/default#2"/>
    <dgm:cxn modelId="{0AC997F3-9983-4762-BE1C-A6D8256F7994}" type="presParOf" srcId="{A5C6B90E-F8CF-4A3E-ACA6-AF31273E0682}" destId="{3766EA28-C65D-4222-99BF-5B493C12795D}" srcOrd="1" destOrd="0" presId="urn:microsoft.com/office/officeart/2005/8/layout/default#2"/>
    <dgm:cxn modelId="{CB01A0E2-DB81-480C-82ED-1BBBB38C1528}" type="presParOf" srcId="{A5C6B90E-F8CF-4A3E-ACA6-AF31273E0682}" destId="{172C2AFC-230A-4C22-BCDA-6568CF1D80DE}" srcOrd="2" destOrd="0" presId="urn:microsoft.com/office/officeart/2005/8/layout/default#2"/>
    <dgm:cxn modelId="{1CA09DB0-7045-4F2A-A1B8-99DF88068501}" type="presParOf" srcId="{A5C6B90E-F8CF-4A3E-ACA6-AF31273E0682}" destId="{07C82CCE-291D-4168-B1DD-2DF7369F476E}" srcOrd="3" destOrd="0" presId="urn:microsoft.com/office/officeart/2005/8/layout/default#2"/>
    <dgm:cxn modelId="{411944E1-33C1-483A-B3EA-9C7654D54936}" type="presParOf" srcId="{A5C6B90E-F8CF-4A3E-ACA6-AF31273E0682}" destId="{CC64A274-E329-459D-983C-4E872B5F18E3}" srcOrd="4" destOrd="0" presId="urn:microsoft.com/office/officeart/2005/8/layout/default#2"/>
    <dgm:cxn modelId="{8ECC1B54-F455-4F54-9CB1-46E083003008}" type="presParOf" srcId="{A5C6B90E-F8CF-4A3E-ACA6-AF31273E0682}" destId="{B6598713-9B6B-4864-823E-56391D041CE7}" srcOrd="5" destOrd="0" presId="urn:microsoft.com/office/officeart/2005/8/layout/default#2"/>
    <dgm:cxn modelId="{B97BA7F9-3765-4AB1-8454-639BB5FEB4FF}" type="presParOf" srcId="{A5C6B90E-F8CF-4A3E-ACA6-AF31273E0682}" destId="{9E91D5C9-D3A6-414F-B958-9A2B445178A2}" srcOrd="6" destOrd="0" presId="urn:microsoft.com/office/officeart/2005/8/layout/default#2"/>
    <dgm:cxn modelId="{2716CBA2-B796-4312-A333-15A98B8188BC}" type="presParOf" srcId="{A5C6B90E-F8CF-4A3E-ACA6-AF31273E0682}" destId="{95A99147-E69F-4DE1-864C-70C390B6BF1D}" srcOrd="7" destOrd="0" presId="urn:microsoft.com/office/officeart/2005/8/layout/default#2"/>
    <dgm:cxn modelId="{B4A5A683-7E76-4980-8B23-B6A26BE49A8D}" type="presParOf" srcId="{A5C6B90E-F8CF-4A3E-ACA6-AF31273E0682}" destId="{87A16650-4A70-4E41-A2F0-37B4373B6B96}" srcOrd="8" destOrd="0" presId="urn:microsoft.com/office/officeart/2005/8/layout/default#2"/>
    <dgm:cxn modelId="{32F5DCFA-EB67-4BBD-A014-3F51A2E494A4}" type="presParOf" srcId="{A5C6B90E-F8CF-4A3E-ACA6-AF31273E0682}" destId="{3DCA01A0-16CC-4224-AE7A-85410A8F4B08}" srcOrd="9" destOrd="0" presId="urn:microsoft.com/office/officeart/2005/8/layout/default#2"/>
    <dgm:cxn modelId="{CBDD2E2C-7D3C-42A8-ADBE-BCB083634323}" type="presParOf" srcId="{A5C6B90E-F8CF-4A3E-ACA6-AF31273E0682}" destId="{B79AFCC4-9811-4384-A51D-631AA117254F}" srcOrd="10" destOrd="0" presId="urn:microsoft.com/office/officeart/2005/8/layout/default#2"/>
    <dgm:cxn modelId="{83E7D97D-0A76-4B4D-AD72-C7E27615A901}" type="presParOf" srcId="{A5C6B90E-F8CF-4A3E-ACA6-AF31273E0682}" destId="{2713941B-88CC-45DD-90BC-A9F6C3A3A814}" srcOrd="11" destOrd="0" presId="urn:microsoft.com/office/officeart/2005/8/layout/default#2"/>
    <dgm:cxn modelId="{F6FAB3DC-B27A-4D69-974E-3792AB671D09}" type="presParOf" srcId="{A5C6B90E-F8CF-4A3E-ACA6-AF31273E0682}" destId="{7C024E17-5A49-4208-AC08-817D1A77FA92}" srcOrd="12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B3EE71-D919-49D0-9F54-67A0285F5354}" type="doc">
      <dgm:prSet loTypeId="urn:microsoft.com/office/officeart/2005/8/layout/list1" loCatId="list" qsTypeId="urn:microsoft.com/office/officeart/2005/8/quickstyle/3d5" qsCatId="3D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45C275D-97DA-4A97-9BB1-4595D2FEDA50}">
      <dgm:prSet phldrT="[Text]"/>
      <dgm:spPr/>
      <dgm:t>
        <a:bodyPr/>
        <a:lstStyle/>
        <a:p>
          <a:r>
            <a:rPr lang="en-US" dirty="0"/>
            <a:t>Executive Summary &amp; TOC</a:t>
          </a:r>
        </a:p>
      </dgm:t>
    </dgm:pt>
    <dgm:pt modelId="{FC6055FC-5A40-4ACD-950E-11130CAF6FFB}" type="parTrans" cxnId="{24049930-7EA0-4D50-BE89-3A9766658A74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EC46DF2B-91F1-4764-A1D0-26BF91D7AC10}" type="sibTrans" cxnId="{24049930-7EA0-4D50-BE89-3A9766658A74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205581FC-4A47-4864-850B-B47466222E3E}">
      <dgm:prSet/>
      <dgm:spPr/>
      <dgm:t>
        <a:bodyPr/>
        <a:lstStyle/>
        <a:p>
          <a:r>
            <a:rPr lang="en-US" dirty="0"/>
            <a:t>Situation Analysis</a:t>
          </a:r>
        </a:p>
      </dgm:t>
    </dgm:pt>
    <dgm:pt modelId="{94FD7027-6587-4B51-87B1-F67E50B28FA2}" type="parTrans" cxnId="{B28BB2EE-8A33-431D-9A2E-ECF637DFAF0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ED11EFD1-E742-4C40-A6BE-4D65FC91B938}" type="sibTrans" cxnId="{B28BB2EE-8A33-431D-9A2E-ECF637DFAF07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9F05D109-C38A-47CD-B6E0-E8064C6C9FE9}">
      <dgm:prSet/>
      <dgm:spPr/>
      <dgm:t>
        <a:bodyPr/>
        <a:lstStyle/>
        <a:p>
          <a:r>
            <a:rPr lang="en-US" dirty="0"/>
            <a:t>Marketing Strategy</a:t>
          </a:r>
        </a:p>
      </dgm:t>
    </dgm:pt>
    <dgm:pt modelId="{87DE912B-5569-496A-A20C-D9F791A039B6}" type="parTrans" cxnId="{2E0932F9-FD37-443B-ABE4-50B2F25C1648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E3A44149-ABFB-4439-8500-51B1FE9CFD2F}" type="sibTrans" cxnId="{2E0932F9-FD37-443B-ABE4-50B2F25C1648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B5A048C4-F4BC-41E4-A594-5E1B4297972A}">
      <dgm:prSet/>
      <dgm:spPr/>
      <dgm:t>
        <a:bodyPr/>
        <a:lstStyle/>
        <a:p>
          <a:r>
            <a:rPr lang="en-US" dirty="0"/>
            <a:t>Financial Projections</a:t>
          </a:r>
        </a:p>
      </dgm:t>
    </dgm:pt>
    <dgm:pt modelId="{414B60FC-4D13-43F2-A414-5DA6DD7E85D9}" type="parTrans" cxnId="{149D4942-B2B8-466D-BC34-02535E95431A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299CA27A-5933-4EAA-9976-7A1518BE8AE9}" type="sibTrans" cxnId="{149D4942-B2B8-466D-BC34-02535E95431A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C498404E-EBBB-4E99-BD7E-E717DC82ED88}">
      <dgm:prSet/>
      <dgm:spPr/>
      <dgm:t>
        <a:bodyPr/>
        <a:lstStyle/>
        <a:p>
          <a:r>
            <a:rPr lang="en-US" dirty="0"/>
            <a:t>Implementation Controls</a:t>
          </a:r>
        </a:p>
      </dgm:t>
    </dgm:pt>
    <dgm:pt modelId="{CD09E4E0-8086-4950-B9EB-3C7F6454051C}" type="parTrans" cxnId="{A0C8648B-4948-4587-97CF-1246C2498EB9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AED2695E-BEE2-4BE6-A008-F70BF889097C}" type="sibTrans" cxnId="{A0C8648B-4948-4587-97CF-1246C2498EB9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834EC388-084D-488E-9454-B5EE8CD4F247}" type="pres">
      <dgm:prSet presAssocID="{DDB3EE71-D919-49D0-9F54-67A0285F535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B0A9CC-B2F6-4DFC-9211-876BFB6A3446}" type="pres">
      <dgm:prSet presAssocID="{845C275D-97DA-4A97-9BB1-4595D2FEDA50}" presName="parentLin" presStyleCnt="0"/>
      <dgm:spPr/>
    </dgm:pt>
    <dgm:pt modelId="{365CBE8F-CE70-4348-AF88-860E4D46B602}" type="pres">
      <dgm:prSet presAssocID="{845C275D-97DA-4A97-9BB1-4595D2FEDA50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C2AE2FC8-49CE-4821-AE79-3F8D7ECEA053}" type="pres">
      <dgm:prSet presAssocID="{845C275D-97DA-4A97-9BB1-4595D2FEDA5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6ADBA4-655B-4B85-B640-9FC8CE5419C5}" type="pres">
      <dgm:prSet presAssocID="{845C275D-97DA-4A97-9BB1-4595D2FEDA50}" presName="negativeSpace" presStyleCnt="0"/>
      <dgm:spPr/>
    </dgm:pt>
    <dgm:pt modelId="{FA33EB17-55A3-4F0B-89C3-BD8CAC898A48}" type="pres">
      <dgm:prSet presAssocID="{845C275D-97DA-4A97-9BB1-4595D2FEDA50}" presName="childText" presStyleLbl="conFgAcc1" presStyleIdx="0" presStyleCnt="5">
        <dgm:presLayoutVars>
          <dgm:bulletEnabled val="1"/>
        </dgm:presLayoutVars>
      </dgm:prSet>
      <dgm:spPr/>
    </dgm:pt>
    <dgm:pt modelId="{93BB1200-0688-4A48-82E5-2BB87A7CE5DD}" type="pres">
      <dgm:prSet presAssocID="{EC46DF2B-91F1-4764-A1D0-26BF91D7AC10}" presName="spaceBetweenRectangles" presStyleCnt="0"/>
      <dgm:spPr/>
    </dgm:pt>
    <dgm:pt modelId="{1A76F0BD-42CC-4937-BD15-1A72B5B19989}" type="pres">
      <dgm:prSet presAssocID="{205581FC-4A47-4864-850B-B47466222E3E}" presName="parentLin" presStyleCnt="0"/>
      <dgm:spPr/>
    </dgm:pt>
    <dgm:pt modelId="{4F19994D-8471-4EE2-B138-B661E1FB0D9A}" type="pres">
      <dgm:prSet presAssocID="{205581FC-4A47-4864-850B-B47466222E3E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443666CF-E4AB-4D8E-ADB5-06C9B472BBD3}" type="pres">
      <dgm:prSet presAssocID="{205581FC-4A47-4864-850B-B47466222E3E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999614-393E-45DD-AF5F-808AB30F61AA}" type="pres">
      <dgm:prSet presAssocID="{205581FC-4A47-4864-850B-B47466222E3E}" presName="negativeSpace" presStyleCnt="0"/>
      <dgm:spPr/>
    </dgm:pt>
    <dgm:pt modelId="{EF8EE528-8EB4-4828-A626-47F98D2508EE}" type="pres">
      <dgm:prSet presAssocID="{205581FC-4A47-4864-850B-B47466222E3E}" presName="childText" presStyleLbl="conFgAcc1" presStyleIdx="1" presStyleCnt="5">
        <dgm:presLayoutVars>
          <dgm:bulletEnabled val="1"/>
        </dgm:presLayoutVars>
      </dgm:prSet>
      <dgm:spPr/>
    </dgm:pt>
    <dgm:pt modelId="{9072BEFE-88B1-4516-AACE-6EE996DFFAF1}" type="pres">
      <dgm:prSet presAssocID="{ED11EFD1-E742-4C40-A6BE-4D65FC91B938}" presName="spaceBetweenRectangles" presStyleCnt="0"/>
      <dgm:spPr/>
    </dgm:pt>
    <dgm:pt modelId="{C3373B14-D8CC-4441-8297-A48355E74BAC}" type="pres">
      <dgm:prSet presAssocID="{9F05D109-C38A-47CD-B6E0-E8064C6C9FE9}" presName="parentLin" presStyleCnt="0"/>
      <dgm:spPr/>
    </dgm:pt>
    <dgm:pt modelId="{80FD4B1D-65F6-4535-89A5-D672C58F03B5}" type="pres">
      <dgm:prSet presAssocID="{9F05D109-C38A-47CD-B6E0-E8064C6C9FE9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EB5DB6C4-7F6A-47CA-A2E6-20C3EF5371E3}" type="pres">
      <dgm:prSet presAssocID="{9F05D109-C38A-47CD-B6E0-E8064C6C9FE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3CE431-EFED-4F2F-8E12-96E01A33341A}" type="pres">
      <dgm:prSet presAssocID="{9F05D109-C38A-47CD-B6E0-E8064C6C9FE9}" presName="negativeSpace" presStyleCnt="0"/>
      <dgm:spPr/>
    </dgm:pt>
    <dgm:pt modelId="{2C00A2EB-A911-4DA5-93CB-4B0F51D3B35C}" type="pres">
      <dgm:prSet presAssocID="{9F05D109-C38A-47CD-B6E0-E8064C6C9FE9}" presName="childText" presStyleLbl="conFgAcc1" presStyleIdx="2" presStyleCnt="5">
        <dgm:presLayoutVars>
          <dgm:bulletEnabled val="1"/>
        </dgm:presLayoutVars>
      </dgm:prSet>
      <dgm:spPr/>
    </dgm:pt>
    <dgm:pt modelId="{DD660AD8-EBD8-4AB5-80B7-F810C097DAE8}" type="pres">
      <dgm:prSet presAssocID="{E3A44149-ABFB-4439-8500-51B1FE9CFD2F}" presName="spaceBetweenRectangles" presStyleCnt="0"/>
      <dgm:spPr/>
    </dgm:pt>
    <dgm:pt modelId="{53FF5B28-171E-437E-95CF-7FD2A728D28F}" type="pres">
      <dgm:prSet presAssocID="{B5A048C4-F4BC-41E4-A594-5E1B4297972A}" presName="parentLin" presStyleCnt="0"/>
      <dgm:spPr/>
    </dgm:pt>
    <dgm:pt modelId="{5AF05320-333C-434C-9CD2-0D3AD47682E0}" type="pres">
      <dgm:prSet presAssocID="{B5A048C4-F4BC-41E4-A594-5E1B4297972A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EB076F19-68DB-4B7E-9A46-1999EED6CEE5}" type="pres">
      <dgm:prSet presAssocID="{B5A048C4-F4BC-41E4-A594-5E1B4297972A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A284EF-1981-412E-94BF-C07B7C64EB26}" type="pres">
      <dgm:prSet presAssocID="{B5A048C4-F4BC-41E4-A594-5E1B4297972A}" presName="negativeSpace" presStyleCnt="0"/>
      <dgm:spPr/>
    </dgm:pt>
    <dgm:pt modelId="{5DBA4DAC-288F-4152-965D-163D082D1708}" type="pres">
      <dgm:prSet presAssocID="{B5A048C4-F4BC-41E4-A594-5E1B4297972A}" presName="childText" presStyleLbl="conFgAcc1" presStyleIdx="3" presStyleCnt="5">
        <dgm:presLayoutVars>
          <dgm:bulletEnabled val="1"/>
        </dgm:presLayoutVars>
      </dgm:prSet>
      <dgm:spPr/>
    </dgm:pt>
    <dgm:pt modelId="{691228CA-3253-4280-A523-FC8E2FC54606}" type="pres">
      <dgm:prSet presAssocID="{299CA27A-5933-4EAA-9976-7A1518BE8AE9}" presName="spaceBetweenRectangles" presStyleCnt="0"/>
      <dgm:spPr/>
    </dgm:pt>
    <dgm:pt modelId="{3DBA6CFC-AEF2-44F4-AAC9-541D284C8804}" type="pres">
      <dgm:prSet presAssocID="{C498404E-EBBB-4E99-BD7E-E717DC82ED88}" presName="parentLin" presStyleCnt="0"/>
      <dgm:spPr/>
    </dgm:pt>
    <dgm:pt modelId="{66D57009-D1BE-4F0F-BFBF-165D54869E10}" type="pres">
      <dgm:prSet presAssocID="{C498404E-EBBB-4E99-BD7E-E717DC82ED88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876E64F5-E06A-4550-A87A-5A22B15D6C23}" type="pres">
      <dgm:prSet presAssocID="{C498404E-EBBB-4E99-BD7E-E717DC82ED8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7AD39E-67E4-4DF1-9B56-FEBC12E8D19E}" type="pres">
      <dgm:prSet presAssocID="{C498404E-EBBB-4E99-BD7E-E717DC82ED88}" presName="negativeSpace" presStyleCnt="0"/>
      <dgm:spPr/>
    </dgm:pt>
    <dgm:pt modelId="{927DA2D3-1B6C-4C9D-AFD0-E6DE6E8E6BEC}" type="pres">
      <dgm:prSet presAssocID="{C498404E-EBBB-4E99-BD7E-E717DC82ED8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32B91AD-142B-4DE8-84C5-1E7455B0AEF0}" type="presOf" srcId="{C498404E-EBBB-4E99-BD7E-E717DC82ED88}" destId="{876E64F5-E06A-4550-A87A-5A22B15D6C23}" srcOrd="1" destOrd="0" presId="urn:microsoft.com/office/officeart/2005/8/layout/list1"/>
    <dgm:cxn modelId="{58ED6283-32B3-4024-9DAC-D189683A7273}" type="presOf" srcId="{9F05D109-C38A-47CD-B6E0-E8064C6C9FE9}" destId="{80FD4B1D-65F6-4535-89A5-D672C58F03B5}" srcOrd="0" destOrd="0" presId="urn:microsoft.com/office/officeart/2005/8/layout/list1"/>
    <dgm:cxn modelId="{149D4942-B2B8-466D-BC34-02535E95431A}" srcId="{DDB3EE71-D919-49D0-9F54-67A0285F5354}" destId="{B5A048C4-F4BC-41E4-A594-5E1B4297972A}" srcOrd="3" destOrd="0" parTransId="{414B60FC-4D13-43F2-A414-5DA6DD7E85D9}" sibTransId="{299CA27A-5933-4EAA-9976-7A1518BE8AE9}"/>
    <dgm:cxn modelId="{F24BAB79-97D2-4990-94E6-00F76FC3989E}" type="presOf" srcId="{B5A048C4-F4BC-41E4-A594-5E1B4297972A}" destId="{EB076F19-68DB-4B7E-9A46-1999EED6CEE5}" srcOrd="1" destOrd="0" presId="urn:microsoft.com/office/officeart/2005/8/layout/list1"/>
    <dgm:cxn modelId="{D1FE9901-4677-4EAF-840F-CFAA55BDBDB0}" type="presOf" srcId="{205581FC-4A47-4864-850B-B47466222E3E}" destId="{443666CF-E4AB-4D8E-ADB5-06C9B472BBD3}" srcOrd="1" destOrd="0" presId="urn:microsoft.com/office/officeart/2005/8/layout/list1"/>
    <dgm:cxn modelId="{653551F7-1309-4173-8214-CA5033DF1FC9}" type="presOf" srcId="{DDB3EE71-D919-49D0-9F54-67A0285F5354}" destId="{834EC388-084D-488E-9454-B5EE8CD4F247}" srcOrd="0" destOrd="0" presId="urn:microsoft.com/office/officeart/2005/8/layout/list1"/>
    <dgm:cxn modelId="{93A13B7F-79F7-4749-834E-B0F2E63B87FA}" type="presOf" srcId="{C498404E-EBBB-4E99-BD7E-E717DC82ED88}" destId="{66D57009-D1BE-4F0F-BFBF-165D54869E10}" srcOrd="0" destOrd="0" presId="urn:microsoft.com/office/officeart/2005/8/layout/list1"/>
    <dgm:cxn modelId="{B28BB2EE-8A33-431D-9A2E-ECF637DFAF07}" srcId="{DDB3EE71-D919-49D0-9F54-67A0285F5354}" destId="{205581FC-4A47-4864-850B-B47466222E3E}" srcOrd="1" destOrd="0" parTransId="{94FD7027-6587-4B51-87B1-F67E50B28FA2}" sibTransId="{ED11EFD1-E742-4C40-A6BE-4D65FC91B938}"/>
    <dgm:cxn modelId="{9A0CA9C6-C64D-4608-B044-145692067648}" type="presOf" srcId="{205581FC-4A47-4864-850B-B47466222E3E}" destId="{4F19994D-8471-4EE2-B138-B661E1FB0D9A}" srcOrd="0" destOrd="0" presId="urn:microsoft.com/office/officeart/2005/8/layout/list1"/>
    <dgm:cxn modelId="{2AAC218D-0A22-4D7F-A2AC-63535985C156}" type="presOf" srcId="{B5A048C4-F4BC-41E4-A594-5E1B4297972A}" destId="{5AF05320-333C-434C-9CD2-0D3AD47682E0}" srcOrd="0" destOrd="0" presId="urn:microsoft.com/office/officeart/2005/8/layout/list1"/>
    <dgm:cxn modelId="{4C5AA07F-1BC2-413B-8026-391FB2C435E0}" type="presOf" srcId="{845C275D-97DA-4A97-9BB1-4595D2FEDA50}" destId="{365CBE8F-CE70-4348-AF88-860E4D46B602}" srcOrd="0" destOrd="0" presId="urn:microsoft.com/office/officeart/2005/8/layout/list1"/>
    <dgm:cxn modelId="{76704696-A45E-45B3-BF75-0376A74F38B4}" type="presOf" srcId="{845C275D-97DA-4A97-9BB1-4595D2FEDA50}" destId="{C2AE2FC8-49CE-4821-AE79-3F8D7ECEA053}" srcOrd="1" destOrd="0" presId="urn:microsoft.com/office/officeart/2005/8/layout/list1"/>
    <dgm:cxn modelId="{A0C8648B-4948-4587-97CF-1246C2498EB9}" srcId="{DDB3EE71-D919-49D0-9F54-67A0285F5354}" destId="{C498404E-EBBB-4E99-BD7E-E717DC82ED88}" srcOrd="4" destOrd="0" parTransId="{CD09E4E0-8086-4950-B9EB-3C7F6454051C}" sibTransId="{AED2695E-BEE2-4BE6-A008-F70BF889097C}"/>
    <dgm:cxn modelId="{77595130-215D-471A-8BD9-184F02E8B6E7}" type="presOf" srcId="{9F05D109-C38A-47CD-B6E0-E8064C6C9FE9}" destId="{EB5DB6C4-7F6A-47CA-A2E6-20C3EF5371E3}" srcOrd="1" destOrd="0" presId="urn:microsoft.com/office/officeart/2005/8/layout/list1"/>
    <dgm:cxn modelId="{2E0932F9-FD37-443B-ABE4-50B2F25C1648}" srcId="{DDB3EE71-D919-49D0-9F54-67A0285F5354}" destId="{9F05D109-C38A-47CD-B6E0-E8064C6C9FE9}" srcOrd="2" destOrd="0" parTransId="{87DE912B-5569-496A-A20C-D9F791A039B6}" sibTransId="{E3A44149-ABFB-4439-8500-51B1FE9CFD2F}"/>
    <dgm:cxn modelId="{24049930-7EA0-4D50-BE89-3A9766658A74}" srcId="{DDB3EE71-D919-49D0-9F54-67A0285F5354}" destId="{845C275D-97DA-4A97-9BB1-4595D2FEDA50}" srcOrd="0" destOrd="0" parTransId="{FC6055FC-5A40-4ACD-950E-11130CAF6FFB}" sibTransId="{EC46DF2B-91F1-4764-A1D0-26BF91D7AC10}"/>
    <dgm:cxn modelId="{B591C4A8-4501-42E3-A214-1BAD992EBA4F}" type="presParOf" srcId="{834EC388-084D-488E-9454-B5EE8CD4F247}" destId="{CAB0A9CC-B2F6-4DFC-9211-876BFB6A3446}" srcOrd="0" destOrd="0" presId="urn:microsoft.com/office/officeart/2005/8/layout/list1"/>
    <dgm:cxn modelId="{CD51E228-F9BB-425B-BA2F-351B1CD76001}" type="presParOf" srcId="{CAB0A9CC-B2F6-4DFC-9211-876BFB6A3446}" destId="{365CBE8F-CE70-4348-AF88-860E4D46B602}" srcOrd="0" destOrd="0" presId="urn:microsoft.com/office/officeart/2005/8/layout/list1"/>
    <dgm:cxn modelId="{021DC272-54D5-418E-A2E1-2A07F2521EA6}" type="presParOf" srcId="{CAB0A9CC-B2F6-4DFC-9211-876BFB6A3446}" destId="{C2AE2FC8-49CE-4821-AE79-3F8D7ECEA053}" srcOrd="1" destOrd="0" presId="urn:microsoft.com/office/officeart/2005/8/layout/list1"/>
    <dgm:cxn modelId="{85073D94-E3D3-4765-BE84-3FE1C7D748E7}" type="presParOf" srcId="{834EC388-084D-488E-9454-B5EE8CD4F247}" destId="{B06ADBA4-655B-4B85-B640-9FC8CE5419C5}" srcOrd="1" destOrd="0" presId="urn:microsoft.com/office/officeart/2005/8/layout/list1"/>
    <dgm:cxn modelId="{47DFA308-2BCD-445E-8D28-833C60F4B25C}" type="presParOf" srcId="{834EC388-084D-488E-9454-B5EE8CD4F247}" destId="{FA33EB17-55A3-4F0B-89C3-BD8CAC898A48}" srcOrd="2" destOrd="0" presId="urn:microsoft.com/office/officeart/2005/8/layout/list1"/>
    <dgm:cxn modelId="{573E8ACD-DBE0-4FB9-902A-F063B6593403}" type="presParOf" srcId="{834EC388-084D-488E-9454-B5EE8CD4F247}" destId="{93BB1200-0688-4A48-82E5-2BB87A7CE5DD}" srcOrd="3" destOrd="0" presId="urn:microsoft.com/office/officeart/2005/8/layout/list1"/>
    <dgm:cxn modelId="{DDA89C7E-2D4E-4690-B8BB-98E0ACCE263B}" type="presParOf" srcId="{834EC388-084D-488E-9454-B5EE8CD4F247}" destId="{1A76F0BD-42CC-4937-BD15-1A72B5B19989}" srcOrd="4" destOrd="0" presId="urn:microsoft.com/office/officeart/2005/8/layout/list1"/>
    <dgm:cxn modelId="{0243FF33-C896-4F7F-8D88-CD370FAE1EB6}" type="presParOf" srcId="{1A76F0BD-42CC-4937-BD15-1A72B5B19989}" destId="{4F19994D-8471-4EE2-B138-B661E1FB0D9A}" srcOrd="0" destOrd="0" presId="urn:microsoft.com/office/officeart/2005/8/layout/list1"/>
    <dgm:cxn modelId="{A8821A44-C1BD-4169-ADEC-DFF2AE6789B7}" type="presParOf" srcId="{1A76F0BD-42CC-4937-BD15-1A72B5B19989}" destId="{443666CF-E4AB-4D8E-ADB5-06C9B472BBD3}" srcOrd="1" destOrd="0" presId="urn:microsoft.com/office/officeart/2005/8/layout/list1"/>
    <dgm:cxn modelId="{E6C9C077-7F40-46BB-9085-D2EAEBE02DBF}" type="presParOf" srcId="{834EC388-084D-488E-9454-B5EE8CD4F247}" destId="{12999614-393E-45DD-AF5F-808AB30F61AA}" srcOrd="5" destOrd="0" presId="urn:microsoft.com/office/officeart/2005/8/layout/list1"/>
    <dgm:cxn modelId="{E32CE6D9-5CBA-489F-9B0A-6389324FC0AE}" type="presParOf" srcId="{834EC388-084D-488E-9454-B5EE8CD4F247}" destId="{EF8EE528-8EB4-4828-A626-47F98D2508EE}" srcOrd="6" destOrd="0" presId="urn:microsoft.com/office/officeart/2005/8/layout/list1"/>
    <dgm:cxn modelId="{FFFE684D-F195-411B-AAF8-800F39F341E9}" type="presParOf" srcId="{834EC388-084D-488E-9454-B5EE8CD4F247}" destId="{9072BEFE-88B1-4516-AACE-6EE996DFFAF1}" srcOrd="7" destOrd="0" presId="urn:microsoft.com/office/officeart/2005/8/layout/list1"/>
    <dgm:cxn modelId="{AC71E2AA-0402-4A58-9D0B-0B67F65FBB79}" type="presParOf" srcId="{834EC388-084D-488E-9454-B5EE8CD4F247}" destId="{C3373B14-D8CC-4441-8297-A48355E74BAC}" srcOrd="8" destOrd="0" presId="urn:microsoft.com/office/officeart/2005/8/layout/list1"/>
    <dgm:cxn modelId="{BAA79E9A-E00A-4A3F-A274-D3B14A195221}" type="presParOf" srcId="{C3373B14-D8CC-4441-8297-A48355E74BAC}" destId="{80FD4B1D-65F6-4535-89A5-D672C58F03B5}" srcOrd="0" destOrd="0" presId="urn:microsoft.com/office/officeart/2005/8/layout/list1"/>
    <dgm:cxn modelId="{B80F4CE0-097B-4DD0-A800-AF7E81D079DA}" type="presParOf" srcId="{C3373B14-D8CC-4441-8297-A48355E74BAC}" destId="{EB5DB6C4-7F6A-47CA-A2E6-20C3EF5371E3}" srcOrd="1" destOrd="0" presId="urn:microsoft.com/office/officeart/2005/8/layout/list1"/>
    <dgm:cxn modelId="{86DAAF38-A342-41CD-89AD-1D04948CCD05}" type="presParOf" srcId="{834EC388-084D-488E-9454-B5EE8CD4F247}" destId="{DF3CE431-EFED-4F2F-8E12-96E01A33341A}" srcOrd="9" destOrd="0" presId="urn:microsoft.com/office/officeart/2005/8/layout/list1"/>
    <dgm:cxn modelId="{F774CEEF-6A1E-4E29-8B9E-0B26B9DE0BA4}" type="presParOf" srcId="{834EC388-084D-488E-9454-B5EE8CD4F247}" destId="{2C00A2EB-A911-4DA5-93CB-4B0F51D3B35C}" srcOrd="10" destOrd="0" presId="urn:microsoft.com/office/officeart/2005/8/layout/list1"/>
    <dgm:cxn modelId="{5339B4BB-3BD3-4FCA-8FBA-B57646249F0E}" type="presParOf" srcId="{834EC388-084D-488E-9454-B5EE8CD4F247}" destId="{DD660AD8-EBD8-4AB5-80B7-F810C097DAE8}" srcOrd="11" destOrd="0" presId="urn:microsoft.com/office/officeart/2005/8/layout/list1"/>
    <dgm:cxn modelId="{81970728-81CC-4644-8E30-C2A4F9E73A9C}" type="presParOf" srcId="{834EC388-084D-488E-9454-B5EE8CD4F247}" destId="{53FF5B28-171E-437E-95CF-7FD2A728D28F}" srcOrd="12" destOrd="0" presId="urn:microsoft.com/office/officeart/2005/8/layout/list1"/>
    <dgm:cxn modelId="{9322DDFB-1C11-475E-8526-459C4334212C}" type="presParOf" srcId="{53FF5B28-171E-437E-95CF-7FD2A728D28F}" destId="{5AF05320-333C-434C-9CD2-0D3AD47682E0}" srcOrd="0" destOrd="0" presId="urn:microsoft.com/office/officeart/2005/8/layout/list1"/>
    <dgm:cxn modelId="{3EDEB719-584F-40A6-BCA9-0CDC9CA8DAC4}" type="presParOf" srcId="{53FF5B28-171E-437E-95CF-7FD2A728D28F}" destId="{EB076F19-68DB-4B7E-9A46-1999EED6CEE5}" srcOrd="1" destOrd="0" presId="urn:microsoft.com/office/officeart/2005/8/layout/list1"/>
    <dgm:cxn modelId="{4A0A66D5-7C09-48B8-B8CA-130478A697B8}" type="presParOf" srcId="{834EC388-084D-488E-9454-B5EE8CD4F247}" destId="{45A284EF-1981-412E-94BF-C07B7C64EB26}" srcOrd="13" destOrd="0" presId="urn:microsoft.com/office/officeart/2005/8/layout/list1"/>
    <dgm:cxn modelId="{EF0CB200-E99F-4235-A917-68DCBF6BDA80}" type="presParOf" srcId="{834EC388-084D-488E-9454-B5EE8CD4F247}" destId="{5DBA4DAC-288F-4152-965D-163D082D1708}" srcOrd="14" destOrd="0" presId="urn:microsoft.com/office/officeart/2005/8/layout/list1"/>
    <dgm:cxn modelId="{49BA232A-EE6B-48B8-A517-C0F071278346}" type="presParOf" srcId="{834EC388-084D-488E-9454-B5EE8CD4F247}" destId="{691228CA-3253-4280-A523-FC8E2FC54606}" srcOrd="15" destOrd="0" presId="urn:microsoft.com/office/officeart/2005/8/layout/list1"/>
    <dgm:cxn modelId="{249D06E8-01BA-450E-A1DB-6330266C6E88}" type="presParOf" srcId="{834EC388-084D-488E-9454-B5EE8CD4F247}" destId="{3DBA6CFC-AEF2-44F4-AAC9-541D284C8804}" srcOrd="16" destOrd="0" presId="urn:microsoft.com/office/officeart/2005/8/layout/list1"/>
    <dgm:cxn modelId="{BB670BEE-1917-4BD8-9C88-25842C91593B}" type="presParOf" srcId="{3DBA6CFC-AEF2-44F4-AAC9-541D284C8804}" destId="{66D57009-D1BE-4F0F-BFBF-165D54869E10}" srcOrd="0" destOrd="0" presId="urn:microsoft.com/office/officeart/2005/8/layout/list1"/>
    <dgm:cxn modelId="{B2CDCE98-D10B-4D38-8FC6-FE7DE8D89E1D}" type="presParOf" srcId="{3DBA6CFC-AEF2-44F4-AAC9-541D284C8804}" destId="{876E64F5-E06A-4550-A87A-5A22B15D6C23}" srcOrd="1" destOrd="0" presId="urn:microsoft.com/office/officeart/2005/8/layout/list1"/>
    <dgm:cxn modelId="{D60FA98A-AF6A-448D-A60F-F61084A619FF}" type="presParOf" srcId="{834EC388-084D-488E-9454-B5EE8CD4F247}" destId="{EB7AD39E-67E4-4DF1-9B56-FEBC12E8D19E}" srcOrd="17" destOrd="0" presId="urn:microsoft.com/office/officeart/2005/8/layout/list1"/>
    <dgm:cxn modelId="{CEF32582-6E06-4AFA-8582-3B535F942626}" type="presParOf" srcId="{834EC388-084D-488E-9454-B5EE8CD4F247}" destId="{927DA2D3-1B6C-4C9D-AFD0-E6DE6E8E6BE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696B0-2971-4077-9FD0-6F03405A98A2}">
      <dsp:nvSpPr>
        <dsp:cNvPr id="0" name=""/>
        <dsp:cNvSpPr/>
      </dsp:nvSpPr>
      <dsp:spPr>
        <a:xfrm>
          <a:off x="685794" y="537"/>
          <a:ext cx="3581394" cy="855352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A Strategic Business Unit (SBU) is:</a:t>
          </a:r>
        </a:p>
      </dsp:txBody>
      <dsp:txXfrm>
        <a:off x="710846" y="25589"/>
        <a:ext cx="3531290" cy="805248"/>
      </dsp:txXfrm>
    </dsp:sp>
    <dsp:sp modelId="{342AB581-F0A7-4F65-84CF-846EAF37C0C7}">
      <dsp:nvSpPr>
        <dsp:cNvPr id="0" name=""/>
        <dsp:cNvSpPr/>
      </dsp:nvSpPr>
      <dsp:spPr>
        <a:xfrm>
          <a:off x="1043933" y="855890"/>
          <a:ext cx="282030" cy="641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514"/>
              </a:lnTo>
              <a:lnTo>
                <a:pt x="282030" y="641514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89359-55B7-4577-93DC-598175184C19}">
      <dsp:nvSpPr>
        <dsp:cNvPr id="0" name=""/>
        <dsp:cNvSpPr/>
      </dsp:nvSpPr>
      <dsp:spPr>
        <a:xfrm>
          <a:off x="1325964" y="1069728"/>
          <a:ext cx="4084150" cy="855352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Single business or collection of related businesses which </a:t>
          </a:r>
          <a:r>
            <a:rPr lang="en-US" sz="2000" b="1" kern="1200" dirty="0"/>
            <a:t>can be planned from the rest of the company</a:t>
          </a:r>
          <a:endParaRPr lang="en-US" sz="1600" b="1" kern="1200" dirty="0"/>
        </a:p>
      </dsp:txBody>
      <dsp:txXfrm>
        <a:off x="1351016" y="1094780"/>
        <a:ext cx="4034046" cy="805248"/>
      </dsp:txXfrm>
    </dsp:sp>
    <dsp:sp modelId="{CAC4AFEF-1FE8-4B84-8C51-84D34831C3D4}">
      <dsp:nvSpPr>
        <dsp:cNvPr id="0" name=""/>
        <dsp:cNvSpPr/>
      </dsp:nvSpPr>
      <dsp:spPr>
        <a:xfrm>
          <a:off x="1043933" y="855890"/>
          <a:ext cx="282030" cy="1710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704"/>
              </a:lnTo>
              <a:lnTo>
                <a:pt x="282030" y="1710704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0267D-B6BC-48E5-AAB7-6AE9B982C1D1}">
      <dsp:nvSpPr>
        <dsp:cNvPr id="0" name=""/>
        <dsp:cNvSpPr/>
      </dsp:nvSpPr>
      <dsp:spPr>
        <a:xfrm>
          <a:off x="1325964" y="2138919"/>
          <a:ext cx="4084150" cy="855352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It has its </a:t>
          </a:r>
          <a:r>
            <a:rPr lang="en-US" sz="2800" b="1" kern="1200" dirty="0"/>
            <a:t>own</a:t>
          </a:r>
          <a:r>
            <a:rPr lang="en-US" sz="1600" kern="1200" dirty="0"/>
            <a:t> set of </a:t>
          </a:r>
          <a:r>
            <a:rPr lang="en-US" sz="2800" b="1" kern="1200" dirty="0"/>
            <a:t>competitors</a:t>
          </a:r>
          <a:endParaRPr lang="en-US" sz="1600" b="1" kern="1200" dirty="0"/>
        </a:p>
      </dsp:txBody>
      <dsp:txXfrm>
        <a:off x="1351016" y="2163971"/>
        <a:ext cx="4034046" cy="805248"/>
      </dsp:txXfrm>
    </dsp:sp>
    <dsp:sp modelId="{6E035C51-9430-472E-BF62-150E8B86F6E5}">
      <dsp:nvSpPr>
        <dsp:cNvPr id="0" name=""/>
        <dsp:cNvSpPr/>
      </dsp:nvSpPr>
      <dsp:spPr>
        <a:xfrm>
          <a:off x="1043933" y="855890"/>
          <a:ext cx="282030" cy="2779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9895"/>
              </a:lnTo>
              <a:lnTo>
                <a:pt x="282030" y="2779895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2BE0C4-B8A8-47B5-B417-5A1316FE6EF6}">
      <dsp:nvSpPr>
        <dsp:cNvPr id="0" name=""/>
        <dsp:cNvSpPr/>
      </dsp:nvSpPr>
      <dsp:spPr>
        <a:xfrm>
          <a:off x="1325964" y="3208109"/>
          <a:ext cx="4084150" cy="855352"/>
        </a:xfrm>
        <a:prstGeom prst="roundRect">
          <a:avLst>
            <a:gd name="adj" fmla="val 10000"/>
          </a:avLst>
        </a:prstGeom>
        <a:solidFill>
          <a:srgbClr val="00B0F0">
            <a:alpha val="90000"/>
          </a:srgb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It has a </a:t>
          </a:r>
          <a:r>
            <a:rPr lang="en-US" sz="2800" b="1" kern="1200" dirty="0"/>
            <a:t>manager</a:t>
          </a:r>
          <a:r>
            <a:rPr lang="en-US" sz="1600" kern="1200" dirty="0"/>
            <a:t> - responsible for strategic planning and profit performance</a:t>
          </a:r>
        </a:p>
      </dsp:txBody>
      <dsp:txXfrm>
        <a:off x="1351016" y="3233161"/>
        <a:ext cx="4034046" cy="8052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EEB76-81E8-431D-9CE1-E63682639A92}">
      <dsp:nvSpPr>
        <dsp:cNvPr id="0" name=""/>
        <dsp:cNvSpPr/>
      </dsp:nvSpPr>
      <dsp:spPr>
        <a:xfrm>
          <a:off x="593282" y="1165"/>
          <a:ext cx="2034530" cy="6769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Porter’s Generic Strategies</a:t>
          </a:r>
        </a:p>
      </dsp:txBody>
      <dsp:txXfrm>
        <a:off x="613109" y="20992"/>
        <a:ext cx="1994876" cy="637290"/>
      </dsp:txXfrm>
    </dsp:sp>
    <dsp:sp modelId="{A3ED60C5-8293-4C31-83AC-DA71B446A36E}">
      <dsp:nvSpPr>
        <dsp:cNvPr id="0" name=""/>
        <dsp:cNvSpPr/>
      </dsp:nvSpPr>
      <dsp:spPr>
        <a:xfrm>
          <a:off x="796735" y="678110"/>
          <a:ext cx="203453" cy="5077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708"/>
              </a:lnTo>
              <a:lnTo>
                <a:pt x="203453" y="507708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8B0F8F-5813-4FA0-A1A8-0C2DFB41BA53}">
      <dsp:nvSpPr>
        <dsp:cNvPr id="0" name=""/>
        <dsp:cNvSpPr/>
      </dsp:nvSpPr>
      <dsp:spPr>
        <a:xfrm>
          <a:off x="1000188" y="847346"/>
          <a:ext cx="1627624" cy="676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Overall Cost Leadership</a:t>
          </a:r>
        </a:p>
      </dsp:txBody>
      <dsp:txXfrm>
        <a:off x="1020015" y="867173"/>
        <a:ext cx="1587970" cy="637290"/>
      </dsp:txXfrm>
    </dsp:sp>
    <dsp:sp modelId="{36A2807D-95D0-41EF-8564-96F83A7EDAAC}">
      <dsp:nvSpPr>
        <dsp:cNvPr id="0" name=""/>
        <dsp:cNvSpPr/>
      </dsp:nvSpPr>
      <dsp:spPr>
        <a:xfrm>
          <a:off x="796735" y="678110"/>
          <a:ext cx="203453" cy="13538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889"/>
              </a:lnTo>
              <a:lnTo>
                <a:pt x="203453" y="135388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E1B2A-B9B1-4D88-A00B-C3AE1476D398}">
      <dsp:nvSpPr>
        <dsp:cNvPr id="0" name=""/>
        <dsp:cNvSpPr/>
      </dsp:nvSpPr>
      <dsp:spPr>
        <a:xfrm>
          <a:off x="1000188" y="1693527"/>
          <a:ext cx="1627624" cy="676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rgbClr val="FF0000"/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Differentiation</a:t>
          </a:r>
        </a:p>
      </dsp:txBody>
      <dsp:txXfrm>
        <a:off x="1020015" y="1713354"/>
        <a:ext cx="1587970" cy="637290"/>
      </dsp:txXfrm>
    </dsp:sp>
    <dsp:sp modelId="{7A98E818-8E2C-47C5-9E3B-A4242EF16717}">
      <dsp:nvSpPr>
        <dsp:cNvPr id="0" name=""/>
        <dsp:cNvSpPr/>
      </dsp:nvSpPr>
      <dsp:spPr>
        <a:xfrm>
          <a:off x="796735" y="678110"/>
          <a:ext cx="203453" cy="2200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0070"/>
              </a:lnTo>
              <a:lnTo>
                <a:pt x="203453" y="220007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90BC22-201F-40F2-A689-E675E698773B}">
      <dsp:nvSpPr>
        <dsp:cNvPr id="0" name=""/>
        <dsp:cNvSpPr/>
      </dsp:nvSpPr>
      <dsp:spPr>
        <a:xfrm>
          <a:off x="1000188" y="2539708"/>
          <a:ext cx="1627624" cy="676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rgbClr val="006600"/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Focus</a:t>
          </a:r>
        </a:p>
      </dsp:txBody>
      <dsp:txXfrm>
        <a:off x="1020015" y="2559535"/>
        <a:ext cx="1587970" cy="637290"/>
      </dsp:txXfrm>
    </dsp:sp>
    <dsp:sp modelId="{83F9B1F1-D426-4C62-AA81-64D61266F18F}">
      <dsp:nvSpPr>
        <dsp:cNvPr id="0" name=""/>
        <dsp:cNvSpPr/>
      </dsp:nvSpPr>
      <dsp:spPr>
        <a:xfrm>
          <a:off x="2966284" y="1165"/>
          <a:ext cx="3146032" cy="676944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solidFill>
                <a:srgbClr val="000099"/>
              </a:solidFill>
            </a:rPr>
            <a:t>Strategic Alliances</a:t>
          </a:r>
          <a:endParaRPr lang="en-US" sz="1800" kern="1200" dirty="0">
            <a:solidFill>
              <a:srgbClr val="000099"/>
            </a:solidFill>
          </a:endParaRPr>
        </a:p>
      </dsp:txBody>
      <dsp:txXfrm>
        <a:off x="2986111" y="20992"/>
        <a:ext cx="3106378" cy="637290"/>
      </dsp:txXfrm>
    </dsp:sp>
    <dsp:sp modelId="{E3B80C14-9DD4-4CE1-B6EE-A6CF631D5C00}">
      <dsp:nvSpPr>
        <dsp:cNvPr id="0" name=""/>
        <dsp:cNvSpPr/>
      </dsp:nvSpPr>
      <dsp:spPr>
        <a:xfrm>
          <a:off x="3280888" y="678110"/>
          <a:ext cx="314603" cy="5077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708"/>
              </a:lnTo>
              <a:lnTo>
                <a:pt x="314603" y="507708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B40DC-9BAD-49D9-AB6B-30111B5676E8}">
      <dsp:nvSpPr>
        <dsp:cNvPr id="0" name=""/>
        <dsp:cNvSpPr/>
      </dsp:nvSpPr>
      <dsp:spPr>
        <a:xfrm>
          <a:off x="3595491" y="847346"/>
          <a:ext cx="2516826" cy="676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tx1"/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Product or Service Alliances (licensing to produce its product)</a:t>
          </a:r>
        </a:p>
      </dsp:txBody>
      <dsp:txXfrm>
        <a:off x="3615318" y="867173"/>
        <a:ext cx="2477172" cy="637290"/>
      </dsp:txXfrm>
    </dsp:sp>
    <dsp:sp modelId="{59C52E4A-DB16-4B05-8E8B-FEE027A662C8}">
      <dsp:nvSpPr>
        <dsp:cNvPr id="0" name=""/>
        <dsp:cNvSpPr/>
      </dsp:nvSpPr>
      <dsp:spPr>
        <a:xfrm>
          <a:off x="3280888" y="678110"/>
          <a:ext cx="314603" cy="13538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889"/>
              </a:lnTo>
              <a:lnTo>
                <a:pt x="314603" y="1353889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F4A6AB-1C7A-48A3-90A6-B86303AEB326}">
      <dsp:nvSpPr>
        <dsp:cNvPr id="0" name=""/>
        <dsp:cNvSpPr/>
      </dsp:nvSpPr>
      <dsp:spPr>
        <a:xfrm>
          <a:off x="3595491" y="1693527"/>
          <a:ext cx="2516826" cy="676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tx1"/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Promotional Alliances </a:t>
          </a:r>
          <a:br>
            <a:rPr lang="en-US" sz="1400" kern="1200" dirty="0"/>
          </a:br>
          <a:r>
            <a:rPr lang="en-US" sz="1400" kern="1200" dirty="0"/>
            <a:t>(joint promotions)</a:t>
          </a:r>
        </a:p>
      </dsp:txBody>
      <dsp:txXfrm>
        <a:off x="3615318" y="1713354"/>
        <a:ext cx="2477172" cy="637290"/>
      </dsp:txXfrm>
    </dsp:sp>
    <dsp:sp modelId="{ED8690B9-CB38-40A2-81CE-3BD25559ABB0}">
      <dsp:nvSpPr>
        <dsp:cNvPr id="0" name=""/>
        <dsp:cNvSpPr/>
      </dsp:nvSpPr>
      <dsp:spPr>
        <a:xfrm>
          <a:off x="3280888" y="678110"/>
          <a:ext cx="314603" cy="2200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0070"/>
              </a:lnTo>
              <a:lnTo>
                <a:pt x="314603" y="220007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654D7-9AD3-4C26-B917-3E4EC81559D1}">
      <dsp:nvSpPr>
        <dsp:cNvPr id="0" name=""/>
        <dsp:cNvSpPr/>
      </dsp:nvSpPr>
      <dsp:spPr>
        <a:xfrm>
          <a:off x="3595491" y="2539708"/>
          <a:ext cx="2516826" cy="676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tx1"/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Logistics Alliances</a:t>
          </a:r>
        </a:p>
      </dsp:txBody>
      <dsp:txXfrm>
        <a:off x="3615318" y="2559535"/>
        <a:ext cx="2477172" cy="637290"/>
      </dsp:txXfrm>
    </dsp:sp>
    <dsp:sp modelId="{D0D3D44C-0120-47B1-AB8D-5FDCDEE8E7FD}">
      <dsp:nvSpPr>
        <dsp:cNvPr id="0" name=""/>
        <dsp:cNvSpPr/>
      </dsp:nvSpPr>
      <dsp:spPr>
        <a:xfrm>
          <a:off x="3280888" y="678110"/>
          <a:ext cx="314603" cy="3046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6251"/>
              </a:lnTo>
              <a:lnTo>
                <a:pt x="314603" y="304625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96B024-CE41-4820-BB83-E0EBED35059D}">
      <dsp:nvSpPr>
        <dsp:cNvPr id="0" name=""/>
        <dsp:cNvSpPr/>
      </dsp:nvSpPr>
      <dsp:spPr>
        <a:xfrm>
          <a:off x="3595491" y="3385889"/>
          <a:ext cx="2516826" cy="676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tx1"/>
          </a:solidFill>
          <a:prstDash val="solid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Pricing Collaborations </a:t>
          </a:r>
          <a:br>
            <a:rPr lang="en-US" sz="1400" kern="1200" dirty="0"/>
          </a:br>
          <a:r>
            <a:rPr lang="en-US" sz="1400" kern="1200" dirty="0"/>
            <a:t>(mutual price discounts)</a:t>
          </a:r>
        </a:p>
      </dsp:txBody>
      <dsp:txXfrm>
        <a:off x="3615318" y="3405716"/>
        <a:ext cx="2477172" cy="6372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32ECC-4C1F-4983-BFDD-60FFF66FB570}">
      <dsp:nvSpPr>
        <dsp:cNvPr id="0" name=""/>
        <dsp:cNvSpPr/>
      </dsp:nvSpPr>
      <dsp:spPr>
        <a:xfrm>
          <a:off x="1742" y="365913"/>
          <a:ext cx="1382370" cy="8294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Strategy</a:t>
          </a:r>
        </a:p>
      </dsp:txBody>
      <dsp:txXfrm>
        <a:off x="1742" y="365913"/>
        <a:ext cx="1382370" cy="829422"/>
      </dsp:txXfrm>
    </dsp:sp>
    <dsp:sp modelId="{172C2AFC-230A-4C22-BCDA-6568CF1D80DE}">
      <dsp:nvSpPr>
        <dsp:cNvPr id="0" name=""/>
        <dsp:cNvSpPr/>
      </dsp:nvSpPr>
      <dsp:spPr>
        <a:xfrm>
          <a:off x="1522350" y="365913"/>
          <a:ext cx="1382370" cy="8294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Structure</a:t>
          </a:r>
        </a:p>
      </dsp:txBody>
      <dsp:txXfrm>
        <a:off x="1522350" y="365913"/>
        <a:ext cx="1382370" cy="829422"/>
      </dsp:txXfrm>
    </dsp:sp>
    <dsp:sp modelId="{CC64A274-E329-459D-983C-4E872B5F18E3}">
      <dsp:nvSpPr>
        <dsp:cNvPr id="0" name=""/>
        <dsp:cNvSpPr/>
      </dsp:nvSpPr>
      <dsp:spPr>
        <a:xfrm>
          <a:off x="3042958" y="365913"/>
          <a:ext cx="1382370" cy="8294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Systems</a:t>
          </a:r>
        </a:p>
      </dsp:txBody>
      <dsp:txXfrm>
        <a:off x="3042958" y="365913"/>
        <a:ext cx="1382370" cy="829422"/>
      </dsp:txXfrm>
    </dsp:sp>
    <dsp:sp modelId="{9E91D5C9-D3A6-414F-B958-9A2B445178A2}">
      <dsp:nvSpPr>
        <dsp:cNvPr id="0" name=""/>
        <dsp:cNvSpPr/>
      </dsp:nvSpPr>
      <dsp:spPr>
        <a:xfrm>
          <a:off x="4563566" y="365913"/>
          <a:ext cx="1382370" cy="8294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Style</a:t>
          </a:r>
        </a:p>
      </dsp:txBody>
      <dsp:txXfrm>
        <a:off x="4563566" y="365913"/>
        <a:ext cx="1382370" cy="829422"/>
      </dsp:txXfrm>
    </dsp:sp>
    <dsp:sp modelId="{87A16650-4A70-4E41-A2F0-37B4373B6B96}">
      <dsp:nvSpPr>
        <dsp:cNvPr id="0" name=""/>
        <dsp:cNvSpPr/>
      </dsp:nvSpPr>
      <dsp:spPr>
        <a:xfrm>
          <a:off x="762046" y="1333573"/>
          <a:ext cx="1382370" cy="8294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Skills</a:t>
          </a:r>
        </a:p>
      </dsp:txBody>
      <dsp:txXfrm>
        <a:off x="762046" y="1333573"/>
        <a:ext cx="1382370" cy="829422"/>
      </dsp:txXfrm>
    </dsp:sp>
    <dsp:sp modelId="{B79AFCC4-9811-4384-A51D-631AA117254F}">
      <dsp:nvSpPr>
        <dsp:cNvPr id="0" name=""/>
        <dsp:cNvSpPr/>
      </dsp:nvSpPr>
      <dsp:spPr>
        <a:xfrm>
          <a:off x="2282654" y="1333573"/>
          <a:ext cx="1382370" cy="8294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Staff</a:t>
          </a:r>
        </a:p>
      </dsp:txBody>
      <dsp:txXfrm>
        <a:off x="2282654" y="1333573"/>
        <a:ext cx="1382370" cy="829422"/>
      </dsp:txXfrm>
    </dsp:sp>
    <dsp:sp modelId="{7C024E17-5A49-4208-AC08-817D1A77FA92}">
      <dsp:nvSpPr>
        <dsp:cNvPr id="0" name=""/>
        <dsp:cNvSpPr/>
      </dsp:nvSpPr>
      <dsp:spPr>
        <a:xfrm>
          <a:off x="3803262" y="1333573"/>
          <a:ext cx="1382370" cy="8294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Shared Values</a:t>
          </a:r>
        </a:p>
      </dsp:txBody>
      <dsp:txXfrm>
        <a:off x="3803262" y="1333573"/>
        <a:ext cx="1382370" cy="8294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33EB17-55A3-4F0B-89C3-BD8CAC898A48}">
      <dsp:nvSpPr>
        <dsp:cNvPr id="0" name=""/>
        <dsp:cNvSpPr/>
      </dsp:nvSpPr>
      <dsp:spPr>
        <a:xfrm>
          <a:off x="0" y="305079"/>
          <a:ext cx="3810000" cy="4536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AE2FC8-49CE-4821-AE79-3F8D7ECEA053}">
      <dsp:nvSpPr>
        <dsp:cNvPr id="0" name=""/>
        <dsp:cNvSpPr/>
      </dsp:nvSpPr>
      <dsp:spPr>
        <a:xfrm>
          <a:off x="190500" y="39399"/>
          <a:ext cx="2667000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806" tIns="0" rIns="10080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Executive Summary &amp; TOC</a:t>
          </a:r>
        </a:p>
      </dsp:txBody>
      <dsp:txXfrm>
        <a:off x="216439" y="65338"/>
        <a:ext cx="2615122" cy="479482"/>
      </dsp:txXfrm>
    </dsp:sp>
    <dsp:sp modelId="{EF8EE528-8EB4-4828-A626-47F98D2508EE}">
      <dsp:nvSpPr>
        <dsp:cNvPr id="0" name=""/>
        <dsp:cNvSpPr/>
      </dsp:nvSpPr>
      <dsp:spPr>
        <a:xfrm>
          <a:off x="0" y="1121559"/>
          <a:ext cx="3810000" cy="4536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666CF-E4AB-4D8E-ADB5-06C9B472BBD3}">
      <dsp:nvSpPr>
        <dsp:cNvPr id="0" name=""/>
        <dsp:cNvSpPr/>
      </dsp:nvSpPr>
      <dsp:spPr>
        <a:xfrm>
          <a:off x="190500" y="855879"/>
          <a:ext cx="2667000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806" tIns="0" rIns="10080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Situation Analysis</a:t>
          </a:r>
        </a:p>
      </dsp:txBody>
      <dsp:txXfrm>
        <a:off x="216439" y="881818"/>
        <a:ext cx="2615122" cy="479482"/>
      </dsp:txXfrm>
    </dsp:sp>
    <dsp:sp modelId="{2C00A2EB-A911-4DA5-93CB-4B0F51D3B35C}">
      <dsp:nvSpPr>
        <dsp:cNvPr id="0" name=""/>
        <dsp:cNvSpPr/>
      </dsp:nvSpPr>
      <dsp:spPr>
        <a:xfrm>
          <a:off x="0" y="1938039"/>
          <a:ext cx="3810000" cy="4536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5DB6C4-7F6A-47CA-A2E6-20C3EF5371E3}">
      <dsp:nvSpPr>
        <dsp:cNvPr id="0" name=""/>
        <dsp:cNvSpPr/>
      </dsp:nvSpPr>
      <dsp:spPr>
        <a:xfrm>
          <a:off x="190500" y="1672359"/>
          <a:ext cx="2667000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806" tIns="0" rIns="10080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Marketing Strategy</a:t>
          </a:r>
        </a:p>
      </dsp:txBody>
      <dsp:txXfrm>
        <a:off x="216439" y="1698298"/>
        <a:ext cx="2615122" cy="479482"/>
      </dsp:txXfrm>
    </dsp:sp>
    <dsp:sp modelId="{5DBA4DAC-288F-4152-965D-163D082D1708}">
      <dsp:nvSpPr>
        <dsp:cNvPr id="0" name=""/>
        <dsp:cNvSpPr/>
      </dsp:nvSpPr>
      <dsp:spPr>
        <a:xfrm>
          <a:off x="0" y="2754520"/>
          <a:ext cx="3810000" cy="4536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76F19-68DB-4B7E-9A46-1999EED6CEE5}">
      <dsp:nvSpPr>
        <dsp:cNvPr id="0" name=""/>
        <dsp:cNvSpPr/>
      </dsp:nvSpPr>
      <dsp:spPr>
        <a:xfrm>
          <a:off x="190500" y="2488840"/>
          <a:ext cx="2667000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806" tIns="0" rIns="10080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Financial Projections</a:t>
          </a:r>
        </a:p>
      </dsp:txBody>
      <dsp:txXfrm>
        <a:off x="216439" y="2514779"/>
        <a:ext cx="2615122" cy="479482"/>
      </dsp:txXfrm>
    </dsp:sp>
    <dsp:sp modelId="{927DA2D3-1B6C-4C9D-AFD0-E6DE6E8E6BEC}">
      <dsp:nvSpPr>
        <dsp:cNvPr id="0" name=""/>
        <dsp:cNvSpPr/>
      </dsp:nvSpPr>
      <dsp:spPr>
        <a:xfrm>
          <a:off x="0" y="3571000"/>
          <a:ext cx="3810000" cy="4536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6E64F5-E06A-4550-A87A-5A22B15D6C23}">
      <dsp:nvSpPr>
        <dsp:cNvPr id="0" name=""/>
        <dsp:cNvSpPr/>
      </dsp:nvSpPr>
      <dsp:spPr>
        <a:xfrm>
          <a:off x="190500" y="3305320"/>
          <a:ext cx="2667000" cy="53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806" tIns="0" rIns="10080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Implementation Controls</a:t>
          </a:r>
        </a:p>
      </dsp:txBody>
      <dsp:txXfrm>
        <a:off x="216439" y="3331259"/>
        <a:ext cx="261512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smtClean="0"/>
            </a:lvl1pPr>
          </a:lstStyle>
          <a:p>
            <a:pPr>
              <a:defRPr/>
            </a:pPr>
            <a:fld id="{0E2A2697-A116-496E-891B-675AB383CEFE}" type="datetimeFigureOut">
              <a:rPr lang="en-US"/>
              <a:pPr>
                <a:defRPr/>
              </a:pPr>
              <a:t>4/11/2025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4C7C6BF9-E9CC-4FE6-ABAA-77444D87A5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201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MG220 Marketing Management | Part - 1</a:t>
            </a:r>
            <a:endParaRPr lang="es-E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CB54C19-9C26-4D43-B46A-3EE2E8E7606B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4/11/2025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MG220 Marketing Management | Part - 1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5836C9-79FB-431C-A737-8ABB74AAD01F}" type="slidenum">
              <a:rPr lang="es-ES" smtClean="0"/>
              <a:pPr>
                <a:defRPr/>
              </a:pPr>
              <a:t>‹#›</a:t>
            </a:fld>
            <a:r>
              <a:rPr lang="es-ES"/>
              <a:t> </a:t>
            </a:r>
            <a:endParaRPr lang="es-E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4/11/2025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r>
              <a:rPr lang="en-US"/>
              <a:t>MG220 Marketing Management | Part - 1</a:t>
            </a:r>
            <a:endParaRPr lang="es-E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925836C9-79FB-431C-A737-8ABB74AAD01F}" type="slidenum">
              <a:rPr lang="es-ES" smtClean="0"/>
              <a:pPr>
                <a:defRPr/>
              </a:pPr>
              <a:t>‹#›</a:t>
            </a:fld>
            <a:r>
              <a:rPr lang="es-ES"/>
              <a:t> </a:t>
            </a:r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MG220 Marketing Management | Part - 1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25836C9-79FB-431C-A737-8ABB74AAD01F}" type="slidenum">
              <a:rPr lang="es-ES" smtClean="0"/>
              <a:pPr>
                <a:defRPr/>
              </a:pPr>
              <a:t>‹#›</a:t>
            </a:fld>
            <a:r>
              <a:rPr lang="es-ES"/>
              <a:t> </a:t>
            </a:r>
            <a:endParaRPr lang="es-E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5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4/11/2025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25836C9-79FB-431C-A737-8ABB74AAD01F}" type="slidenum">
              <a:rPr lang="es-ES" smtClean="0"/>
              <a:pPr>
                <a:defRPr/>
              </a:pPr>
              <a:t>‹#›</a:t>
            </a:fld>
            <a:r>
              <a:rPr lang="es-ES"/>
              <a:t> </a:t>
            </a:r>
            <a:endParaRPr lang="es-E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MG220 Marketing Management | Part - 1</a:t>
            </a:r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959628B0-4653-4F06-9751-324CB204AFEB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r>
              <a:rPr lang="en-US"/>
              <a:t>MG220 Marketing Management | Part - 1</a:t>
            </a:r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925836C9-79FB-431C-A737-8ABB74AAD01F}" type="slidenum">
              <a:rPr lang="es-ES" smtClean="0"/>
              <a:pPr>
                <a:defRPr/>
              </a:pPr>
              <a:t>‹#›</a:t>
            </a:fld>
            <a:r>
              <a:rPr lang="es-ES"/>
              <a:t> </a:t>
            </a:r>
            <a:endParaRPr lang="es-E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r>
              <a:rPr lang="en-US"/>
              <a:t>MG220 Marketing Management | Part - 1</a:t>
            </a:r>
            <a:endParaRPr lang="es-E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4/11/2025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MG220 Marketing Management | Part - 1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25836C9-79FB-431C-A737-8ABB74AAD01F}" type="slidenum">
              <a:rPr lang="es-ES" smtClean="0"/>
              <a:pPr>
                <a:defRPr/>
              </a:pPr>
              <a:t>‹#›</a:t>
            </a:fld>
            <a:r>
              <a:rPr lang="es-ES"/>
              <a:t> </a:t>
            </a:r>
            <a:endParaRPr lang="es-ES" dirty="0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4/11/2025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MG220 Marketing Management | Part - 1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25836C9-79FB-431C-A737-8ABB74AAD01F}" type="slidenum">
              <a:rPr lang="es-ES" smtClean="0"/>
              <a:pPr>
                <a:defRPr/>
              </a:pPr>
              <a:t>‹#›</a:t>
            </a:fld>
            <a:r>
              <a:rPr lang="es-ES"/>
              <a:t> </a:t>
            </a:r>
            <a:endParaRPr lang="es-ES" dirty="0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4/11/2025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MG220 Marketing Management | Part - 1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25836C9-79FB-431C-A737-8ABB74AAD01F}" type="slidenum">
              <a:rPr lang="es-ES" smtClean="0"/>
              <a:pPr>
                <a:defRPr/>
              </a:pPr>
              <a:t>‹#›</a:t>
            </a:fld>
            <a:r>
              <a:rPr lang="es-ES"/>
              <a:t> 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3A271A1-F6D6-438B-A432-4747EE7ECD40}" type="datetimeFigureOut">
              <a:rPr lang="en-US" smtClean="0"/>
              <a:pPr/>
              <a:t>4/11/2025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925836C9-79FB-431C-A737-8ABB74AAD01F}" type="slidenum">
              <a:rPr lang="es-ES" smtClean="0"/>
              <a:pPr>
                <a:defRPr/>
              </a:pPr>
              <a:t>‹#›</a:t>
            </a:fld>
            <a:r>
              <a:rPr lang="es-ES"/>
              <a:t> </a:t>
            </a:r>
            <a:endParaRPr lang="es-E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r>
              <a:rPr lang="en-US"/>
              <a:t>MG220 Marketing Management | Part - 1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3A271A1-F6D6-438B-A432-4747EE7ECD40}" type="datetimeFigureOut">
              <a:rPr lang="en-US" smtClean="0"/>
              <a:pPr/>
              <a:t>4/11/2025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MG220 Marketing Management | Part - 1</a:t>
            </a:r>
            <a:endParaRPr lang="es-E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25836C9-79FB-431C-A737-8ABB74AAD01F}" type="slidenum">
              <a:rPr lang="es-ES" smtClean="0"/>
              <a:pPr>
                <a:defRPr/>
              </a:pPr>
              <a:t>‹#›</a:t>
            </a:fld>
            <a:r>
              <a:rPr lang="es-ES"/>
              <a:t> </a:t>
            </a:r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ujaatalishah.visiting2025@lhr.nu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lakson.com.p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2667000" y="2357430"/>
            <a:ext cx="6477000" cy="1828800"/>
          </a:xfrm>
          <a:noFill/>
        </p:spPr>
        <p:txBody>
          <a:bodyPr anchor="t">
            <a:normAutofit/>
          </a:bodyPr>
          <a:lstStyle/>
          <a:p>
            <a:pPr marL="514350" indent="-514350" algn="r" eaLnBrk="1" hangingPunct="1"/>
            <a:r>
              <a:rPr lang="en-US" sz="2400" b="1" dirty="0">
                <a:solidFill>
                  <a:srgbClr val="5F5F5F"/>
                </a:solidFill>
              </a:rPr>
              <a:t>Company Orientations…</a:t>
            </a:r>
            <a:br>
              <a:rPr lang="en-US" sz="2400" b="1" dirty="0">
                <a:solidFill>
                  <a:srgbClr val="5F5F5F"/>
                </a:solidFill>
              </a:rPr>
            </a:br>
            <a:r>
              <a:rPr lang="en-US" sz="2400" b="1" dirty="0">
                <a:solidFill>
                  <a:srgbClr val="5F5F5F"/>
                </a:solidFill>
              </a:rPr>
              <a:t>The New Marketing Realities</a:t>
            </a:r>
            <a:br>
              <a:rPr lang="en-US" sz="2400" b="1" dirty="0">
                <a:solidFill>
                  <a:srgbClr val="5F5F5F"/>
                </a:solidFill>
              </a:rPr>
            </a:br>
            <a:r>
              <a:rPr lang="en-US" sz="2400" b="1" dirty="0">
                <a:solidFill>
                  <a:srgbClr val="5F5F5F"/>
                </a:solidFill>
              </a:rPr>
              <a:t>Marketing &amp; Customer Value</a:t>
            </a:r>
            <a:br>
              <a:rPr lang="en-US" sz="2400" b="1" dirty="0">
                <a:solidFill>
                  <a:srgbClr val="5F5F5F"/>
                </a:solidFill>
              </a:rPr>
            </a:br>
            <a:r>
              <a:rPr lang="en-US" sz="2400" b="1" dirty="0">
                <a:solidFill>
                  <a:srgbClr val="5F5F5F"/>
                </a:solidFill>
              </a:rPr>
              <a:t>Corporate &amp; Business Planning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5834136"/>
            <a:ext cx="6705600" cy="1131109"/>
          </a:xfrm>
        </p:spPr>
        <p:txBody>
          <a:bodyPr>
            <a:normAutofit fontScale="85000" lnSpcReduction="20000"/>
          </a:bodyPr>
          <a:lstStyle/>
          <a:p>
            <a:pPr algn="r">
              <a:defRPr/>
            </a:pPr>
            <a:endParaRPr lang="es-UY" sz="2800" kern="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es-UY" sz="2800" kern="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Dr. Syed </a:t>
            </a:r>
            <a:r>
              <a:rPr lang="es-UY" sz="2800" kern="0" dirty="0" err="1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Shujaat</a:t>
            </a:r>
            <a:r>
              <a:rPr lang="es-UY" sz="2800" kern="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Ali Shah  </a:t>
            </a:r>
            <a:r>
              <a:rPr lang="es-UY" sz="280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cs"/>
                <a:hlinkClick r:id="rId2"/>
              </a:rPr>
              <a:t>shujaatalishah.visiting2025@lhr.nu.edu.pk</a:t>
            </a:r>
            <a:r>
              <a:rPr lang="es-UY" sz="280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endParaRPr lang="es-UY" sz="2800" kern="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endParaRPr lang="en-US" dirty="0"/>
          </a:p>
        </p:txBody>
      </p:sp>
      <p:sp>
        <p:nvSpPr>
          <p:cNvPr id="3075" name="Rectangle 125"/>
          <p:cNvSpPr>
            <a:spLocks noChangeArrowheads="1"/>
          </p:cNvSpPr>
          <p:nvPr/>
        </p:nvSpPr>
        <p:spPr bwMode="auto">
          <a:xfrm>
            <a:off x="3857620" y="4500570"/>
            <a:ext cx="5040313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CHAPTER 2</a:t>
            </a:r>
          </a:p>
        </p:txBody>
      </p:sp>
      <p:sp>
        <p:nvSpPr>
          <p:cNvPr id="8" name="Rectangle 110"/>
          <p:cNvSpPr txBox="1">
            <a:spLocks noChangeArrowheads="1"/>
          </p:cNvSpPr>
          <p:nvPr/>
        </p:nvSpPr>
        <p:spPr bwMode="auto">
          <a:xfrm>
            <a:off x="1928813" y="312738"/>
            <a:ext cx="68548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US" sz="2000" b="1" kern="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MG1002 MARKETING MANAGEMENT | Spring 2025</a:t>
            </a:r>
          </a:p>
          <a:p>
            <a:pPr algn="r">
              <a:defRPr/>
            </a:pPr>
            <a:r>
              <a:rPr lang="en-US" sz="2400" b="1" kern="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PART - I: </a:t>
            </a:r>
          </a:p>
          <a:p>
            <a:pPr algn="r">
              <a:defRPr/>
            </a:pPr>
            <a:r>
              <a:rPr lang="en-US" sz="2400" b="1" kern="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Understanding Marketing Management</a:t>
            </a:r>
          </a:p>
        </p:txBody>
      </p:sp>
      <p:sp>
        <p:nvSpPr>
          <p:cNvPr id="7" name="Rectangle 125"/>
          <p:cNvSpPr>
            <a:spLocks noChangeArrowheads="1"/>
          </p:cNvSpPr>
          <p:nvPr/>
        </p:nvSpPr>
        <p:spPr bwMode="auto">
          <a:xfrm>
            <a:off x="3700889" y="1527165"/>
            <a:ext cx="5040313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Corporate &amp; Division Strategic Planning</a:t>
            </a:r>
            <a:r>
              <a:rPr lang="en-US" dirty="0"/>
              <a:t/>
            </a:r>
            <a:br>
              <a:rPr lang="en-US" dirty="0"/>
            </a:br>
            <a:r>
              <a:rPr lang="en-US" sz="2400" b="1" dirty="0"/>
              <a:t>4. </a:t>
            </a:r>
            <a:r>
              <a:rPr lang="en-US" sz="1800" dirty="0"/>
              <a:t>Assessing Growth Opportunities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24974" y="6250163"/>
            <a:ext cx="116182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Intensive</a:t>
            </a:r>
            <a:r>
              <a:rPr lang="en-US" dirty="0"/>
              <a:t> Growth</a:t>
            </a:r>
          </a:p>
          <a:p>
            <a:pPr lvl="1"/>
            <a:r>
              <a:rPr lang="en-US" sz="1800" dirty="0" err="1"/>
              <a:t>Ansoff</a:t>
            </a:r>
            <a:r>
              <a:rPr lang="en-US" sz="1800" dirty="0"/>
              <a:t> Product-Market Expansion Grid</a:t>
            </a:r>
          </a:p>
        </p:txBody>
      </p:sp>
      <p:pic>
        <p:nvPicPr>
          <p:cNvPr id="6" name="Picture 5" descr="fig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428596" y="3714752"/>
            <a:ext cx="6125279" cy="2957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" name="Group 12"/>
          <p:cNvGrpSpPr/>
          <p:nvPr/>
        </p:nvGrpSpPr>
        <p:grpSpPr>
          <a:xfrm>
            <a:off x="5599842" y="1369008"/>
            <a:ext cx="3443525" cy="1845678"/>
            <a:chOff x="5599842" y="1369008"/>
            <a:chExt cx="3443525" cy="1845678"/>
          </a:xfrm>
        </p:grpSpPr>
        <p:pic>
          <p:nvPicPr>
            <p:cNvPr id="10" name="Picture 9" descr="fig2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>
            <a:xfrm>
              <a:off x="5599842" y="1369008"/>
              <a:ext cx="3443525" cy="1845678"/>
            </a:xfrm>
            <a:prstGeom prst="rect">
              <a:avLst/>
            </a:prstGeom>
            <a:ln>
              <a:solidFill>
                <a:srgbClr val="000099"/>
              </a:solidFill>
            </a:ln>
            <a:effectLst/>
          </p:spPr>
        </p:pic>
        <p:sp>
          <p:nvSpPr>
            <p:cNvPr id="12" name="Right Arrow 11"/>
            <p:cNvSpPr/>
            <p:nvPr/>
          </p:nvSpPr>
          <p:spPr>
            <a:xfrm>
              <a:off x="6858016" y="2000240"/>
              <a:ext cx="285752" cy="21431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150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Corporate &amp; Division Strategic Planning</a:t>
            </a:r>
            <a:r>
              <a:rPr lang="en-US" dirty="0"/>
              <a:t/>
            </a:r>
            <a:br>
              <a:rPr lang="en-US" dirty="0"/>
            </a:br>
            <a:r>
              <a:rPr lang="en-US" sz="2400" b="1" dirty="0"/>
              <a:t>4. </a:t>
            </a:r>
            <a:r>
              <a:rPr lang="en-US" sz="1800" dirty="0"/>
              <a:t>Assessing Growth Opportunities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1013" y="6429395"/>
            <a:ext cx="3448050" cy="292079"/>
          </a:xfrm>
        </p:spPr>
        <p:txBody>
          <a:bodyPr/>
          <a:lstStyle/>
          <a:p>
            <a:pPr>
              <a:defRPr/>
            </a:pPr>
            <a:r>
              <a:rPr lang="en-US" dirty="0"/>
              <a:t>MG1002 Marketing Management | Part - 1</a:t>
            </a:r>
            <a:endParaRPr lang="es-E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24974" y="6250163"/>
            <a:ext cx="116182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Integrative</a:t>
            </a:r>
            <a:r>
              <a:rPr lang="en-US" dirty="0"/>
              <a:t> Growth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‘Integrations’</a:t>
            </a:r>
          </a:p>
          <a:p>
            <a:pPr lvl="1"/>
            <a:r>
              <a:rPr lang="en-US" dirty="0"/>
              <a:t>Backward: 	Acquire Suppliers</a:t>
            </a:r>
          </a:p>
          <a:p>
            <a:pPr lvl="1"/>
            <a:r>
              <a:rPr lang="en-US" dirty="0"/>
              <a:t>Forward: 	Acquire distributors/suppliers</a:t>
            </a:r>
          </a:p>
          <a:p>
            <a:pPr lvl="1"/>
            <a:r>
              <a:rPr lang="en-US" dirty="0"/>
              <a:t>Horizontal: 	Acquire Competitors</a:t>
            </a:r>
          </a:p>
          <a:p>
            <a:pPr lvl="1"/>
            <a:endParaRPr lang="en-US" dirty="0"/>
          </a:p>
        </p:txBody>
      </p:sp>
      <p:grpSp>
        <p:nvGrpSpPr>
          <p:cNvPr id="4" name="Group 8"/>
          <p:cNvGrpSpPr/>
          <p:nvPr/>
        </p:nvGrpSpPr>
        <p:grpSpPr>
          <a:xfrm>
            <a:off x="5599842" y="1369008"/>
            <a:ext cx="3443525" cy="1845678"/>
            <a:chOff x="5599842" y="1369008"/>
            <a:chExt cx="3443525" cy="1845678"/>
          </a:xfrm>
        </p:grpSpPr>
        <p:pic>
          <p:nvPicPr>
            <p:cNvPr id="10" name="Picture 9" descr="fig2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>
            <a:xfrm>
              <a:off x="5599842" y="1369008"/>
              <a:ext cx="3443525" cy="1845678"/>
            </a:xfrm>
            <a:prstGeom prst="rect">
              <a:avLst/>
            </a:prstGeom>
            <a:ln>
              <a:solidFill>
                <a:srgbClr val="000099"/>
              </a:solidFill>
            </a:ln>
            <a:effectLst/>
          </p:spPr>
        </p:pic>
        <p:sp>
          <p:nvSpPr>
            <p:cNvPr id="11" name="Right Arrow 10"/>
            <p:cNvSpPr/>
            <p:nvPr/>
          </p:nvSpPr>
          <p:spPr>
            <a:xfrm>
              <a:off x="6858016" y="1785926"/>
              <a:ext cx="285752" cy="21431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941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Corporate &amp; Division Strategic Planning</a:t>
            </a:r>
            <a:r>
              <a:rPr lang="en-US" dirty="0"/>
              <a:t/>
            </a:r>
            <a:br>
              <a:rPr lang="en-US" dirty="0"/>
            </a:br>
            <a:r>
              <a:rPr lang="en-US" sz="2400" b="1" dirty="0"/>
              <a:t>4. </a:t>
            </a:r>
            <a:r>
              <a:rPr lang="en-US" sz="1800" dirty="0"/>
              <a:t>Assessing Growth Opportunities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1013" y="6429395"/>
            <a:ext cx="3448050" cy="292079"/>
          </a:xfrm>
        </p:spPr>
        <p:txBody>
          <a:bodyPr/>
          <a:lstStyle/>
          <a:p>
            <a:pPr>
              <a:defRPr/>
            </a:pPr>
            <a:r>
              <a:rPr lang="en-US" dirty="0"/>
              <a:t>MG1002 Marketing Management | Part - 1</a:t>
            </a:r>
            <a:endParaRPr lang="es-E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24974" y="6250163"/>
            <a:ext cx="116182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Diversification</a:t>
            </a:r>
            <a:r>
              <a:rPr lang="en-US" dirty="0"/>
              <a:t> Growth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When good opportunities can be found outside current business</a:t>
            </a:r>
          </a:p>
          <a:p>
            <a:pPr marL="171450" lvl="1" indent="0">
              <a:buNone/>
            </a:pPr>
            <a:r>
              <a:rPr lang="en-US" sz="2000" dirty="0"/>
              <a:t>N.B. This relates to new line of business NOT products</a:t>
            </a:r>
          </a:p>
          <a:p>
            <a:pPr marL="171450" lvl="1" indent="0">
              <a:buNone/>
            </a:pPr>
            <a:endParaRPr lang="en-US" sz="2000" dirty="0"/>
          </a:p>
          <a:p>
            <a:r>
              <a:rPr lang="en-US" b="1" dirty="0"/>
              <a:t>Downsizing &amp; Divesting</a:t>
            </a:r>
          </a:p>
          <a:p>
            <a:pPr lvl="1"/>
            <a:r>
              <a:rPr lang="en-US" dirty="0"/>
              <a:t>Pruning &amp; harvesting current portfolio</a:t>
            </a:r>
          </a:p>
          <a:p>
            <a:pPr lvl="1"/>
            <a:endParaRPr lang="en-US" dirty="0"/>
          </a:p>
        </p:txBody>
      </p:sp>
      <p:grpSp>
        <p:nvGrpSpPr>
          <p:cNvPr id="4" name="Group 8"/>
          <p:cNvGrpSpPr/>
          <p:nvPr/>
        </p:nvGrpSpPr>
        <p:grpSpPr>
          <a:xfrm>
            <a:off x="5599842" y="1369008"/>
            <a:ext cx="3443525" cy="1845678"/>
            <a:chOff x="5599842" y="1369008"/>
            <a:chExt cx="3443525" cy="1845678"/>
          </a:xfrm>
        </p:grpSpPr>
        <p:pic>
          <p:nvPicPr>
            <p:cNvPr id="10" name="Picture 9" descr="fig2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>
            <a:xfrm>
              <a:off x="5599842" y="1369008"/>
              <a:ext cx="3443525" cy="1845678"/>
            </a:xfrm>
            <a:prstGeom prst="rect">
              <a:avLst/>
            </a:prstGeom>
            <a:ln>
              <a:solidFill>
                <a:srgbClr val="000099"/>
              </a:solidFill>
            </a:ln>
            <a:effectLst/>
          </p:spPr>
        </p:pic>
        <p:sp>
          <p:nvSpPr>
            <p:cNvPr id="11" name="Right Arrow 10"/>
            <p:cNvSpPr/>
            <p:nvPr/>
          </p:nvSpPr>
          <p:spPr>
            <a:xfrm>
              <a:off x="6858016" y="1571612"/>
              <a:ext cx="285752" cy="21431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722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Business Unit Strategic Planning</a:t>
            </a:r>
            <a:br>
              <a:rPr lang="en-US" sz="3200" b="1" dirty="0"/>
            </a:br>
            <a:r>
              <a:rPr lang="en-US" sz="2400" dirty="0"/>
              <a:t>Process</a:t>
            </a:r>
            <a:endParaRPr lang="en-US" sz="320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1013" y="6429395"/>
            <a:ext cx="3448050" cy="292079"/>
          </a:xfrm>
        </p:spPr>
        <p:txBody>
          <a:bodyPr/>
          <a:lstStyle/>
          <a:p>
            <a:pPr>
              <a:defRPr/>
            </a:pPr>
            <a:r>
              <a:rPr lang="en-US" dirty="0"/>
              <a:t>MG1002 Marketing Management | Part - 1</a:t>
            </a:r>
            <a:endParaRPr lang="es-E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24974" y="6250163"/>
            <a:ext cx="116182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5" descr="fig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228600" y="2362200"/>
            <a:ext cx="8686800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014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Business Unit Strategic Planning</a:t>
            </a:r>
            <a:br>
              <a:rPr lang="en-US" sz="3200" b="1" dirty="0"/>
            </a:br>
            <a:r>
              <a:rPr lang="en-US" sz="2400" dirty="0"/>
              <a:t>SWOT Analysis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1013" y="6429395"/>
            <a:ext cx="3448050" cy="292079"/>
          </a:xfrm>
        </p:spPr>
        <p:txBody>
          <a:bodyPr/>
          <a:lstStyle/>
          <a:p>
            <a:pPr>
              <a:defRPr/>
            </a:pPr>
            <a:r>
              <a:rPr lang="en-US" dirty="0"/>
              <a:t>MG1002 Marketing Management | Part - 1</a:t>
            </a:r>
            <a:endParaRPr lang="es-E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24974" y="6250163"/>
            <a:ext cx="116182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SWOT</a:t>
            </a:r>
          </a:p>
          <a:p>
            <a:pPr lvl="1"/>
            <a:r>
              <a:rPr lang="en-US" dirty="0"/>
              <a:t>Internal Environment Analysis</a:t>
            </a:r>
          </a:p>
          <a:p>
            <a:pPr lvl="2"/>
            <a:r>
              <a:rPr lang="en-US" dirty="0"/>
              <a:t>Strengths</a:t>
            </a:r>
          </a:p>
          <a:p>
            <a:pPr lvl="2"/>
            <a:r>
              <a:rPr lang="en-US" dirty="0"/>
              <a:t>Weaknesses</a:t>
            </a:r>
          </a:p>
          <a:p>
            <a:pPr lvl="1"/>
            <a:r>
              <a:rPr lang="en-US" dirty="0"/>
              <a:t>External Environment Analysis</a:t>
            </a:r>
          </a:p>
          <a:p>
            <a:pPr lvl="2"/>
            <a:r>
              <a:rPr lang="en-US" dirty="0"/>
              <a:t>Opportunities</a:t>
            </a:r>
          </a:p>
          <a:p>
            <a:pPr lvl="2"/>
            <a:r>
              <a:rPr lang="en-US" dirty="0"/>
              <a:t>Threats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2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Business Unit Strategic Planning</a:t>
            </a:r>
            <a:br>
              <a:rPr lang="en-US" sz="3200" b="1" dirty="0"/>
            </a:br>
            <a:r>
              <a:rPr lang="en-US" sz="2400" dirty="0"/>
              <a:t>Goal Formation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1013" y="6429395"/>
            <a:ext cx="3448050" cy="292079"/>
          </a:xfrm>
        </p:spPr>
        <p:txBody>
          <a:bodyPr/>
          <a:lstStyle/>
          <a:p>
            <a:pPr>
              <a:defRPr/>
            </a:pPr>
            <a:r>
              <a:rPr lang="en-US" dirty="0"/>
              <a:t>MG1002 Marketing Management | Part - 1</a:t>
            </a:r>
            <a:endParaRPr lang="es-E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24974" y="6250163"/>
            <a:ext cx="116182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Setting objectives &amp; </a:t>
            </a:r>
            <a:br>
              <a:rPr lang="en-US" sz="1800" dirty="0"/>
            </a:br>
            <a:r>
              <a:rPr lang="en-US" sz="1800" b="1" dirty="0"/>
              <a:t>MBO - Managing by Objectives</a:t>
            </a:r>
          </a:p>
          <a:p>
            <a:endParaRPr lang="en-US" dirty="0"/>
          </a:p>
          <a:p>
            <a:r>
              <a:rPr lang="en-US" sz="2000" b="1" dirty="0"/>
              <a:t>Goals</a:t>
            </a:r>
            <a:r>
              <a:rPr lang="en-US" sz="2000" dirty="0"/>
              <a:t> should have these characteristics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900" dirty="0"/>
              <a:t>They must be </a:t>
            </a:r>
            <a:r>
              <a:rPr lang="en-US" sz="1900" u="sng" dirty="0">
                <a:solidFill>
                  <a:srgbClr val="FF0000"/>
                </a:solidFill>
              </a:rPr>
              <a:t>arranged hierarchically</a:t>
            </a:r>
            <a:r>
              <a:rPr lang="en-US" sz="1900" dirty="0"/>
              <a:t> from the most to least important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900" dirty="0"/>
              <a:t>Objectives should be </a:t>
            </a:r>
            <a:r>
              <a:rPr lang="en-US" sz="1900" u="sng" dirty="0">
                <a:solidFill>
                  <a:srgbClr val="FF0000"/>
                </a:solidFill>
              </a:rPr>
              <a:t>stated quantitatively</a:t>
            </a:r>
            <a:r>
              <a:rPr lang="en-US" sz="1900" dirty="0"/>
              <a:t> whenever possible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900" dirty="0"/>
              <a:t>Goals should be </a:t>
            </a:r>
            <a:r>
              <a:rPr lang="en-US" sz="1900" u="sng" dirty="0">
                <a:solidFill>
                  <a:srgbClr val="FF0000"/>
                </a:solidFill>
              </a:rPr>
              <a:t>realistic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900" dirty="0"/>
              <a:t>Objectives must be </a:t>
            </a:r>
            <a:r>
              <a:rPr lang="en-US" sz="1900" u="sng" dirty="0">
                <a:solidFill>
                  <a:srgbClr val="FF0000"/>
                </a:solidFill>
              </a:rPr>
              <a:t>consistent</a:t>
            </a:r>
          </a:p>
        </p:txBody>
      </p:sp>
    </p:spTree>
    <p:extLst>
      <p:ext uri="{BB962C8B-B14F-4D97-AF65-F5344CB8AC3E}">
        <p14:creationId xmlns:p14="http://schemas.microsoft.com/office/powerpoint/2010/main" val="14600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Business Unit Strategic Planning</a:t>
            </a:r>
            <a:br>
              <a:rPr lang="en-US" sz="3200" b="1" dirty="0"/>
            </a:br>
            <a:r>
              <a:rPr lang="en-US" sz="2400" dirty="0"/>
              <a:t>Strategic Formulation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1013" y="6429395"/>
            <a:ext cx="3448050" cy="292079"/>
          </a:xfrm>
        </p:spPr>
        <p:txBody>
          <a:bodyPr/>
          <a:lstStyle/>
          <a:p>
            <a:pPr>
              <a:defRPr/>
            </a:pPr>
            <a:r>
              <a:rPr lang="en-US" dirty="0"/>
              <a:t>MG1002 Marketing Management | Part - 1</a:t>
            </a:r>
            <a:endParaRPr lang="es-E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24974" y="6250163"/>
            <a:ext cx="116182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Goals:</a:t>
            </a:r>
            <a:r>
              <a:rPr lang="en-US" sz="2400" dirty="0"/>
              <a:t> What a business wants to achieve</a:t>
            </a:r>
          </a:p>
          <a:p>
            <a:endParaRPr lang="en-US" sz="1800" b="1" dirty="0"/>
          </a:p>
          <a:p>
            <a:endParaRPr lang="en-US" sz="1800" b="1" dirty="0"/>
          </a:p>
          <a:p>
            <a:r>
              <a:rPr lang="en-US" sz="2000" b="1" dirty="0"/>
              <a:t>Strategy: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A game plan for getting there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2400" b="1" dirty="0"/>
              <a:t>Examples of ‘Strategies’</a:t>
            </a:r>
            <a:br>
              <a:rPr lang="en-US" sz="2400" b="1" dirty="0"/>
            </a:br>
            <a:r>
              <a:rPr lang="en-US" sz="2400" b="1" dirty="0"/>
              <a:t>&gt;&gt;</a:t>
            </a:r>
            <a:endParaRPr lang="en-US" sz="2800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90767158"/>
              </p:ext>
            </p:extLst>
          </p:nvPr>
        </p:nvGraphicFramePr>
        <p:xfrm>
          <a:off x="3081374" y="2508272"/>
          <a:ext cx="6705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185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DEEB76-81E8-431D-9CE1-E63682639A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10DEEB76-81E8-431D-9CE1-E63682639A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ED60C5-8293-4C31-83AC-DA71B446A3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3ED60C5-8293-4C31-83AC-DA71B446A3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8B0F8F-5813-4FA0-A1A8-0C2DFB41BA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3C8B0F8F-5813-4FA0-A1A8-0C2DFB41BA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A2807D-95D0-41EF-8564-96F83A7EDA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36A2807D-95D0-41EF-8564-96F83A7EDA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BE1B2A-B9B1-4D88-A00B-C3AE1476D3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EEBE1B2A-B9B1-4D88-A00B-C3AE1476D3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98E818-8E2C-47C5-9E3B-A4242EF167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7A98E818-8E2C-47C5-9E3B-A4242EF167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90BC22-201F-40F2-A689-E675E69877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9890BC22-201F-40F2-A689-E675E69877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3F9B1F1-D426-4C62-AA81-64D61266F1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83F9B1F1-D426-4C62-AA81-64D61266F1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B80C14-9DD4-4CE1-B6EE-A6CF631D5C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E3B80C14-9DD4-4CE1-B6EE-A6CF631D5C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7AB40DC-9BAD-49D9-AB6B-30111B5676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D7AB40DC-9BAD-49D9-AB6B-30111B5676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C52E4A-DB16-4B05-8E8B-FEE027A662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graphicEl>
                                              <a:dgm id="{59C52E4A-DB16-4B05-8E8B-FEE027A662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F4A6AB-1C7A-48A3-90A6-B86303AEB3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99F4A6AB-1C7A-48A3-90A6-B86303AEB3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8690B9-CB38-40A2-81CE-3BD25559AB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dgm id="{ED8690B9-CB38-40A2-81CE-3BD25559AB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1E654D7-9AD3-4C26-B917-3E4EC81559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graphicEl>
                                              <a:dgm id="{91E654D7-9AD3-4C26-B917-3E4EC81559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D3D44C-0120-47B1-AB8D-5FDCDEE8E7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graphicEl>
                                              <a:dgm id="{D0D3D44C-0120-47B1-AB8D-5FDCDEE8E7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E96B024-CE41-4820-BB83-E0EBED3505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graphicEl>
                                              <a:dgm id="{0E96B024-CE41-4820-BB83-E0EBED3505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Business Unit Strategic Planning</a:t>
            </a:r>
            <a:br>
              <a:rPr lang="en-US" sz="3200" b="1" dirty="0"/>
            </a:br>
            <a:r>
              <a:rPr lang="en-US" sz="2400" dirty="0"/>
              <a:t>Program Formulation &amp; Implementation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1013" y="6429395"/>
            <a:ext cx="3448050" cy="292079"/>
          </a:xfrm>
        </p:spPr>
        <p:txBody>
          <a:bodyPr/>
          <a:lstStyle/>
          <a:p>
            <a:pPr>
              <a:defRPr/>
            </a:pPr>
            <a:r>
              <a:rPr lang="en-US" dirty="0"/>
              <a:t>MG1002 Marketing Management | Part - 1</a:t>
            </a:r>
            <a:endParaRPr lang="es-E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24974" y="6250163"/>
            <a:ext cx="116182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Great Marketing Strategy can fail - If poorly implemented</a:t>
            </a:r>
          </a:p>
          <a:p>
            <a:endParaRPr lang="en-US" sz="2400" dirty="0"/>
          </a:p>
          <a:p>
            <a:r>
              <a:rPr lang="en-US" sz="2400" b="1" i="1" dirty="0"/>
              <a:t>Strategy</a:t>
            </a:r>
            <a:r>
              <a:rPr lang="en-US" sz="2400" dirty="0"/>
              <a:t> is one the seven elements in business practice! (McKinsey) – other elements are important in implementation</a:t>
            </a:r>
          </a:p>
          <a:p>
            <a:r>
              <a:rPr lang="en-US" sz="2400" dirty="0"/>
              <a:t>Strategy, Structure and Systems- Hardware</a:t>
            </a:r>
          </a:p>
          <a:p>
            <a:r>
              <a:rPr lang="en-US" sz="2400" dirty="0"/>
              <a:t>Style, Skills, Staff, </a:t>
            </a:r>
            <a:r>
              <a:rPr lang="en-US" sz="2400"/>
              <a:t>Shared values-Software</a:t>
            </a:r>
            <a:endParaRPr lang="en-US" sz="24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0493133"/>
              </p:ext>
            </p:extLst>
          </p:nvPr>
        </p:nvGraphicFramePr>
        <p:xfrm>
          <a:off x="3196352" y="4114800"/>
          <a:ext cx="5947680" cy="2528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536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C32ECC-4C1F-4983-BFDD-60FFF66FB5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4C32ECC-4C1F-4983-BFDD-60FFF66FB5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2C2AFC-230A-4C22-BCDA-6568CF1D80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172C2AFC-230A-4C22-BCDA-6568CF1D80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64A274-E329-459D-983C-4E872B5F18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CC64A274-E329-459D-983C-4E872B5F18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E91D5C9-D3A6-414F-B958-9A2B445178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9E91D5C9-D3A6-414F-B958-9A2B445178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7A16650-4A70-4E41-A2F0-37B4373B6B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87A16650-4A70-4E41-A2F0-37B4373B6B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9AFCC4-9811-4384-A51D-631AA11725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B79AFCC4-9811-4384-A51D-631AA11725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024E17-5A49-4208-AC08-817D1A77FA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7C024E17-5A49-4208-AC08-817D1A77FA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Business Unit Strategic Planning</a:t>
            </a:r>
            <a:br>
              <a:rPr lang="en-US" sz="3200" b="1" dirty="0"/>
            </a:br>
            <a:r>
              <a:rPr lang="en-US" sz="2400" dirty="0"/>
              <a:t>Feedback &amp; Control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1013" y="6429395"/>
            <a:ext cx="3448050" cy="292079"/>
          </a:xfrm>
        </p:spPr>
        <p:txBody>
          <a:bodyPr/>
          <a:lstStyle/>
          <a:p>
            <a:pPr>
              <a:defRPr/>
            </a:pPr>
            <a:r>
              <a:rPr lang="en-US" dirty="0"/>
              <a:t>MG1002 Marketing Management | Part - 1</a:t>
            </a:r>
            <a:endParaRPr lang="es-E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24974" y="6250163"/>
            <a:ext cx="116182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to </a:t>
            </a:r>
            <a:r>
              <a:rPr lang="en-US" sz="3600" dirty="0"/>
              <a:t>track results</a:t>
            </a:r>
            <a:r>
              <a:rPr lang="en-US" dirty="0"/>
              <a:t> and </a:t>
            </a:r>
            <a:r>
              <a:rPr lang="en-US" sz="3600" dirty="0"/>
              <a:t>monitor new developments</a:t>
            </a:r>
            <a:endParaRPr lang="en-US" dirty="0"/>
          </a:p>
          <a:p>
            <a:endParaRPr lang="en-US" dirty="0"/>
          </a:p>
          <a:p>
            <a:r>
              <a:rPr lang="en-US" dirty="0"/>
              <a:t>Need to </a:t>
            </a:r>
            <a:r>
              <a:rPr lang="en-US" sz="3600" dirty="0"/>
              <a:t>continuously examine changing environment</a:t>
            </a:r>
            <a:r>
              <a:rPr lang="en-US" dirty="0"/>
              <a:t> and to adopt to new goals and behaviors</a:t>
            </a:r>
          </a:p>
        </p:txBody>
      </p:sp>
    </p:spTree>
    <p:extLst>
      <p:ext uri="{BB962C8B-B14F-4D97-AF65-F5344CB8AC3E}">
        <p14:creationId xmlns:p14="http://schemas.microsoft.com/office/powerpoint/2010/main" val="254438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Product Planning: Marketing Plan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1013" y="6429395"/>
            <a:ext cx="3448050" cy="292079"/>
          </a:xfrm>
        </p:spPr>
        <p:txBody>
          <a:bodyPr/>
          <a:lstStyle/>
          <a:p>
            <a:pPr>
              <a:defRPr/>
            </a:pPr>
            <a:r>
              <a:rPr lang="en-US" dirty="0"/>
              <a:t>MG1002 Marketing Management | Part - 1</a:t>
            </a:r>
            <a:endParaRPr lang="es-E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24974" y="6250163"/>
            <a:ext cx="116182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Marketing Plan</a:t>
            </a:r>
          </a:p>
          <a:p>
            <a:r>
              <a:rPr lang="en-US" dirty="0"/>
              <a:t>A </a:t>
            </a:r>
            <a:r>
              <a:rPr lang="en-US" i="1" u="sng" dirty="0"/>
              <a:t>written document</a:t>
            </a:r>
            <a:r>
              <a:rPr lang="en-US" dirty="0"/>
              <a:t> that summarizes </a:t>
            </a:r>
            <a:r>
              <a:rPr lang="en-US" i="1" u="sng" dirty="0"/>
              <a:t>what the marketer has learned about the marketplace</a:t>
            </a:r>
            <a:r>
              <a:rPr lang="en-US" dirty="0"/>
              <a:t> and indicates </a:t>
            </a:r>
            <a:r>
              <a:rPr lang="en-US" i="1" u="sng" dirty="0"/>
              <a:t>how the firm plans to reach its marketing objectives</a:t>
            </a:r>
          </a:p>
        </p:txBody>
      </p:sp>
    </p:spTree>
    <p:extLst>
      <p:ext uri="{BB962C8B-B14F-4D97-AF65-F5344CB8AC3E}">
        <p14:creationId xmlns:p14="http://schemas.microsoft.com/office/powerpoint/2010/main" val="320773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Marketing &amp; Customer Value</a:t>
            </a:r>
            <a:br>
              <a:rPr lang="en-US" dirty="0"/>
            </a:br>
            <a:r>
              <a:rPr lang="en-US" sz="2800" dirty="0"/>
              <a:t>The Central Role of Strategic Planning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1013" y="6429395"/>
            <a:ext cx="3448050" cy="292079"/>
          </a:xfrm>
        </p:spPr>
        <p:txBody>
          <a:bodyPr/>
          <a:lstStyle/>
          <a:p>
            <a:pPr>
              <a:defRPr/>
            </a:pPr>
            <a:r>
              <a:rPr lang="en-US" dirty="0"/>
              <a:t>MG1002 Marketing Management | Part - 1</a:t>
            </a:r>
            <a:endParaRPr lang="es-E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24974" y="6250163"/>
            <a:ext cx="116182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Levels in Strategic Planning [Typical]</a:t>
            </a:r>
          </a:p>
          <a:p>
            <a:pPr lvl="1"/>
            <a:r>
              <a:rPr lang="en-US" b="1" dirty="0"/>
              <a:t>Corporate</a:t>
            </a:r>
            <a:r>
              <a:rPr lang="en-US" sz="2000" dirty="0"/>
              <a:t> Level</a:t>
            </a:r>
          </a:p>
          <a:p>
            <a:pPr lvl="1"/>
            <a:r>
              <a:rPr lang="en-US" sz="2400" b="1" dirty="0"/>
              <a:t>Division</a:t>
            </a:r>
            <a:r>
              <a:rPr lang="en-US" sz="2000" dirty="0"/>
              <a:t> Level</a:t>
            </a:r>
          </a:p>
          <a:p>
            <a:pPr lvl="1"/>
            <a:r>
              <a:rPr lang="en-US" sz="2000" b="1" dirty="0"/>
              <a:t>Business Unit</a:t>
            </a:r>
            <a:r>
              <a:rPr lang="en-US" sz="2000" dirty="0"/>
              <a:t> Level</a:t>
            </a:r>
          </a:p>
          <a:p>
            <a:pPr lvl="1"/>
            <a:r>
              <a:rPr lang="en-US" sz="2000" b="1" dirty="0"/>
              <a:t>Product</a:t>
            </a:r>
            <a:r>
              <a:rPr lang="en-US" sz="2000" dirty="0"/>
              <a:t>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1714480" y="4180510"/>
            <a:ext cx="6286544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atin typeface="+mj-lt"/>
              </a:rPr>
              <a:t>Marketing Plan</a:t>
            </a:r>
            <a:r>
              <a:rPr lang="en-US" sz="2200" dirty="0">
                <a:latin typeface="+mj-lt"/>
              </a:rPr>
              <a:t> </a:t>
            </a:r>
            <a:br>
              <a:rPr lang="en-US" sz="2200" dirty="0">
                <a:latin typeface="+mj-lt"/>
              </a:rPr>
            </a:br>
            <a:r>
              <a:rPr lang="en-US" sz="1700" dirty="0">
                <a:latin typeface="+mj-lt"/>
              </a:rPr>
              <a:t>is central instrument for directing and coordinating marketing effort</a:t>
            </a:r>
          </a:p>
          <a:p>
            <a:pPr algn="r"/>
            <a:endParaRPr lang="en-US" sz="1700" dirty="0">
              <a:latin typeface="+mj-lt"/>
            </a:endParaRPr>
          </a:p>
          <a:p>
            <a:pPr lvl="1" algn="r"/>
            <a:r>
              <a:rPr lang="en-US" b="1" dirty="0">
                <a:latin typeface="+mj-lt"/>
              </a:rPr>
              <a:t>Strategic</a:t>
            </a:r>
            <a:r>
              <a:rPr lang="en-US" dirty="0">
                <a:latin typeface="+mj-lt"/>
              </a:rPr>
              <a:t> Marketing Plan</a:t>
            </a:r>
            <a:r>
              <a:rPr lang="en-US" sz="1700" dirty="0">
                <a:latin typeface="+mj-lt"/>
              </a:rPr>
              <a:t> </a:t>
            </a:r>
            <a:r>
              <a:rPr lang="en-US" sz="1500" dirty="0">
                <a:latin typeface="+mj-lt"/>
              </a:rPr>
              <a:t>lays out target markets &amp; value proposition</a:t>
            </a:r>
          </a:p>
          <a:p>
            <a:pPr lvl="1" algn="r"/>
            <a:endParaRPr lang="en-US" sz="1500" dirty="0">
              <a:latin typeface="+mj-lt"/>
            </a:endParaRPr>
          </a:p>
          <a:p>
            <a:pPr lvl="1" algn="r"/>
            <a:r>
              <a:rPr lang="en-US" b="1" dirty="0">
                <a:latin typeface="+mj-lt"/>
              </a:rPr>
              <a:t>Tactical</a:t>
            </a:r>
            <a:r>
              <a:rPr lang="en-US" dirty="0">
                <a:latin typeface="+mj-lt"/>
              </a:rPr>
              <a:t> Marketing Plan </a:t>
            </a:r>
            <a:r>
              <a:rPr lang="en-US" sz="1500" dirty="0">
                <a:latin typeface="+mj-lt"/>
              </a:rPr>
              <a:t>lays out specifics of marketing activities</a:t>
            </a:r>
          </a:p>
        </p:txBody>
      </p:sp>
    </p:spTree>
    <p:extLst>
      <p:ext uri="{BB962C8B-B14F-4D97-AF65-F5344CB8AC3E}">
        <p14:creationId xmlns:p14="http://schemas.microsoft.com/office/powerpoint/2010/main" val="245599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Product Planning: Marketing Plan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1013" y="6429395"/>
            <a:ext cx="3448050" cy="292079"/>
          </a:xfrm>
        </p:spPr>
        <p:txBody>
          <a:bodyPr/>
          <a:lstStyle/>
          <a:p>
            <a:pPr>
              <a:defRPr/>
            </a:pPr>
            <a:r>
              <a:rPr lang="en-US" dirty="0"/>
              <a:t>MG1002 Marketing Management | Part - 1</a:t>
            </a:r>
            <a:endParaRPr lang="es-E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24974" y="6250163"/>
            <a:ext cx="116182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Typical Contents of a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MARKETING PLAN&gt;&gt;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20204994"/>
              </p:ext>
            </p:extLst>
          </p:nvPr>
        </p:nvGraphicFramePr>
        <p:xfrm>
          <a:off x="5257800" y="2641600"/>
          <a:ext cx="3810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381000" y="5638800"/>
            <a:ext cx="4191000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u="sng" dirty="0"/>
              <a:t>Very important: Self Read Exercise</a:t>
            </a:r>
          </a:p>
          <a:p>
            <a:pPr>
              <a:buNone/>
            </a:pPr>
            <a:r>
              <a:rPr lang="en-US" sz="1600" i="1" dirty="0"/>
              <a:t>Review marketing plan given in book</a:t>
            </a:r>
          </a:p>
        </p:txBody>
      </p:sp>
    </p:spTree>
    <p:extLst>
      <p:ext uri="{BB962C8B-B14F-4D97-AF65-F5344CB8AC3E}">
        <p14:creationId xmlns:p14="http://schemas.microsoft.com/office/powerpoint/2010/main" val="15919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AE2FC8-49CE-4821-AE79-3F8D7ECEA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2AE2FC8-49CE-4821-AE79-3F8D7ECEA0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43666CF-E4AB-4D8E-ADB5-06C9B472BB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443666CF-E4AB-4D8E-ADB5-06C9B472BB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5DB6C4-7F6A-47CA-A2E6-20C3EF5371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EB5DB6C4-7F6A-47CA-A2E6-20C3EF5371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076F19-68DB-4B7E-9A46-1999EED6CE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EB076F19-68DB-4B7E-9A46-1999EED6CE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76E64F5-E06A-4550-A87A-5A22B15D6C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876E64F5-E06A-4550-A87A-5A22B15D6C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33EB17-55A3-4F0B-89C3-BD8CAC898A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FA33EB17-55A3-4F0B-89C3-BD8CAC898A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8EE528-8EB4-4828-A626-47F98D2508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EF8EE528-8EB4-4828-A626-47F98D2508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00A2EB-A911-4DA5-93CB-4B0F51D3B3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2C00A2EB-A911-4DA5-93CB-4B0F51D3B3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BA4DAC-288F-4152-965D-163D082D17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5DBA4DAC-288F-4152-965D-163D082D17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7DA2D3-1B6C-4C9D-AFD0-E6DE6E8E6B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927DA2D3-1B6C-4C9D-AFD0-E6DE6E8E6B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5400" dirty="0">
                <a:solidFill>
                  <a:srgbClr val="7030A0"/>
                </a:solidFill>
                <a:effectLst/>
                <a:latin typeface="Bauhaus 93" pitchFamily="82" charset="0"/>
              </a:rPr>
              <a:t>Marketing in Practice</a:t>
            </a:r>
            <a:br>
              <a:rPr lang="en-US" sz="5400" dirty="0">
                <a:solidFill>
                  <a:srgbClr val="7030A0"/>
                </a:solidFill>
                <a:effectLst/>
                <a:latin typeface="Bauhaus 93" pitchFamily="82" charset="0"/>
              </a:rPr>
            </a:br>
            <a:r>
              <a:rPr lang="en-US" sz="3100" dirty="0">
                <a:solidFill>
                  <a:srgbClr val="7030A0"/>
                </a:solidFill>
                <a:effectLst/>
                <a:latin typeface="Garamond" pitchFamily="18" charset="0"/>
                <a:cs typeface="Arial" pitchFamily="34" charset="0"/>
              </a:rPr>
              <a:t>Part - 1</a:t>
            </a:r>
            <a:endParaRPr lang="en-US" sz="5400" dirty="0">
              <a:solidFill>
                <a:srgbClr val="7030A0"/>
              </a:solidFill>
              <a:effectLst/>
              <a:latin typeface="Garamond" pitchFamily="18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err="1"/>
              <a:t>Lakson</a:t>
            </a:r>
            <a:r>
              <a:rPr lang="en-US" sz="1600" b="1"/>
              <a:t> Group - </a:t>
            </a:r>
            <a:r>
              <a:rPr lang="en-US" sz="1600"/>
              <a:t>One </a:t>
            </a:r>
            <a:r>
              <a:rPr lang="en-US" sz="1600" dirty="0"/>
              <a:t>of most </a:t>
            </a:r>
            <a:r>
              <a:rPr lang="en-US" sz="1600"/>
              <a:t>prolific conglomerates</a:t>
            </a:r>
            <a:endParaRPr lang="en-US" sz="1600" dirty="0"/>
          </a:p>
          <a:p>
            <a:pPr marL="0" lvl="1" indent="0">
              <a:buNone/>
            </a:pPr>
            <a:r>
              <a:rPr lang="en-US" sz="2000" b="1" dirty="0"/>
              <a:t>Planning horizons</a:t>
            </a:r>
            <a:br>
              <a:rPr lang="en-US" sz="2000" b="1" dirty="0"/>
            </a:br>
            <a:r>
              <a:rPr lang="en-US" sz="1200" i="1" dirty="0"/>
              <a:t>What kind of planning will be done at:</a:t>
            </a:r>
          </a:p>
          <a:p>
            <a:pPr marL="461963" indent="-285750"/>
            <a:r>
              <a:rPr lang="en-US" sz="1600" b="1" dirty="0"/>
              <a:t>Corporate / Division level</a:t>
            </a:r>
          </a:p>
          <a:p>
            <a:pPr marL="862013" lvl="1"/>
            <a:r>
              <a:rPr lang="en-US" sz="1400" b="1" dirty="0" err="1"/>
              <a:t>Lakson</a:t>
            </a:r>
            <a:r>
              <a:rPr lang="en-US" sz="1400" b="1" dirty="0"/>
              <a:t> </a:t>
            </a:r>
            <a:r>
              <a:rPr lang="en-US" sz="1400" b="1"/>
              <a:t>group 	</a:t>
            </a:r>
            <a:br>
              <a:rPr lang="en-US" sz="1400" b="1"/>
            </a:br>
            <a:r>
              <a:rPr lang="en-US" sz="1200"/>
              <a:t>(The </a:t>
            </a:r>
            <a:r>
              <a:rPr lang="en-US" sz="1200" dirty="0"/>
              <a:t>complete </a:t>
            </a:r>
            <a:r>
              <a:rPr lang="en-US" sz="1200"/>
              <a:t>conglomerate)</a:t>
            </a:r>
          </a:p>
          <a:p>
            <a:pPr marL="862013" lvl="1"/>
            <a:r>
              <a:rPr lang="en-US" sz="1400" b="1"/>
              <a:t>Media division	</a:t>
            </a:r>
            <a:br>
              <a:rPr lang="en-US" sz="1400" b="1"/>
            </a:br>
            <a:r>
              <a:rPr lang="en-US" sz="1200"/>
              <a:t>(</a:t>
            </a:r>
            <a:r>
              <a:rPr lang="en-US" sz="1200" dirty="0"/>
              <a:t>one of the </a:t>
            </a:r>
            <a:r>
              <a:rPr lang="en-US" sz="1200"/>
              <a:t>divisions )</a:t>
            </a:r>
            <a:endParaRPr lang="en-US" sz="1200" dirty="0"/>
          </a:p>
          <a:p>
            <a:pPr marL="461963" indent="-285750"/>
            <a:r>
              <a:rPr lang="en-US" sz="1600" b="1" dirty="0"/>
              <a:t>Business Unit planning</a:t>
            </a:r>
          </a:p>
          <a:p>
            <a:pPr marL="862013" lvl="1"/>
            <a:r>
              <a:rPr lang="en-US" sz="1400" b="1"/>
              <a:t>Express News</a:t>
            </a:r>
            <a:br>
              <a:rPr lang="en-US" sz="1400" b="1"/>
            </a:br>
            <a:r>
              <a:rPr lang="en-US" sz="1200"/>
              <a:t>(an SBU within media division)</a:t>
            </a:r>
          </a:p>
          <a:p>
            <a:pPr marL="461963" indent="-285750"/>
            <a:r>
              <a:rPr lang="en-US" sz="1600" b="1"/>
              <a:t>Product Planning</a:t>
            </a:r>
          </a:p>
          <a:p>
            <a:pPr marL="862013" lvl="1"/>
            <a:r>
              <a:rPr lang="en-US" sz="1200"/>
              <a:t>Launching a new “News show”</a:t>
            </a:r>
            <a:br>
              <a:rPr lang="en-US" sz="1200"/>
            </a:br>
            <a:r>
              <a:rPr lang="en-US" sz="1200"/>
              <a:t>(a “product” for the SBU)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257800" y="914400"/>
            <a:ext cx="3886200" cy="1600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800" b="1" dirty="0" err="1">
                <a:solidFill>
                  <a:schemeClr val="bg1"/>
                </a:solidFill>
                <a:effectLst/>
              </a:rPr>
              <a:t>Lakson</a:t>
            </a:r>
            <a:r>
              <a:rPr lang="en-US" sz="4800" b="1" dirty="0">
                <a:solidFill>
                  <a:schemeClr val="bg1"/>
                </a:solidFill>
                <a:effectLst/>
              </a:rPr>
              <a:t> Group</a:t>
            </a:r>
            <a:endParaRPr lang="en-US" sz="3600" b="1" dirty="0">
              <a:solidFill>
                <a:schemeClr val="bg1"/>
              </a:solidFill>
              <a:effectLst/>
            </a:endParaRPr>
          </a:p>
          <a:p>
            <a:pPr algn="r"/>
            <a:r>
              <a:rPr lang="en-US" sz="2400" b="1" dirty="0">
                <a:solidFill>
                  <a:schemeClr val="bg1"/>
                </a:solidFill>
                <a:effectLst/>
              </a:rPr>
              <a:t>Planning at different levels</a:t>
            </a:r>
            <a:endParaRPr lang="en-US" sz="44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-50251" y="6019800"/>
            <a:ext cx="7408333" cy="762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Tx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404813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Char char="q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69963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pitchFamily="49" charset="0"/>
              <a:buChar char="o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DDDDDD"/>
              </a:buClr>
            </a:pPr>
            <a:r>
              <a:rPr lang="en-US" sz="1400" b="1" dirty="0">
                <a:solidFill>
                  <a:prstClr val="black"/>
                </a:solidFill>
                <a:latin typeface="Century Gothic" pitchFamily="34" charset="0"/>
              </a:rPr>
              <a:t>OWN ACTIVITY: </a:t>
            </a:r>
            <a:br>
              <a:rPr lang="en-US" sz="1400" b="1" dirty="0">
                <a:solidFill>
                  <a:prstClr val="black"/>
                </a:solidFill>
                <a:latin typeface="Century Gothic" pitchFamily="34" charset="0"/>
              </a:rPr>
            </a:br>
            <a:r>
              <a:rPr lang="en-US" sz="1400" b="1" dirty="0">
                <a:solidFill>
                  <a:prstClr val="black"/>
                </a:solidFill>
                <a:latin typeface="Century Gothic" pitchFamily="34" charset="0"/>
              </a:rPr>
              <a:t>Visit </a:t>
            </a:r>
            <a:r>
              <a:rPr lang="en-US" sz="1400" b="1" dirty="0">
                <a:solidFill>
                  <a:prstClr val="black"/>
                </a:solidFill>
                <a:latin typeface="Century Gothic" pitchFamily="34" charset="0"/>
                <a:hlinkClick r:id="rId2"/>
              </a:rPr>
              <a:t>www.lakson.com.pk</a:t>
            </a:r>
            <a:endParaRPr lang="en-US" sz="1400" b="1" dirty="0">
              <a:solidFill>
                <a:prstClr val="black"/>
              </a:solidFill>
              <a:latin typeface="Century Gothic" pitchFamily="34" charset="0"/>
            </a:endParaRPr>
          </a:p>
          <a:p>
            <a:pPr>
              <a:buClr>
                <a:srgbClr val="DDDDDD"/>
              </a:buClr>
            </a:pPr>
            <a:r>
              <a:rPr lang="en-US" sz="1400" b="1" dirty="0">
                <a:solidFill>
                  <a:prstClr val="black"/>
                </a:solidFill>
                <a:latin typeface="Century Gothic" pitchFamily="34" charset="0"/>
              </a:rPr>
              <a:t>Learn about the complete group</a:t>
            </a:r>
          </a:p>
        </p:txBody>
      </p:sp>
      <p:pic>
        <p:nvPicPr>
          <p:cNvPr id="7" name="Content Placeholder 3" descr="19.jp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3428992" y="2571744"/>
            <a:ext cx="5715008" cy="412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8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Marketing &amp; Customer Value</a:t>
            </a:r>
            <a:br>
              <a:rPr lang="en-US" dirty="0"/>
            </a:br>
            <a:r>
              <a:rPr lang="en-US" sz="2800" dirty="0"/>
              <a:t>The Central Role of Strategic Planning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1013" y="6429395"/>
            <a:ext cx="3448050" cy="292079"/>
          </a:xfrm>
        </p:spPr>
        <p:txBody>
          <a:bodyPr/>
          <a:lstStyle/>
          <a:p>
            <a:pPr>
              <a:defRPr/>
            </a:pPr>
            <a:r>
              <a:rPr lang="en-US" dirty="0"/>
              <a:t>MG1002 Marketing Management | Part - 1</a:t>
            </a:r>
            <a:endParaRPr lang="es-E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24974" y="6250163"/>
            <a:ext cx="116182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Content Placeholder 9" descr="image.png"/>
          <p:cNvPicPr>
            <a:picLocks noGrp="1" noChangeAspect="1"/>
          </p:cNvPicPr>
          <p:nvPr>
            <p:ph sz="quarter" idx="1"/>
          </p:nvPr>
        </p:nvPicPr>
        <p:blipFill>
          <a:blip r:embed="rId2" cstate="email"/>
          <a:stretch>
            <a:fillRect/>
          </a:stretch>
        </p:blipFill>
        <p:spPr>
          <a:xfrm>
            <a:off x="741362" y="1966912"/>
            <a:ext cx="7896225" cy="3762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0106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Corporate &amp; Division Strategic Planning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1800" dirty="0"/>
              <a:t>Different </a:t>
            </a:r>
            <a:r>
              <a:rPr lang="en-US" sz="2400" b="1" dirty="0"/>
              <a:t>Planning</a:t>
            </a:r>
            <a:r>
              <a:rPr lang="en-US" sz="1800" dirty="0"/>
              <a:t> Activities</a:t>
            </a:r>
            <a:endParaRPr lang="en-US" sz="2800" b="1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1013" y="6429395"/>
            <a:ext cx="3448050" cy="292079"/>
          </a:xfrm>
        </p:spPr>
        <p:txBody>
          <a:bodyPr/>
          <a:lstStyle/>
          <a:p>
            <a:pPr>
              <a:defRPr/>
            </a:pPr>
            <a:r>
              <a:rPr lang="en-US" dirty="0"/>
              <a:t>MG1002 Marketing Management | Part - 1</a:t>
            </a:r>
            <a:endParaRPr lang="es-E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24974" y="6250163"/>
            <a:ext cx="116182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Four Planning Activities </a:t>
            </a:r>
            <a:br>
              <a:rPr lang="en-US" dirty="0"/>
            </a:br>
            <a:r>
              <a:rPr lang="en-US" dirty="0"/>
              <a:t>(at Corporate &amp; Division level)</a:t>
            </a:r>
          </a:p>
          <a:p>
            <a:pPr>
              <a:buNone/>
            </a:pP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sz="2400" dirty="0"/>
              <a:t>Defining the Corporate Mission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/>
              <a:t>Establishing Strategic Business Units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/>
              <a:t>Assigning Resources to each SBU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/>
              <a:t>Assessing Growth Opportunities</a:t>
            </a:r>
          </a:p>
        </p:txBody>
      </p:sp>
    </p:spTree>
    <p:extLst>
      <p:ext uri="{BB962C8B-B14F-4D97-AF65-F5344CB8AC3E}">
        <p14:creationId xmlns:p14="http://schemas.microsoft.com/office/powerpoint/2010/main" val="30730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Corporate &amp; Division Strategic Planning</a:t>
            </a:r>
            <a:r>
              <a:rPr lang="en-US" dirty="0"/>
              <a:t/>
            </a:r>
            <a:br>
              <a:rPr lang="en-US" dirty="0"/>
            </a:br>
            <a:r>
              <a:rPr lang="en-US" sz="2400" b="1" dirty="0"/>
              <a:t>1. </a:t>
            </a:r>
            <a:r>
              <a:rPr lang="en-US" sz="1800" dirty="0"/>
              <a:t>Defining the Corporate Mission</a:t>
            </a:r>
            <a:endParaRPr lang="en-US" sz="280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1013" y="6429395"/>
            <a:ext cx="3448050" cy="292079"/>
          </a:xfrm>
        </p:spPr>
        <p:txBody>
          <a:bodyPr/>
          <a:lstStyle/>
          <a:p>
            <a:pPr>
              <a:defRPr/>
            </a:pPr>
            <a:r>
              <a:rPr lang="en-US" dirty="0"/>
              <a:t>MG1002 Marketing Management | Part - 1</a:t>
            </a:r>
            <a:endParaRPr lang="es-E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24974" y="6250163"/>
            <a:ext cx="116182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Peter Drucker’s classic questions for identifying the </a:t>
            </a:r>
            <a:r>
              <a:rPr lang="en-US"/>
              <a:t>corporate mission</a:t>
            </a:r>
            <a:endParaRPr lang="en-US" dirty="0"/>
          </a:p>
          <a:p>
            <a:pPr lvl="1"/>
            <a:r>
              <a:rPr lang="en-US" dirty="0"/>
              <a:t>What is our business?</a:t>
            </a:r>
          </a:p>
          <a:p>
            <a:pPr lvl="1"/>
            <a:r>
              <a:rPr lang="en-US" dirty="0"/>
              <a:t>Who is the customer?</a:t>
            </a:r>
          </a:p>
          <a:p>
            <a:pPr lvl="1"/>
            <a:r>
              <a:rPr lang="en-US" dirty="0"/>
              <a:t>What is of value to our customer?</a:t>
            </a:r>
          </a:p>
          <a:p>
            <a:pPr lvl="1"/>
            <a:r>
              <a:rPr lang="en-US" dirty="0"/>
              <a:t>What will our business be?</a:t>
            </a:r>
          </a:p>
          <a:p>
            <a:pPr lvl="1"/>
            <a:r>
              <a:rPr lang="en-US" dirty="0"/>
              <a:t>What should our business be?</a:t>
            </a:r>
          </a:p>
        </p:txBody>
      </p:sp>
    </p:spTree>
    <p:extLst>
      <p:ext uri="{BB962C8B-B14F-4D97-AF65-F5344CB8AC3E}">
        <p14:creationId xmlns:p14="http://schemas.microsoft.com/office/powerpoint/2010/main" val="285250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Corporate &amp; Division Strategic Planning</a:t>
            </a:r>
            <a:r>
              <a:rPr lang="en-US" dirty="0"/>
              <a:t/>
            </a:r>
            <a:br>
              <a:rPr lang="en-US" dirty="0"/>
            </a:br>
            <a:r>
              <a:rPr lang="en-US" sz="2400" b="1" dirty="0"/>
              <a:t>1. </a:t>
            </a:r>
            <a:r>
              <a:rPr lang="en-US" sz="1800" dirty="0"/>
              <a:t>Defining the Corporate Mission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1013" y="6429395"/>
            <a:ext cx="3448050" cy="292079"/>
          </a:xfrm>
        </p:spPr>
        <p:txBody>
          <a:bodyPr/>
          <a:lstStyle/>
          <a:p>
            <a:pPr>
              <a:defRPr/>
            </a:pPr>
            <a:r>
              <a:rPr lang="en-US" dirty="0"/>
              <a:t>MG1002 Marketing Management | Part - 1</a:t>
            </a:r>
            <a:endParaRPr lang="es-E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24974" y="6250163"/>
            <a:ext cx="116182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Mission Statements</a:t>
            </a:r>
          </a:p>
          <a:p>
            <a:pPr lvl="1"/>
            <a:r>
              <a:rPr lang="en-US" dirty="0"/>
              <a:t>Focus on </a:t>
            </a:r>
            <a:r>
              <a:rPr lang="en-US" b="1" u="sng" dirty="0"/>
              <a:t>LIMITED</a:t>
            </a:r>
            <a:r>
              <a:rPr lang="en-US" dirty="0"/>
              <a:t> goals</a:t>
            </a:r>
          </a:p>
          <a:p>
            <a:pPr lvl="1"/>
            <a:r>
              <a:rPr lang="en-US" dirty="0"/>
              <a:t>Stress company’s major policies &amp; values</a:t>
            </a:r>
          </a:p>
          <a:p>
            <a:pPr lvl="1"/>
            <a:r>
              <a:rPr lang="en-US" dirty="0"/>
              <a:t>Define the major competitive spheres:</a:t>
            </a:r>
          </a:p>
          <a:p>
            <a:pPr lvl="2"/>
            <a:r>
              <a:rPr lang="en-US" dirty="0"/>
              <a:t>Industry (in which company operates)</a:t>
            </a:r>
          </a:p>
          <a:p>
            <a:pPr lvl="2"/>
            <a:r>
              <a:rPr lang="en-US" dirty="0"/>
              <a:t>Products &amp; Applications</a:t>
            </a:r>
          </a:p>
          <a:p>
            <a:pPr lvl="2"/>
            <a:r>
              <a:rPr lang="en-US" dirty="0"/>
              <a:t>Competence</a:t>
            </a:r>
          </a:p>
          <a:p>
            <a:pPr lvl="2"/>
            <a:r>
              <a:rPr lang="en-US" dirty="0"/>
              <a:t>Market Segment</a:t>
            </a:r>
          </a:p>
          <a:p>
            <a:pPr lvl="2"/>
            <a:r>
              <a:rPr lang="en-US" dirty="0"/>
              <a:t>Vertical (channels)</a:t>
            </a:r>
          </a:p>
          <a:p>
            <a:pPr lvl="2"/>
            <a:r>
              <a:rPr lang="en-US" dirty="0"/>
              <a:t>Geographical</a:t>
            </a:r>
          </a:p>
        </p:txBody>
      </p:sp>
    </p:spTree>
    <p:extLst>
      <p:ext uri="{BB962C8B-B14F-4D97-AF65-F5344CB8AC3E}">
        <p14:creationId xmlns:p14="http://schemas.microsoft.com/office/powerpoint/2010/main" val="146476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Corporate &amp; Division Strategic Planning</a:t>
            </a:r>
            <a:r>
              <a:rPr lang="en-US" dirty="0"/>
              <a:t/>
            </a:r>
            <a:br>
              <a:rPr lang="en-US" dirty="0"/>
            </a:br>
            <a:r>
              <a:rPr lang="en-US" sz="2400" b="1" dirty="0"/>
              <a:t>2 &amp; 3. </a:t>
            </a:r>
            <a:r>
              <a:rPr lang="en-US" sz="1800" dirty="0"/>
              <a:t>Defining Business / Establishing SBUs &amp; Assigning Resources to SBUs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1013" y="6429395"/>
            <a:ext cx="3448050" cy="292079"/>
          </a:xfrm>
        </p:spPr>
        <p:txBody>
          <a:bodyPr/>
          <a:lstStyle/>
          <a:p>
            <a:pPr>
              <a:defRPr/>
            </a:pPr>
            <a:r>
              <a:rPr lang="en-US" dirty="0"/>
              <a:t>MG1002 Marketing Management | Part - 1</a:t>
            </a:r>
            <a:endParaRPr lang="es-E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24974" y="6250163"/>
            <a:ext cx="116182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business?</a:t>
            </a:r>
          </a:p>
          <a:p>
            <a:pPr lvl="1"/>
            <a:r>
              <a:rPr lang="en-US" dirty="0"/>
              <a:t>is a Customer-satisfying process</a:t>
            </a:r>
          </a:p>
          <a:p>
            <a:pPr lvl="1"/>
            <a:r>
              <a:rPr lang="en-US" dirty="0"/>
              <a:t>is NOT a Goods-producing process</a:t>
            </a:r>
          </a:p>
        </p:txBody>
      </p:sp>
      <p:graphicFrame>
        <p:nvGraphicFramePr>
          <p:cNvPr id="6" name="Group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483060"/>
              </p:ext>
            </p:extLst>
          </p:nvPr>
        </p:nvGraphicFramePr>
        <p:xfrm>
          <a:off x="142876" y="3337576"/>
          <a:ext cx="8858280" cy="2438400"/>
        </p:xfrm>
        <a:graphic>
          <a:graphicData uri="http://schemas.openxmlformats.org/drawingml/2006/table">
            <a:tbl>
              <a:tblPr firstRow="1" firstCol="1">
                <a:tableStyleId>{C4B1156A-380E-4F78-BDF5-A606A8083BF9}</a:tableStyleId>
              </a:tblPr>
              <a:tblGrid>
                <a:gridCol w="2283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1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3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9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kern="1200" dirty="0"/>
                        <a:t>Company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kern="1200" dirty="0"/>
                        <a:t>Product definition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kern="1200" dirty="0"/>
                        <a:t>Market definition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4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1" i="1" kern="1200" dirty="0"/>
                        <a:t>Daewoo</a:t>
                      </a:r>
                      <a:r>
                        <a:rPr lang="en-US" sz="2000" b="1" i="1" kern="1200" baseline="0" dirty="0"/>
                        <a:t> Pakistan</a:t>
                      </a:r>
                      <a:endParaRPr lang="en-US" sz="2000" b="1" i="1" kern="1200" dirty="0">
                        <a:solidFill>
                          <a:schemeClr val="tx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/>
                        <a:t>We run buses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/>
                        <a:t>We are a people-and-goods mover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1" i="1" kern="1200" dirty="0"/>
                        <a:t>Xerox</a:t>
                      </a:r>
                      <a:endParaRPr lang="en-US" sz="2000" b="1" i="1" kern="1200" dirty="0">
                        <a:solidFill>
                          <a:schemeClr val="tx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/>
                        <a:t>We make copying equipment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/>
                        <a:t>We improve office productivity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1" i="1" kern="1200" dirty="0"/>
                        <a:t>PSO</a:t>
                      </a:r>
                      <a:endParaRPr lang="en-US" sz="2000" b="1" i="1" kern="1200" dirty="0">
                        <a:solidFill>
                          <a:schemeClr val="tx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/>
                        <a:t>We sell gasoline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/>
                        <a:t>We supply energy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1" i="1" kern="1200" dirty="0"/>
                        <a:t>Columbia Pictures</a:t>
                      </a:r>
                      <a:endParaRPr lang="en-US" sz="2000" b="1" i="1" kern="1200" dirty="0">
                        <a:solidFill>
                          <a:schemeClr val="tx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/>
                        <a:t>We make movies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/>
                        <a:t>We entertain people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000" b="1" i="1" kern="1200" dirty="0" err="1"/>
                        <a:t>Beaconhouse</a:t>
                      </a:r>
                      <a:endParaRPr lang="en-US" sz="2000" b="1" i="1" kern="1200" dirty="0">
                        <a:solidFill>
                          <a:schemeClr val="tx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/>
                        <a:t>We run</a:t>
                      </a:r>
                      <a:r>
                        <a:rPr lang="en-US" sz="1800" kern="1200" baseline="0" dirty="0"/>
                        <a:t> schools &amp; university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educate people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41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Corporate &amp; Division Strategic Planning</a:t>
            </a:r>
            <a:r>
              <a:rPr lang="en-US" dirty="0"/>
              <a:t/>
            </a:r>
            <a:br>
              <a:rPr lang="en-US" dirty="0"/>
            </a:br>
            <a:r>
              <a:rPr lang="en-US" sz="2400" b="1" dirty="0"/>
              <a:t>2 &amp; 3. </a:t>
            </a:r>
            <a:r>
              <a:rPr lang="en-US" sz="1800" dirty="0"/>
              <a:t>Defining Business / Establishing SBUs &amp; Assigning Resources to SBUs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1013" y="6429395"/>
            <a:ext cx="3448050" cy="292079"/>
          </a:xfrm>
        </p:spPr>
        <p:txBody>
          <a:bodyPr/>
          <a:lstStyle/>
          <a:p>
            <a:pPr>
              <a:defRPr/>
            </a:pPr>
            <a:r>
              <a:rPr lang="en-US" dirty="0"/>
              <a:t>MG1002 Marketing Management | Part - 1</a:t>
            </a:r>
            <a:endParaRPr lang="es-E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24974" y="6250163"/>
            <a:ext cx="116182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81600" y="2428868"/>
            <a:ext cx="3748118" cy="2316163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dirty="0"/>
              <a:t>Assigning Resources </a:t>
            </a:r>
            <a:br>
              <a:rPr lang="en-US" dirty="0"/>
            </a:br>
            <a:r>
              <a:rPr lang="en-US" dirty="0"/>
              <a:t>to SBU </a:t>
            </a:r>
            <a:r>
              <a:rPr lang="en-US" sz="1800" dirty="0"/>
              <a:t>is done using portfolio management tools and techniques </a:t>
            </a:r>
            <a:br>
              <a:rPr lang="en-US" sz="1800" dirty="0"/>
            </a:br>
            <a:r>
              <a:rPr lang="en-US" sz="1800" dirty="0"/>
              <a:t>e.g. BCG Matrix / GE Matrix etc.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600" dirty="0"/>
              <a:t>(Not covered here – </a:t>
            </a:r>
            <a:br>
              <a:rPr lang="en-US" sz="1600" dirty="0"/>
            </a:br>
            <a:r>
              <a:rPr lang="en-US" sz="1600" dirty="0"/>
              <a:t>Google for own interest)</a:t>
            </a:r>
            <a:endParaRPr lang="en-US" sz="20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62800272"/>
              </p:ext>
            </p:extLst>
          </p:nvPr>
        </p:nvGraphicFramePr>
        <p:xfrm>
          <a:off x="-609600" y="1803400"/>
          <a:ext cx="6019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820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7696B0-2971-4077-9FD0-6F03405A98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5F7696B0-2971-4077-9FD0-6F03405A98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5F7696B0-2971-4077-9FD0-6F03405A98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2AB581-F0A7-4F65-84CF-846EAF37C0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342AB581-F0A7-4F65-84CF-846EAF37C0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342AB581-F0A7-4F65-84CF-846EAF37C0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E889359-55B7-4577-93DC-598175184C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8E889359-55B7-4577-93DC-598175184C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8E889359-55B7-4577-93DC-598175184C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C4AFEF-1FE8-4B84-8C51-84D34831C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CAC4AFEF-1FE8-4B84-8C51-84D34831C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CAC4AFEF-1FE8-4B84-8C51-84D34831C3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60267D-B6BC-48E5-AAB7-6AE9B982C1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5D60267D-B6BC-48E5-AAB7-6AE9B982C1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5D60267D-B6BC-48E5-AAB7-6AE9B982C1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035C51-9430-472E-BF62-150E8B86F6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6E035C51-9430-472E-BF62-150E8B86F6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6E035C51-9430-472E-BF62-150E8B86F6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2BE0C4-B8A8-47B5-B417-5A1316FE6E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4A2BE0C4-B8A8-47B5-B417-5A1316FE6E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4A2BE0C4-B8A8-47B5-B417-5A1316FE6E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Graphic spid="4" grpId="0">
        <p:bldSub>
          <a:bldDgm bld="lvl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Corporate &amp; Division Strategic Planning</a:t>
            </a:r>
            <a:r>
              <a:rPr lang="en-US" dirty="0"/>
              <a:t/>
            </a:r>
            <a:br>
              <a:rPr lang="en-US" dirty="0"/>
            </a:br>
            <a:r>
              <a:rPr lang="en-US" sz="2400" b="1" dirty="0"/>
              <a:t>4. </a:t>
            </a:r>
            <a:r>
              <a:rPr lang="en-US" sz="1800" dirty="0"/>
              <a:t>Assessing Growth Opportunities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1013" y="6429395"/>
            <a:ext cx="3448050" cy="292079"/>
          </a:xfrm>
        </p:spPr>
        <p:txBody>
          <a:bodyPr/>
          <a:lstStyle/>
          <a:p>
            <a:pPr>
              <a:defRPr/>
            </a:pPr>
            <a:r>
              <a:rPr lang="en-US" dirty="0"/>
              <a:t>MG1002 Marketing Management | Part - 1</a:t>
            </a:r>
            <a:endParaRPr lang="es-E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24974" y="6250163"/>
            <a:ext cx="116182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Strategic Planning Gap</a:t>
            </a:r>
          </a:p>
        </p:txBody>
      </p:sp>
      <p:pic>
        <p:nvPicPr>
          <p:cNvPr id="6" name="Picture 5" descr="fig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1208426" y="2226264"/>
            <a:ext cx="7175466" cy="3845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887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16326</TotalTime>
  <Words>706</Words>
  <Application>Microsoft Office PowerPoint</Application>
  <PresentationFormat>On-screen Show (4:3)</PresentationFormat>
  <Paragraphs>208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Bauhaus 93</vt:lpstr>
      <vt:lpstr>Calibri</vt:lpstr>
      <vt:lpstr>Candara</vt:lpstr>
      <vt:lpstr>Century Gothic</vt:lpstr>
      <vt:lpstr>Garamond</vt:lpstr>
      <vt:lpstr>Tw Cen MT</vt:lpstr>
      <vt:lpstr>Wingdings</vt:lpstr>
      <vt:lpstr>Wingdings 2</vt:lpstr>
      <vt:lpstr>Median</vt:lpstr>
      <vt:lpstr>Company Orientations… The New Marketing Realities Marketing &amp; Customer Value Corporate &amp; Business Planning</vt:lpstr>
      <vt:lpstr>Marketing &amp; Customer Value The Central Role of Strategic Planning</vt:lpstr>
      <vt:lpstr>Marketing &amp; Customer Value The Central Role of Strategic Planning</vt:lpstr>
      <vt:lpstr>Corporate &amp; Division Strategic Planning Different Planning Activities</vt:lpstr>
      <vt:lpstr>Corporate &amp; Division Strategic Planning 1. Defining the Corporate Mission</vt:lpstr>
      <vt:lpstr>Corporate &amp; Division Strategic Planning 1. Defining the Corporate Mission</vt:lpstr>
      <vt:lpstr>Corporate &amp; Division Strategic Planning 2 &amp; 3. Defining Business / Establishing SBUs &amp; Assigning Resources to SBUs</vt:lpstr>
      <vt:lpstr>Corporate &amp; Division Strategic Planning 2 &amp; 3. Defining Business / Establishing SBUs &amp; Assigning Resources to SBUs</vt:lpstr>
      <vt:lpstr>Corporate &amp; Division Strategic Planning 4. Assessing Growth Opportunities</vt:lpstr>
      <vt:lpstr>Corporate &amp; Division Strategic Planning 4. Assessing Growth Opportunities</vt:lpstr>
      <vt:lpstr>Corporate &amp; Division Strategic Planning 4. Assessing Growth Opportunities</vt:lpstr>
      <vt:lpstr>Corporate &amp; Division Strategic Planning 4. Assessing Growth Opportunities</vt:lpstr>
      <vt:lpstr>Business Unit Strategic Planning Process</vt:lpstr>
      <vt:lpstr>Business Unit Strategic Planning SWOT Analysis</vt:lpstr>
      <vt:lpstr>Business Unit Strategic Planning Goal Formation</vt:lpstr>
      <vt:lpstr>Business Unit Strategic Planning Strategic Formulation</vt:lpstr>
      <vt:lpstr>Business Unit Strategic Planning Program Formulation &amp; Implementation</vt:lpstr>
      <vt:lpstr>Business Unit Strategic Planning Feedback &amp; Control</vt:lpstr>
      <vt:lpstr>Product Planning: Marketing Plan</vt:lpstr>
      <vt:lpstr>Product Planning: Marketing Plan</vt:lpstr>
      <vt:lpstr>Marketing in Practice Part - 1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01</dc:title>
  <dc:creator>Ammar Javed</dc:creator>
  <cp:lastModifiedBy>Umamah</cp:lastModifiedBy>
  <cp:revision>961</cp:revision>
  <dcterms:created xsi:type="dcterms:W3CDTF">2010-05-23T14:28:12Z</dcterms:created>
  <dcterms:modified xsi:type="dcterms:W3CDTF">2025-04-10T21:04:21Z</dcterms:modified>
</cp:coreProperties>
</file>