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5"/>
  </p:notesMasterIdLst>
  <p:handoutMasterIdLst>
    <p:handoutMasterId r:id="rId16"/>
  </p:handoutMasterIdLst>
  <p:sldIdLst>
    <p:sldId id="302" r:id="rId2"/>
    <p:sldId id="285" r:id="rId3"/>
    <p:sldId id="286" r:id="rId4"/>
    <p:sldId id="287" r:id="rId5"/>
    <p:sldId id="288" r:id="rId6"/>
    <p:sldId id="289" r:id="rId7"/>
    <p:sldId id="291" r:id="rId8"/>
    <p:sldId id="296" r:id="rId9"/>
    <p:sldId id="297" r:id="rId10"/>
    <p:sldId id="298" r:id="rId11"/>
    <p:sldId id="299" r:id="rId12"/>
    <p:sldId id="300" r:id="rId13"/>
    <p:sldId id="301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AA6022"/>
    <a:srgbClr val="FFFFFF"/>
    <a:srgbClr val="CCC700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1" autoAdjust="0"/>
    <p:restoredTop sz="94660"/>
  </p:normalViewPr>
  <p:slideViewPr>
    <p:cSldViewPr>
      <p:cViewPr varScale="1">
        <p:scale>
          <a:sx n="60" d="100"/>
          <a:sy n="60" d="100"/>
        </p:scale>
        <p:origin x="153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4CDBC-B5CF-4140-B7B3-58376F022F8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0FAE6C1-A387-428E-BC8C-CF225F7C0B46}">
      <dgm:prSet phldrT="[Text]" custT="1"/>
      <dgm:spPr/>
      <dgm:t>
        <a:bodyPr/>
        <a:lstStyle/>
        <a:p>
          <a:r>
            <a:rPr lang="en-US" sz="1600" b="1" dirty="0"/>
            <a:t>Marketing Information System </a:t>
          </a:r>
          <a:br>
            <a:rPr lang="en-US" sz="1600" b="1" dirty="0"/>
          </a:br>
          <a:r>
            <a:rPr lang="en-US" sz="1600" dirty="0"/>
            <a:t>is developed from:</a:t>
          </a:r>
        </a:p>
      </dgm:t>
    </dgm:pt>
    <dgm:pt modelId="{B891300D-C76D-4DC4-91D7-0041CE81A4C8}" type="parTrans" cxnId="{31A33762-729F-408C-8AFF-E0EEB0D4928F}">
      <dgm:prSet/>
      <dgm:spPr/>
      <dgm:t>
        <a:bodyPr/>
        <a:lstStyle/>
        <a:p>
          <a:endParaRPr lang="en-US" sz="1050"/>
        </a:p>
      </dgm:t>
    </dgm:pt>
    <dgm:pt modelId="{4F351526-28D6-4616-89AE-9FAC685332BF}" type="sibTrans" cxnId="{31A33762-729F-408C-8AFF-E0EEB0D4928F}">
      <dgm:prSet/>
      <dgm:spPr/>
      <dgm:t>
        <a:bodyPr/>
        <a:lstStyle/>
        <a:p>
          <a:endParaRPr lang="en-US" sz="1050"/>
        </a:p>
      </dgm:t>
    </dgm:pt>
    <dgm:pt modelId="{9850E119-1FEF-41BE-9931-6986C9E3F624}">
      <dgm:prSet custT="1"/>
      <dgm:spPr/>
      <dgm:t>
        <a:bodyPr/>
        <a:lstStyle/>
        <a:p>
          <a:r>
            <a:rPr lang="en-US" sz="1200" dirty="0"/>
            <a:t>Company’s internal records</a:t>
          </a:r>
          <a:br>
            <a:rPr lang="en-US" sz="1200" dirty="0"/>
          </a:br>
          <a:r>
            <a:rPr lang="en-US" sz="1200" b="1" dirty="0">
              <a:solidFill>
                <a:schemeClr val="accent4">
                  <a:lumMod val="75000"/>
                </a:schemeClr>
              </a:solidFill>
            </a:rPr>
            <a:t>(CHAP 3)</a:t>
          </a:r>
        </a:p>
      </dgm:t>
    </dgm:pt>
    <dgm:pt modelId="{91B06892-957E-4F34-A835-0C4B22D8D27E}" type="parTrans" cxnId="{6F6D36D5-A508-478D-8206-AB9875D5F49B}">
      <dgm:prSet/>
      <dgm:spPr/>
      <dgm:t>
        <a:bodyPr/>
        <a:lstStyle/>
        <a:p>
          <a:endParaRPr lang="en-US" sz="1050"/>
        </a:p>
      </dgm:t>
    </dgm:pt>
    <dgm:pt modelId="{EBC471D2-12B5-4052-ACC3-6188994FCDAD}" type="sibTrans" cxnId="{6F6D36D5-A508-478D-8206-AB9875D5F49B}">
      <dgm:prSet/>
      <dgm:spPr/>
      <dgm:t>
        <a:bodyPr/>
        <a:lstStyle/>
        <a:p>
          <a:endParaRPr lang="en-US" sz="1050"/>
        </a:p>
      </dgm:t>
    </dgm:pt>
    <dgm:pt modelId="{2227360B-9C29-4F3E-A8A5-A954C435811C}">
      <dgm:prSet custT="1"/>
      <dgm:spPr/>
      <dgm:t>
        <a:bodyPr/>
        <a:lstStyle/>
        <a:p>
          <a:r>
            <a:rPr lang="en-US" sz="1200" dirty="0"/>
            <a:t>Marketing Intelligence Activities</a:t>
          </a:r>
        </a:p>
        <a:p>
          <a:r>
            <a:rPr lang="en-US" sz="1200" b="1" dirty="0">
              <a:solidFill>
                <a:schemeClr val="accent4">
                  <a:lumMod val="75000"/>
                </a:schemeClr>
              </a:solidFill>
            </a:rPr>
            <a:t>(CHAP 3)</a:t>
          </a:r>
          <a:endParaRPr lang="en-US" sz="1200" dirty="0"/>
        </a:p>
      </dgm:t>
    </dgm:pt>
    <dgm:pt modelId="{DB50E7D2-4B9E-400B-9EB7-1F69CC8BC624}" type="parTrans" cxnId="{6EA5B16F-C393-4909-AB73-DBFE33922DD5}">
      <dgm:prSet/>
      <dgm:spPr/>
      <dgm:t>
        <a:bodyPr/>
        <a:lstStyle/>
        <a:p>
          <a:endParaRPr lang="en-US" sz="1050"/>
        </a:p>
      </dgm:t>
    </dgm:pt>
    <dgm:pt modelId="{C2792365-E21B-4D00-AF31-20731CE7E9E6}" type="sibTrans" cxnId="{6EA5B16F-C393-4909-AB73-DBFE33922DD5}">
      <dgm:prSet/>
      <dgm:spPr/>
      <dgm:t>
        <a:bodyPr/>
        <a:lstStyle/>
        <a:p>
          <a:endParaRPr lang="en-US" sz="1050"/>
        </a:p>
      </dgm:t>
    </dgm:pt>
    <dgm:pt modelId="{99EBD078-9829-4F71-A5E9-FD73C5CD957A}">
      <dgm:prSet custT="1"/>
      <dgm:spPr/>
      <dgm:t>
        <a:bodyPr/>
        <a:lstStyle/>
        <a:p>
          <a:r>
            <a:rPr lang="en-US" sz="1200" dirty="0"/>
            <a:t>Marketing Research</a:t>
          </a:r>
        </a:p>
        <a:p>
          <a:r>
            <a:rPr lang="en-US" sz="1200" b="1" dirty="0">
              <a:solidFill>
                <a:schemeClr val="accent4">
                  <a:lumMod val="75000"/>
                </a:schemeClr>
              </a:solidFill>
            </a:rPr>
            <a:t>(CHAP 4)</a:t>
          </a:r>
          <a:endParaRPr lang="en-US" sz="1200" dirty="0"/>
        </a:p>
      </dgm:t>
    </dgm:pt>
    <dgm:pt modelId="{66AF3782-0DDF-4F6B-B18E-5521E561435F}" type="parTrans" cxnId="{B8E41032-7907-4427-B460-3A68E174018B}">
      <dgm:prSet/>
      <dgm:spPr/>
      <dgm:t>
        <a:bodyPr/>
        <a:lstStyle/>
        <a:p>
          <a:endParaRPr lang="en-US" sz="1050"/>
        </a:p>
      </dgm:t>
    </dgm:pt>
    <dgm:pt modelId="{FDE678FC-5474-4AEE-B7EC-E1ED44A6D4DA}" type="sibTrans" cxnId="{B8E41032-7907-4427-B460-3A68E174018B}">
      <dgm:prSet/>
      <dgm:spPr/>
      <dgm:t>
        <a:bodyPr/>
        <a:lstStyle/>
        <a:p>
          <a:endParaRPr lang="en-US" sz="1050"/>
        </a:p>
      </dgm:t>
    </dgm:pt>
    <dgm:pt modelId="{E7C6DA34-32A9-4E9A-BEF4-2DD87B6B768D}" type="pres">
      <dgm:prSet presAssocID="{9FA4CDBC-B5CF-4140-B7B3-58376F022F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D46CA-468B-494E-A337-3E4C1F3B698B}" type="pres">
      <dgm:prSet presAssocID="{00FAE6C1-A387-428E-BC8C-CF225F7C0B46}" presName="hierRoot1" presStyleCnt="0"/>
      <dgm:spPr/>
    </dgm:pt>
    <dgm:pt modelId="{7B34E8A2-8795-4A78-864E-C56A964DA730}" type="pres">
      <dgm:prSet presAssocID="{00FAE6C1-A387-428E-BC8C-CF225F7C0B46}" presName="composite" presStyleCnt="0"/>
      <dgm:spPr/>
    </dgm:pt>
    <dgm:pt modelId="{2E1F9604-7CE3-4867-A8F9-BF9F902A50AF}" type="pres">
      <dgm:prSet presAssocID="{00FAE6C1-A387-428E-BC8C-CF225F7C0B46}" presName="background" presStyleLbl="node0" presStyleIdx="0" presStyleCnt="1"/>
      <dgm:spPr/>
    </dgm:pt>
    <dgm:pt modelId="{DF9714AE-50C7-49FB-9C47-75B1D4195CDC}" type="pres">
      <dgm:prSet presAssocID="{00FAE6C1-A387-428E-BC8C-CF225F7C0B46}" presName="text" presStyleLbl="fgAcc0" presStyleIdx="0" presStyleCnt="1" custScaleX="308889">
        <dgm:presLayoutVars>
          <dgm:chPref val="3"/>
        </dgm:presLayoutVars>
      </dgm:prSet>
      <dgm:spPr/>
    </dgm:pt>
    <dgm:pt modelId="{6397B74B-570E-4C77-906C-99889619C00D}" type="pres">
      <dgm:prSet presAssocID="{00FAE6C1-A387-428E-BC8C-CF225F7C0B46}" presName="hierChild2" presStyleCnt="0"/>
      <dgm:spPr/>
    </dgm:pt>
    <dgm:pt modelId="{77444C5D-7B33-4E7A-AAE9-862FF1E40042}" type="pres">
      <dgm:prSet presAssocID="{91B06892-957E-4F34-A835-0C4B22D8D27E}" presName="Name10" presStyleLbl="parChTrans1D2" presStyleIdx="0" presStyleCnt="3"/>
      <dgm:spPr/>
    </dgm:pt>
    <dgm:pt modelId="{AB7B0DF7-D19C-4175-9ECA-132ADCECFCDD}" type="pres">
      <dgm:prSet presAssocID="{9850E119-1FEF-41BE-9931-6986C9E3F624}" presName="hierRoot2" presStyleCnt="0"/>
      <dgm:spPr/>
    </dgm:pt>
    <dgm:pt modelId="{47EB46FD-E347-44DA-A038-0C73948F21E5}" type="pres">
      <dgm:prSet presAssocID="{9850E119-1FEF-41BE-9931-6986C9E3F624}" presName="composite2" presStyleCnt="0"/>
      <dgm:spPr/>
    </dgm:pt>
    <dgm:pt modelId="{2C66307F-95FD-4EFD-A48A-446902BBF1B2}" type="pres">
      <dgm:prSet presAssocID="{9850E119-1FEF-41BE-9931-6986C9E3F624}" presName="background2" presStyleLbl="node2" presStyleIdx="0" presStyleCnt="3"/>
      <dgm:spPr/>
    </dgm:pt>
    <dgm:pt modelId="{4467C63F-E8C6-4D1B-864B-C6C89F82E531}" type="pres">
      <dgm:prSet presAssocID="{9850E119-1FEF-41BE-9931-6986C9E3F624}" presName="text2" presStyleLbl="fgAcc2" presStyleIdx="0" presStyleCnt="3">
        <dgm:presLayoutVars>
          <dgm:chPref val="3"/>
        </dgm:presLayoutVars>
      </dgm:prSet>
      <dgm:spPr/>
    </dgm:pt>
    <dgm:pt modelId="{4303B470-67F9-4720-9F65-B555376D9F0A}" type="pres">
      <dgm:prSet presAssocID="{9850E119-1FEF-41BE-9931-6986C9E3F624}" presName="hierChild3" presStyleCnt="0"/>
      <dgm:spPr/>
    </dgm:pt>
    <dgm:pt modelId="{4DA0F4B3-8418-4177-823E-18D497E06F23}" type="pres">
      <dgm:prSet presAssocID="{DB50E7D2-4B9E-400B-9EB7-1F69CC8BC624}" presName="Name10" presStyleLbl="parChTrans1D2" presStyleIdx="1" presStyleCnt="3"/>
      <dgm:spPr/>
    </dgm:pt>
    <dgm:pt modelId="{DCF64B00-E7E8-4DF0-8F08-55F276A6C283}" type="pres">
      <dgm:prSet presAssocID="{2227360B-9C29-4F3E-A8A5-A954C435811C}" presName="hierRoot2" presStyleCnt="0"/>
      <dgm:spPr/>
    </dgm:pt>
    <dgm:pt modelId="{069EC501-EDE5-480B-B848-FDE8381A0B15}" type="pres">
      <dgm:prSet presAssocID="{2227360B-9C29-4F3E-A8A5-A954C435811C}" presName="composite2" presStyleCnt="0"/>
      <dgm:spPr/>
    </dgm:pt>
    <dgm:pt modelId="{C187F2FD-F09B-4254-AF6E-06EFAFA1492B}" type="pres">
      <dgm:prSet presAssocID="{2227360B-9C29-4F3E-A8A5-A954C435811C}" presName="background2" presStyleLbl="node2" presStyleIdx="1" presStyleCnt="3"/>
      <dgm:spPr/>
    </dgm:pt>
    <dgm:pt modelId="{86AA8B5C-2B0A-4350-8D53-0CEF3ABA4BA0}" type="pres">
      <dgm:prSet presAssocID="{2227360B-9C29-4F3E-A8A5-A954C435811C}" presName="text2" presStyleLbl="fgAcc2" presStyleIdx="1" presStyleCnt="3">
        <dgm:presLayoutVars>
          <dgm:chPref val="3"/>
        </dgm:presLayoutVars>
      </dgm:prSet>
      <dgm:spPr/>
    </dgm:pt>
    <dgm:pt modelId="{5F141C41-62A1-44FC-B351-6E8B12DAAD26}" type="pres">
      <dgm:prSet presAssocID="{2227360B-9C29-4F3E-A8A5-A954C435811C}" presName="hierChild3" presStyleCnt="0"/>
      <dgm:spPr/>
    </dgm:pt>
    <dgm:pt modelId="{09F937E0-BD2D-4083-8A40-947296848F33}" type="pres">
      <dgm:prSet presAssocID="{66AF3782-0DDF-4F6B-B18E-5521E561435F}" presName="Name10" presStyleLbl="parChTrans1D2" presStyleIdx="2" presStyleCnt="3"/>
      <dgm:spPr/>
    </dgm:pt>
    <dgm:pt modelId="{FA5F186C-9A17-4894-A362-C7E4E9A1B83B}" type="pres">
      <dgm:prSet presAssocID="{99EBD078-9829-4F71-A5E9-FD73C5CD957A}" presName="hierRoot2" presStyleCnt="0"/>
      <dgm:spPr/>
    </dgm:pt>
    <dgm:pt modelId="{1BE0B028-7221-4DCC-BB1B-DF5BC26BF219}" type="pres">
      <dgm:prSet presAssocID="{99EBD078-9829-4F71-A5E9-FD73C5CD957A}" presName="composite2" presStyleCnt="0"/>
      <dgm:spPr/>
    </dgm:pt>
    <dgm:pt modelId="{723CEB37-6ABE-4915-8A9C-43518BF51742}" type="pres">
      <dgm:prSet presAssocID="{99EBD078-9829-4F71-A5E9-FD73C5CD957A}" presName="background2" presStyleLbl="node2" presStyleIdx="2" presStyleCnt="3"/>
      <dgm:spPr/>
    </dgm:pt>
    <dgm:pt modelId="{ECC7E290-8FC3-4F7E-AE51-A818155494C3}" type="pres">
      <dgm:prSet presAssocID="{99EBD078-9829-4F71-A5E9-FD73C5CD957A}" presName="text2" presStyleLbl="fgAcc2" presStyleIdx="2" presStyleCnt="3">
        <dgm:presLayoutVars>
          <dgm:chPref val="3"/>
        </dgm:presLayoutVars>
      </dgm:prSet>
      <dgm:spPr/>
    </dgm:pt>
    <dgm:pt modelId="{60CC6169-F2D8-48A5-8871-19E3797F471D}" type="pres">
      <dgm:prSet presAssocID="{99EBD078-9829-4F71-A5E9-FD73C5CD957A}" presName="hierChild3" presStyleCnt="0"/>
      <dgm:spPr/>
    </dgm:pt>
  </dgm:ptLst>
  <dgm:cxnLst>
    <dgm:cxn modelId="{DE12011B-F960-4444-B768-A82BA2E1A07C}" type="presOf" srcId="{66AF3782-0DDF-4F6B-B18E-5521E561435F}" destId="{09F937E0-BD2D-4083-8A40-947296848F33}" srcOrd="0" destOrd="0" presId="urn:microsoft.com/office/officeart/2005/8/layout/hierarchy1"/>
    <dgm:cxn modelId="{984DBE25-647E-4AB6-A5D2-6C48F251162B}" type="presOf" srcId="{9FA4CDBC-B5CF-4140-B7B3-58376F022F86}" destId="{E7C6DA34-32A9-4E9A-BEF4-2DD87B6B768D}" srcOrd="0" destOrd="0" presId="urn:microsoft.com/office/officeart/2005/8/layout/hierarchy1"/>
    <dgm:cxn modelId="{B8E41032-7907-4427-B460-3A68E174018B}" srcId="{00FAE6C1-A387-428E-BC8C-CF225F7C0B46}" destId="{99EBD078-9829-4F71-A5E9-FD73C5CD957A}" srcOrd="2" destOrd="0" parTransId="{66AF3782-0DDF-4F6B-B18E-5521E561435F}" sibTransId="{FDE678FC-5474-4AEE-B7EC-E1ED44A6D4DA}"/>
    <dgm:cxn modelId="{31A33762-729F-408C-8AFF-E0EEB0D4928F}" srcId="{9FA4CDBC-B5CF-4140-B7B3-58376F022F86}" destId="{00FAE6C1-A387-428E-BC8C-CF225F7C0B46}" srcOrd="0" destOrd="0" parTransId="{B891300D-C76D-4DC4-91D7-0041CE81A4C8}" sibTransId="{4F351526-28D6-4616-89AE-9FAC685332BF}"/>
    <dgm:cxn modelId="{38DE2D6C-DA88-440F-BFEC-50C974D1094C}" type="presOf" srcId="{DB50E7D2-4B9E-400B-9EB7-1F69CC8BC624}" destId="{4DA0F4B3-8418-4177-823E-18D497E06F23}" srcOrd="0" destOrd="0" presId="urn:microsoft.com/office/officeart/2005/8/layout/hierarchy1"/>
    <dgm:cxn modelId="{6EA5B16F-C393-4909-AB73-DBFE33922DD5}" srcId="{00FAE6C1-A387-428E-BC8C-CF225F7C0B46}" destId="{2227360B-9C29-4F3E-A8A5-A954C435811C}" srcOrd="1" destOrd="0" parTransId="{DB50E7D2-4B9E-400B-9EB7-1F69CC8BC624}" sibTransId="{C2792365-E21B-4D00-AF31-20731CE7E9E6}"/>
    <dgm:cxn modelId="{D7473E51-0D9F-4909-A15D-6262B9FB02F5}" type="presOf" srcId="{00FAE6C1-A387-428E-BC8C-CF225F7C0B46}" destId="{DF9714AE-50C7-49FB-9C47-75B1D4195CDC}" srcOrd="0" destOrd="0" presId="urn:microsoft.com/office/officeart/2005/8/layout/hierarchy1"/>
    <dgm:cxn modelId="{B1EFF795-EE26-4ABD-BEEE-FC3E20A821CF}" type="presOf" srcId="{9850E119-1FEF-41BE-9931-6986C9E3F624}" destId="{4467C63F-E8C6-4D1B-864B-C6C89F82E531}" srcOrd="0" destOrd="0" presId="urn:microsoft.com/office/officeart/2005/8/layout/hierarchy1"/>
    <dgm:cxn modelId="{74A81FAB-5628-4D66-9EF5-19AD5EDAC201}" type="presOf" srcId="{91B06892-957E-4F34-A835-0C4B22D8D27E}" destId="{77444C5D-7B33-4E7A-AAE9-862FF1E40042}" srcOrd="0" destOrd="0" presId="urn:microsoft.com/office/officeart/2005/8/layout/hierarchy1"/>
    <dgm:cxn modelId="{6F6D36D5-A508-478D-8206-AB9875D5F49B}" srcId="{00FAE6C1-A387-428E-BC8C-CF225F7C0B46}" destId="{9850E119-1FEF-41BE-9931-6986C9E3F624}" srcOrd="0" destOrd="0" parTransId="{91B06892-957E-4F34-A835-0C4B22D8D27E}" sibTransId="{EBC471D2-12B5-4052-ACC3-6188994FCDAD}"/>
    <dgm:cxn modelId="{6B0897D6-B1BD-4808-A273-823C6D7D0AB5}" type="presOf" srcId="{2227360B-9C29-4F3E-A8A5-A954C435811C}" destId="{86AA8B5C-2B0A-4350-8D53-0CEF3ABA4BA0}" srcOrd="0" destOrd="0" presId="urn:microsoft.com/office/officeart/2005/8/layout/hierarchy1"/>
    <dgm:cxn modelId="{A9A725F4-F93F-4E6D-94FF-1FB1B67D2325}" type="presOf" srcId="{99EBD078-9829-4F71-A5E9-FD73C5CD957A}" destId="{ECC7E290-8FC3-4F7E-AE51-A818155494C3}" srcOrd="0" destOrd="0" presId="urn:microsoft.com/office/officeart/2005/8/layout/hierarchy1"/>
    <dgm:cxn modelId="{8B684915-8435-4B03-932C-5D3450E3CC3C}" type="presParOf" srcId="{E7C6DA34-32A9-4E9A-BEF4-2DD87B6B768D}" destId="{ECDD46CA-468B-494E-A337-3E4C1F3B698B}" srcOrd="0" destOrd="0" presId="urn:microsoft.com/office/officeart/2005/8/layout/hierarchy1"/>
    <dgm:cxn modelId="{9A7459B3-65AA-4D0D-A08E-A705754A473A}" type="presParOf" srcId="{ECDD46CA-468B-494E-A337-3E4C1F3B698B}" destId="{7B34E8A2-8795-4A78-864E-C56A964DA730}" srcOrd="0" destOrd="0" presId="urn:microsoft.com/office/officeart/2005/8/layout/hierarchy1"/>
    <dgm:cxn modelId="{7736E70A-9678-4A41-9648-171A754C33DD}" type="presParOf" srcId="{7B34E8A2-8795-4A78-864E-C56A964DA730}" destId="{2E1F9604-7CE3-4867-A8F9-BF9F902A50AF}" srcOrd="0" destOrd="0" presId="urn:microsoft.com/office/officeart/2005/8/layout/hierarchy1"/>
    <dgm:cxn modelId="{96545B0A-2275-493E-93C6-F0E6548A71A2}" type="presParOf" srcId="{7B34E8A2-8795-4A78-864E-C56A964DA730}" destId="{DF9714AE-50C7-49FB-9C47-75B1D4195CDC}" srcOrd="1" destOrd="0" presId="urn:microsoft.com/office/officeart/2005/8/layout/hierarchy1"/>
    <dgm:cxn modelId="{9570ABCE-15D1-45F9-8AE0-334A9974DC01}" type="presParOf" srcId="{ECDD46CA-468B-494E-A337-3E4C1F3B698B}" destId="{6397B74B-570E-4C77-906C-99889619C00D}" srcOrd="1" destOrd="0" presId="urn:microsoft.com/office/officeart/2005/8/layout/hierarchy1"/>
    <dgm:cxn modelId="{8DC9B866-639A-4B76-AE76-BEDBFA72A15D}" type="presParOf" srcId="{6397B74B-570E-4C77-906C-99889619C00D}" destId="{77444C5D-7B33-4E7A-AAE9-862FF1E40042}" srcOrd="0" destOrd="0" presId="urn:microsoft.com/office/officeart/2005/8/layout/hierarchy1"/>
    <dgm:cxn modelId="{769102EB-E2C7-4AC5-8907-078A5EEEA931}" type="presParOf" srcId="{6397B74B-570E-4C77-906C-99889619C00D}" destId="{AB7B0DF7-D19C-4175-9ECA-132ADCECFCDD}" srcOrd="1" destOrd="0" presId="urn:microsoft.com/office/officeart/2005/8/layout/hierarchy1"/>
    <dgm:cxn modelId="{C6C8AF0C-7C78-4383-8CE6-43C9BEC57000}" type="presParOf" srcId="{AB7B0DF7-D19C-4175-9ECA-132ADCECFCDD}" destId="{47EB46FD-E347-44DA-A038-0C73948F21E5}" srcOrd="0" destOrd="0" presId="urn:microsoft.com/office/officeart/2005/8/layout/hierarchy1"/>
    <dgm:cxn modelId="{EA8EB861-CBAD-4F5A-89DA-DB8F696C3D4B}" type="presParOf" srcId="{47EB46FD-E347-44DA-A038-0C73948F21E5}" destId="{2C66307F-95FD-4EFD-A48A-446902BBF1B2}" srcOrd="0" destOrd="0" presId="urn:microsoft.com/office/officeart/2005/8/layout/hierarchy1"/>
    <dgm:cxn modelId="{A1EE1BC6-FC1F-4395-B439-1D7BA6F90748}" type="presParOf" srcId="{47EB46FD-E347-44DA-A038-0C73948F21E5}" destId="{4467C63F-E8C6-4D1B-864B-C6C89F82E531}" srcOrd="1" destOrd="0" presId="urn:microsoft.com/office/officeart/2005/8/layout/hierarchy1"/>
    <dgm:cxn modelId="{4221BD07-AF8E-4ADF-9C83-B3CE7A1B64BE}" type="presParOf" srcId="{AB7B0DF7-D19C-4175-9ECA-132ADCECFCDD}" destId="{4303B470-67F9-4720-9F65-B555376D9F0A}" srcOrd="1" destOrd="0" presId="urn:microsoft.com/office/officeart/2005/8/layout/hierarchy1"/>
    <dgm:cxn modelId="{D22DC874-6B07-4CDF-9F48-007B4E18E6CB}" type="presParOf" srcId="{6397B74B-570E-4C77-906C-99889619C00D}" destId="{4DA0F4B3-8418-4177-823E-18D497E06F23}" srcOrd="2" destOrd="0" presId="urn:microsoft.com/office/officeart/2005/8/layout/hierarchy1"/>
    <dgm:cxn modelId="{DDCCEC55-FEDC-4385-BBBF-8A272D6CD21B}" type="presParOf" srcId="{6397B74B-570E-4C77-906C-99889619C00D}" destId="{DCF64B00-E7E8-4DF0-8F08-55F276A6C283}" srcOrd="3" destOrd="0" presId="urn:microsoft.com/office/officeart/2005/8/layout/hierarchy1"/>
    <dgm:cxn modelId="{520ED06C-1A8C-4037-AC99-54E2279286E5}" type="presParOf" srcId="{DCF64B00-E7E8-4DF0-8F08-55F276A6C283}" destId="{069EC501-EDE5-480B-B848-FDE8381A0B15}" srcOrd="0" destOrd="0" presId="urn:microsoft.com/office/officeart/2005/8/layout/hierarchy1"/>
    <dgm:cxn modelId="{C78B4188-4462-4CDC-9989-1F39F04E3AE1}" type="presParOf" srcId="{069EC501-EDE5-480B-B848-FDE8381A0B15}" destId="{C187F2FD-F09B-4254-AF6E-06EFAFA1492B}" srcOrd="0" destOrd="0" presId="urn:microsoft.com/office/officeart/2005/8/layout/hierarchy1"/>
    <dgm:cxn modelId="{AA10034E-4DAC-4B09-950F-69AC38D46CE2}" type="presParOf" srcId="{069EC501-EDE5-480B-B848-FDE8381A0B15}" destId="{86AA8B5C-2B0A-4350-8D53-0CEF3ABA4BA0}" srcOrd="1" destOrd="0" presId="urn:microsoft.com/office/officeart/2005/8/layout/hierarchy1"/>
    <dgm:cxn modelId="{E5537E73-3B98-4EF2-B4AC-BAF36F1E5E06}" type="presParOf" srcId="{DCF64B00-E7E8-4DF0-8F08-55F276A6C283}" destId="{5F141C41-62A1-44FC-B351-6E8B12DAAD26}" srcOrd="1" destOrd="0" presId="urn:microsoft.com/office/officeart/2005/8/layout/hierarchy1"/>
    <dgm:cxn modelId="{3566CBF8-8BBC-46CE-8B73-70DF2FB80932}" type="presParOf" srcId="{6397B74B-570E-4C77-906C-99889619C00D}" destId="{09F937E0-BD2D-4083-8A40-947296848F33}" srcOrd="4" destOrd="0" presId="urn:microsoft.com/office/officeart/2005/8/layout/hierarchy1"/>
    <dgm:cxn modelId="{FD908468-CBCE-48B1-A942-0357A15F83FC}" type="presParOf" srcId="{6397B74B-570E-4C77-906C-99889619C00D}" destId="{FA5F186C-9A17-4894-A362-C7E4E9A1B83B}" srcOrd="5" destOrd="0" presId="urn:microsoft.com/office/officeart/2005/8/layout/hierarchy1"/>
    <dgm:cxn modelId="{ED7FC802-4B26-4D48-A579-5FE212EF3F3B}" type="presParOf" srcId="{FA5F186C-9A17-4894-A362-C7E4E9A1B83B}" destId="{1BE0B028-7221-4DCC-BB1B-DF5BC26BF219}" srcOrd="0" destOrd="0" presId="urn:microsoft.com/office/officeart/2005/8/layout/hierarchy1"/>
    <dgm:cxn modelId="{92E90452-D5F8-4707-9FF2-8DBB937784F4}" type="presParOf" srcId="{1BE0B028-7221-4DCC-BB1B-DF5BC26BF219}" destId="{723CEB37-6ABE-4915-8A9C-43518BF51742}" srcOrd="0" destOrd="0" presId="urn:microsoft.com/office/officeart/2005/8/layout/hierarchy1"/>
    <dgm:cxn modelId="{61E3E1BA-C51A-4662-92E0-0CC0608D813D}" type="presParOf" srcId="{1BE0B028-7221-4DCC-BB1B-DF5BC26BF219}" destId="{ECC7E290-8FC3-4F7E-AE51-A818155494C3}" srcOrd="1" destOrd="0" presId="urn:microsoft.com/office/officeart/2005/8/layout/hierarchy1"/>
    <dgm:cxn modelId="{4A21BE95-3B8F-4074-A49F-623EEEF13242}" type="presParOf" srcId="{FA5F186C-9A17-4894-A362-C7E4E9A1B83B}" destId="{60CC6169-F2D8-48A5-8871-19E3797F47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9FF6A-C736-4F78-B4DB-00385C542B35}" type="doc">
      <dgm:prSet loTypeId="urn:microsoft.com/office/officeart/2005/8/layout/venn1" loCatId="relationship" qsTypeId="urn:microsoft.com/office/officeart/2005/8/quickstyle/3d1" qsCatId="3D" csTypeId="urn:microsoft.com/office/officeart/2005/8/colors/colorful2" csCatId="colorful" phldr="1"/>
      <dgm:spPr/>
    </dgm:pt>
    <dgm:pt modelId="{9ED45F22-6452-4448-A9DB-406500F666FA}">
      <dgm:prSet custT="1"/>
      <dgm:spPr/>
      <dgm:t>
        <a:bodyPr/>
        <a:lstStyle/>
        <a:p>
          <a:r>
            <a:rPr lang="en-US" sz="1400" dirty="0"/>
            <a:t>What managers think they need</a:t>
          </a:r>
        </a:p>
      </dgm:t>
    </dgm:pt>
    <dgm:pt modelId="{C9DA71BC-0E71-4A80-BB6E-742426D916ED}" type="parTrans" cxnId="{74FAD09F-59A2-425D-AB31-D38A8ED888B4}">
      <dgm:prSet/>
      <dgm:spPr/>
      <dgm:t>
        <a:bodyPr/>
        <a:lstStyle/>
        <a:p>
          <a:endParaRPr lang="en-US" sz="1400"/>
        </a:p>
      </dgm:t>
    </dgm:pt>
    <dgm:pt modelId="{D8124044-25DD-44FA-BAD9-CCBF3D5EF3D5}" type="sibTrans" cxnId="{74FAD09F-59A2-425D-AB31-D38A8ED888B4}">
      <dgm:prSet/>
      <dgm:spPr/>
      <dgm:t>
        <a:bodyPr/>
        <a:lstStyle/>
        <a:p>
          <a:endParaRPr lang="en-US" sz="1400"/>
        </a:p>
      </dgm:t>
    </dgm:pt>
    <dgm:pt modelId="{081AB22A-A387-4491-94B7-0739AE715AA1}">
      <dgm:prSet custT="1"/>
      <dgm:spPr/>
      <dgm:t>
        <a:bodyPr/>
        <a:lstStyle/>
        <a:p>
          <a:r>
            <a:rPr lang="en-US" sz="1400" dirty="0"/>
            <a:t>What managers really need</a:t>
          </a:r>
        </a:p>
      </dgm:t>
    </dgm:pt>
    <dgm:pt modelId="{E490FC0C-77E4-4AB4-8763-AA4EE92C91A4}" type="parTrans" cxnId="{0F0BF625-1938-49A2-8D78-3D0932DA9544}">
      <dgm:prSet/>
      <dgm:spPr/>
      <dgm:t>
        <a:bodyPr/>
        <a:lstStyle/>
        <a:p>
          <a:endParaRPr lang="en-US" sz="1400"/>
        </a:p>
      </dgm:t>
    </dgm:pt>
    <dgm:pt modelId="{15C05AFA-423C-42FE-8A95-3775CC4E812F}" type="sibTrans" cxnId="{0F0BF625-1938-49A2-8D78-3D0932DA9544}">
      <dgm:prSet/>
      <dgm:spPr/>
      <dgm:t>
        <a:bodyPr/>
        <a:lstStyle/>
        <a:p>
          <a:endParaRPr lang="en-US" sz="1400"/>
        </a:p>
      </dgm:t>
    </dgm:pt>
    <dgm:pt modelId="{23DFC46C-2ABA-438A-BCE2-41D0D599A1AF}">
      <dgm:prSet custT="1"/>
      <dgm:spPr/>
      <dgm:t>
        <a:bodyPr/>
        <a:lstStyle/>
        <a:p>
          <a:r>
            <a:rPr lang="en-US" sz="1400" dirty="0"/>
            <a:t>What is economically feasible</a:t>
          </a:r>
        </a:p>
      </dgm:t>
    </dgm:pt>
    <dgm:pt modelId="{3B13DA41-BD2B-4C10-8371-20F751E70D85}" type="parTrans" cxnId="{C739E81D-72B7-499D-B37F-A82D62CFDC3E}">
      <dgm:prSet/>
      <dgm:spPr/>
      <dgm:t>
        <a:bodyPr/>
        <a:lstStyle/>
        <a:p>
          <a:endParaRPr lang="en-US" sz="1400"/>
        </a:p>
      </dgm:t>
    </dgm:pt>
    <dgm:pt modelId="{1550BB82-0F37-400E-9755-8138ECCB8DC8}" type="sibTrans" cxnId="{C739E81D-72B7-499D-B37F-A82D62CFDC3E}">
      <dgm:prSet/>
      <dgm:spPr/>
      <dgm:t>
        <a:bodyPr/>
        <a:lstStyle/>
        <a:p>
          <a:endParaRPr lang="en-US" sz="1400"/>
        </a:p>
      </dgm:t>
    </dgm:pt>
    <dgm:pt modelId="{FD1A37F3-9BF2-44D3-8A76-2DECE19EA807}" type="pres">
      <dgm:prSet presAssocID="{6749FF6A-C736-4F78-B4DB-00385C542B35}" presName="compositeShape" presStyleCnt="0">
        <dgm:presLayoutVars>
          <dgm:chMax val="7"/>
          <dgm:dir/>
          <dgm:resizeHandles val="exact"/>
        </dgm:presLayoutVars>
      </dgm:prSet>
      <dgm:spPr/>
    </dgm:pt>
    <dgm:pt modelId="{19747602-817A-4659-A37C-5C6664472413}" type="pres">
      <dgm:prSet presAssocID="{9ED45F22-6452-4448-A9DB-406500F666FA}" presName="circ1" presStyleLbl="vennNode1" presStyleIdx="0" presStyleCnt="3"/>
      <dgm:spPr/>
    </dgm:pt>
    <dgm:pt modelId="{C1813796-1E6D-4779-9ECC-508EB1354E87}" type="pres">
      <dgm:prSet presAssocID="{9ED45F22-6452-4448-A9DB-406500F666F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06C66D9-AC1E-49B3-9808-B6B65DB75E17}" type="pres">
      <dgm:prSet presAssocID="{081AB22A-A387-4491-94B7-0739AE715AA1}" presName="circ2" presStyleLbl="vennNode1" presStyleIdx="1" presStyleCnt="3"/>
      <dgm:spPr/>
    </dgm:pt>
    <dgm:pt modelId="{ED10AB4B-C652-4136-9DDA-BEBB09E7D26C}" type="pres">
      <dgm:prSet presAssocID="{081AB22A-A387-4491-94B7-0739AE715AA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1E21CB4-A2D2-4718-AFFB-B4950B62CD5D}" type="pres">
      <dgm:prSet presAssocID="{23DFC46C-2ABA-438A-BCE2-41D0D599A1AF}" presName="circ3" presStyleLbl="vennNode1" presStyleIdx="2" presStyleCnt="3"/>
      <dgm:spPr/>
    </dgm:pt>
    <dgm:pt modelId="{6DDFD04A-C0B7-4039-9A8D-1E7AE901553C}" type="pres">
      <dgm:prSet presAssocID="{23DFC46C-2ABA-438A-BCE2-41D0D599A1A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739E81D-72B7-499D-B37F-A82D62CFDC3E}" srcId="{6749FF6A-C736-4F78-B4DB-00385C542B35}" destId="{23DFC46C-2ABA-438A-BCE2-41D0D599A1AF}" srcOrd="2" destOrd="0" parTransId="{3B13DA41-BD2B-4C10-8371-20F751E70D85}" sibTransId="{1550BB82-0F37-400E-9755-8138ECCB8DC8}"/>
    <dgm:cxn modelId="{0F0BF625-1938-49A2-8D78-3D0932DA9544}" srcId="{6749FF6A-C736-4F78-B4DB-00385C542B35}" destId="{081AB22A-A387-4491-94B7-0739AE715AA1}" srcOrd="1" destOrd="0" parTransId="{E490FC0C-77E4-4AB4-8763-AA4EE92C91A4}" sibTransId="{15C05AFA-423C-42FE-8A95-3775CC4E812F}"/>
    <dgm:cxn modelId="{6F72662A-2798-478D-8AD1-13D0DEC7DEF2}" type="presOf" srcId="{081AB22A-A387-4491-94B7-0739AE715AA1}" destId="{ED10AB4B-C652-4136-9DDA-BEBB09E7D26C}" srcOrd="1" destOrd="0" presId="urn:microsoft.com/office/officeart/2005/8/layout/venn1"/>
    <dgm:cxn modelId="{E6CDAA43-4715-4A41-BCE4-0B4ADB918283}" type="presOf" srcId="{081AB22A-A387-4491-94B7-0739AE715AA1}" destId="{706C66D9-AC1E-49B3-9808-B6B65DB75E17}" srcOrd="0" destOrd="0" presId="urn:microsoft.com/office/officeart/2005/8/layout/venn1"/>
    <dgm:cxn modelId="{74FAD09F-59A2-425D-AB31-D38A8ED888B4}" srcId="{6749FF6A-C736-4F78-B4DB-00385C542B35}" destId="{9ED45F22-6452-4448-A9DB-406500F666FA}" srcOrd="0" destOrd="0" parTransId="{C9DA71BC-0E71-4A80-BB6E-742426D916ED}" sibTransId="{D8124044-25DD-44FA-BAD9-CCBF3D5EF3D5}"/>
    <dgm:cxn modelId="{3159B5C6-CDC3-4AF7-AD6E-7210F5ADCD9A}" type="presOf" srcId="{9ED45F22-6452-4448-A9DB-406500F666FA}" destId="{C1813796-1E6D-4779-9ECC-508EB1354E87}" srcOrd="1" destOrd="0" presId="urn:microsoft.com/office/officeart/2005/8/layout/venn1"/>
    <dgm:cxn modelId="{93BBB8E1-9E20-40C5-A253-1F67DFA1C692}" type="presOf" srcId="{6749FF6A-C736-4F78-B4DB-00385C542B35}" destId="{FD1A37F3-9BF2-44D3-8A76-2DECE19EA807}" srcOrd="0" destOrd="0" presId="urn:microsoft.com/office/officeart/2005/8/layout/venn1"/>
    <dgm:cxn modelId="{9E3958E3-32B0-4497-8C2A-8ADE7DD551A3}" type="presOf" srcId="{23DFC46C-2ABA-438A-BCE2-41D0D599A1AF}" destId="{6DDFD04A-C0B7-4039-9A8D-1E7AE901553C}" srcOrd="1" destOrd="0" presId="urn:microsoft.com/office/officeart/2005/8/layout/venn1"/>
    <dgm:cxn modelId="{56D7AEE5-E765-41FA-800A-26F1E5ADF0A4}" type="presOf" srcId="{9ED45F22-6452-4448-A9DB-406500F666FA}" destId="{19747602-817A-4659-A37C-5C6664472413}" srcOrd="0" destOrd="0" presId="urn:microsoft.com/office/officeart/2005/8/layout/venn1"/>
    <dgm:cxn modelId="{1EE1D3FB-BE89-4CFB-9CC4-EFAE0AD91140}" type="presOf" srcId="{23DFC46C-2ABA-438A-BCE2-41D0D599A1AF}" destId="{31E21CB4-A2D2-4718-AFFB-B4950B62CD5D}" srcOrd="0" destOrd="0" presId="urn:microsoft.com/office/officeart/2005/8/layout/venn1"/>
    <dgm:cxn modelId="{861E2AAB-9351-4817-B8F6-D449A9888655}" type="presParOf" srcId="{FD1A37F3-9BF2-44D3-8A76-2DECE19EA807}" destId="{19747602-817A-4659-A37C-5C6664472413}" srcOrd="0" destOrd="0" presId="urn:microsoft.com/office/officeart/2005/8/layout/venn1"/>
    <dgm:cxn modelId="{442DFA11-E68D-45EB-905A-73FCDA4CB45E}" type="presParOf" srcId="{FD1A37F3-9BF2-44D3-8A76-2DECE19EA807}" destId="{C1813796-1E6D-4779-9ECC-508EB1354E87}" srcOrd="1" destOrd="0" presId="urn:microsoft.com/office/officeart/2005/8/layout/venn1"/>
    <dgm:cxn modelId="{BB872AD4-1A4A-4FCE-8BBC-EE4768240579}" type="presParOf" srcId="{FD1A37F3-9BF2-44D3-8A76-2DECE19EA807}" destId="{706C66D9-AC1E-49B3-9808-B6B65DB75E17}" srcOrd="2" destOrd="0" presId="urn:microsoft.com/office/officeart/2005/8/layout/venn1"/>
    <dgm:cxn modelId="{1D692583-32BA-4ACF-9609-EF4778DFDD82}" type="presParOf" srcId="{FD1A37F3-9BF2-44D3-8A76-2DECE19EA807}" destId="{ED10AB4B-C652-4136-9DDA-BEBB09E7D26C}" srcOrd="3" destOrd="0" presId="urn:microsoft.com/office/officeart/2005/8/layout/venn1"/>
    <dgm:cxn modelId="{E69D4B7B-F764-4EA8-A43C-1455DD743435}" type="presParOf" srcId="{FD1A37F3-9BF2-44D3-8A76-2DECE19EA807}" destId="{31E21CB4-A2D2-4718-AFFB-B4950B62CD5D}" srcOrd="4" destOrd="0" presId="urn:microsoft.com/office/officeart/2005/8/layout/venn1"/>
    <dgm:cxn modelId="{51AF2BA1-3035-4B94-9FC1-666E485880F5}" type="presParOf" srcId="{FD1A37F3-9BF2-44D3-8A76-2DECE19EA807}" destId="{6DDFD04A-C0B7-4039-9A8D-1E7AE901553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33F4F-0C3D-40AB-A170-A681386265F6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63C0710-7950-4625-A259-0E77218D68C9}">
      <dgm:prSet phldrT="[Text]" custT="1"/>
      <dgm:spPr/>
      <dgm:t>
        <a:bodyPr/>
        <a:lstStyle/>
        <a:p>
          <a:pPr algn="ctr"/>
          <a:r>
            <a:rPr lang="en-US" sz="3200" b="1" dirty="0"/>
            <a:t>Major forces</a:t>
          </a:r>
        </a:p>
      </dgm:t>
    </dgm:pt>
    <dgm:pt modelId="{3549705B-CFC6-4F19-9E30-05AC61EA44B1}" type="parTrans" cxnId="{7EE63CF9-BB25-49B1-B36F-468DF7278CBC}">
      <dgm:prSet/>
      <dgm:spPr/>
      <dgm:t>
        <a:bodyPr/>
        <a:lstStyle/>
        <a:p>
          <a:pPr algn="r"/>
          <a:endParaRPr lang="en-US"/>
        </a:p>
      </dgm:t>
    </dgm:pt>
    <dgm:pt modelId="{253C50CF-5625-4E5D-A024-C61F93091569}" type="sibTrans" cxnId="{7EE63CF9-BB25-49B1-B36F-468DF7278CBC}">
      <dgm:prSet/>
      <dgm:spPr/>
      <dgm:t>
        <a:bodyPr/>
        <a:lstStyle/>
        <a:p>
          <a:pPr algn="r"/>
          <a:endParaRPr lang="en-US"/>
        </a:p>
      </dgm:t>
    </dgm:pt>
    <dgm:pt modelId="{CBB30FDC-3719-45F2-8A56-17F6A7323AD6}">
      <dgm:prSet/>
      <dgm:spPr/>
      <dgm:t>
        <a:bodyPr/>
        <a:lstStyle/>
        <a:p>
          <a:pPr algn="r"/>
          <a:r>
            <a:rPr lang="en-US" dirty="0"/>
            <a:t>1. Demographic</a:t>
          </a:r>
        </a:p>
      </dgm:t>
    </dgm:pt>
    <dgm:pt modelId="{B49B4E3C-7FBA-4BCF-A21D-AA3FBF4F5B99}" type="parTrans" cxnId="{E024E9CD-1253-4A4E-9879-F2041338F9D2}">
      <dgm:prSet/>
      <dgm:spPr/>
      <dgm:t>
        <a:bodyPr/>
        <a:lstStyle/>
        <a:p>
          <a:pPr algn="r"/>
          <a:endParaRPr lang="en-US"/>
        </a:p>
      </dgm:t>
    </dgm:pt>
    <dgm:pt modelId="{543842C8-4A42-41AC-9B1F-8F81A3D2AD2C}" type="sibTrans" cxnId="{E024E9CD-1253-4A4E-9879-F2041338F9D2}">
      <dgm:prSet/>
      <dgm:spPr/>
      <dgm:t>
        <a:bodyPr/>
        <a:lstStyle/>
        <a:p>
          <a:pPr algn="r"/>
          <a:endParaRPr lang="en-US"/>
        </a:p>
      </dgm:t>
    </dgm:pt>
    <dgm:pt modelId="{32125AD1-EE33-4090-B3D4-806B5DD35D00}">
      <dgm:prSet/>
      <dgm:spPr/>
      <dgm:t>
        <a:bodyPr/>
        <a:lstStyle/>
        <a:p>
          <a:pPr algn="r"/>
          <a:r>
            <a:rPr lang="en-US" dirty="0"/>
            <a:t>2. Economic</a:t>
          </a:r>
        </a:p>
      </dgm:t>
    </dgm:pt>
    <dgm:pt modelId="{67FC6D6C-3C39-4F09-8073-4113E32C9274}" type="parTrans" cxnId="{6A61B16A-8B0B-4FFB-BB24-7DA7E3F70294}">
      <dgm:prSet/>
      <dgm:spPr/>
      <dgm:t>
        <a:bodyPr/>
        <a:lstStyle/>
        <a:p>
          <a:pPr algn="r"/>
          <a:endParaRPr lang="en-US"/>
        </a:p>
      </dgm:t>
    </dgm:pt>
    <dgm:pt modelId="{5BA8C138-5E79-4E09-9481-84FB14EECC1F}" type="sibTrans" cxnId="{6A61B16A-8B0B-4FFB-BB24-7DA7E3F70294}">
      <dgm:prSet/>
      <dgm:spPr/>
      <dgm:t>
        <a:bodyPr/>
        <a:lstStyle/>
        <a:p>
          <a:pPr algn="r"/>
          <a:endParaRPr lang="en-US"/>
        </a:p>
      </dgm:t>
    </dgm:pt>
    <dgm:pt modelId="{5DDCF9CD-E3A9-4150-B126-EC205F79BF89}">
      <dgm:prSet/>
      <dgm:spPr/>
      <dgm:t>
        <a:bodyPr/>
        <a:lstStyle/>
        <a:p>
          <a:pPr algn="r"/>
          <a:r>
            <a:rPr lang="en-US" dirty="0"/>
            <a:t>3. Social-cultural</a:t>
          </a:r>
        </a:p>
      </dgm:t>
    </dgm:pt>
    <dgm:pt modelId="{556F6B74-C205-4B49-A3B9-E40D11BF426F}" type="parTrans" cxnId="{22CAE679-F793-4C57-94AD-AC8C90679823}">
      <dgm:prSet/>
      <dgm:spPr/>
      <dgm:t>
        <a:bodyPr/>
        <a:lstStyle/>
        <a:p>
          <a:pPr algn="r"/>
          <a:endParaRPr lang="en-US"/>
        </a:p>
      </dgm:t>
    </dgm:pt>
    <dgm:pt modelId="{BDCBFCEA-4947-4B24-AA4B-14C43D48F83C}" type="sibTrans" cxnId="{22CAE679-F793-4C57-94AD-AC8C90679823}">
      <dgm:prSet/>
      <dgm:spPr/>
      <dgm:t>
        <a:bodyPr/>
        <a:lstStyle/>
        <a:p>
          <a:pPr algn="r"/>
          <a:endParaRPr lang="en-US"/>
        </a:p>
      </dgm:t>
    </dgm:pt>
    <dgm:pt modelId="{EA943F49-F5D5-4417-81E5-3E0C82B07BA8}">
      <dgm:prSet/>
      <dgm:spPr/>
      <dgm:t>
        <a:bodyPr/>
        <a:lstStyle/>
        <a:p>
          <a:pPr algn="r"/>
          <a:r>
            <a:rPr lang="en-US" dirty="0"/>
            <a:t>4. Natural</a:t>
          </a:r>
        </a:p>
      </dgm:t>
    </dgm:pt>
    <dgm:pt modelId="{0597FA40-1F85-4BF8-A90C-CE0E34441409}" type="parTrans" cxnId="{5FBCA0E9-903B-4F87-BA8E-780C097E0AB4}">
      <dgm:prSet/>
      <dgm:spPr/>
      <dgm:t>
        <a:bodyPr/>
        <a:lstStyle/>
        <a:p>
          <a:pPr algn="r"/>
          <a:endParaRPr lang="en-US"/>
        </a:p>
      </dgm:t>
    </dgm:pt>
    <dgm:pt modelId="{CE1C5950-E7DB-4162-8CE4-452979FEB3F2}" type="sibTrans" cxnId="{5FBCA0E9-903B-4F87-BA8E-780C097E0AB4}">
      <dgm:prSet/>
      <dgm:spPr/>
      <dgm:t>
        <a:bodyPr/>
        <a:lstStyle/>
        <a:p>
          <a:pPr algn="r"/>
          <a:endParaRPr lang="en-US"/>
        </a:p>
      </dgm:t>
    </dgm:pt>
    <dgm:pt modelId="{B6A4C46E-C4F7-432D-BCC5-5CBD21FAA85D}">
      <dgm:prSet/>
      <dgm:spPr/>
      <dgm:t>
        <a:bodyPr/>
        <a:lstStyle/>
        <a:p>
          <a:pPr algn="r"/>
          <a:r>
            <a:rPr lang="en-US" dirty="0"/>
            <a:t>5. Technological</a:t>
          </a:r>
        </a:p>
      </dgm:t>
    </dgm:pt>
    <dgm:pt modelId="{31DF95DC-C29A-4A78-863F-81A6B68B522C}" type="parTrans" cxnId="{E07CE936-9DE7-4371-8F18-B62EF45834AC}">
      <dgm:prSet/>
      <dgm:spPr/>
      <dgm:t>
        <a:bodyPr/>
        <a:lstStyle/>
        <a:p>
          <a:pPr algn="r"/>
          <a:endParaRPr lang="en-US"/>
        </a:p>
      </dgm:t>
    </dgm:pt>
    <dgm:pt modelId="{04FD0756-6B96-4506-A84B-205E3F14347D}" type="sibTrans" cxnId="{E07CE936-9DE7-4371-8F18-B62EF45834AC}">
      <dgm:prSet/>
      <dgm:spPr/>
      <dgm:t>
        <a:bodyPr/>
        <a:lstStyle/>
        <a:p>
          <a:pPr algn="r"/>
          <a:endParaRPr lang="en-US"/>
        </a:p>
      </dgm:t>
    </dgm:pt>
    <dgm:pt modelId="{A5EDF83E-D95F-4496-8E1A-96606E3688AF}">
      <dgm:prSet/>
      <dgm:spPr/>
      <dgm:t>
        <a:bodyPr/>
        <a:lstStyle/>
        <a:p>
          <a:pPr algn="r"/>
          <a:r>
            <a:rPr lang="en-US" dirty="0"/>
            <a:t>6. Political-legal</a:t>
          </a:r>
        </a:p>
      </dgm:t>
    </dgm:pt>
    <dgm:pt modelId="{25E11380-4E9A-42D3-806D-AC7FFDF0775F}" type="parTrans" cxnId="{2B587AFC-DD48-4E9A-A810-9EC048B37012}">
      <dgm:prSet/>
      <dgm:spPr/>
      <dgm:t>
        <a:bodyPr/>
        <a:lstStyle/>
        <a:p>
          <a:pPr algn="r"/>
          <a:endParaRPr lang="en-US"/>
        </a:p>
      </dgm:t>
    </dgm:pt>
    <dgm:pt modelId="{A23F3A78-A08E-4F88-BA42-3C96EAF9A676}" type="sibTrans" cxnId="{2B587AFC-DD48-4E9A-A810-9EC048B37012}">
      <dgm:prSet/>
      <dgm:spPr/>
      <dgm:t>
        <a:bodyPr/>
        <a:lstStyle/>
        <a:p>
          <a:pPr algn="r"/>
          <a:endParaRPr lang="en-US"/>
        </a:p>
      </dgm:t>
    </dgm:pt>
    <dgm:pt modelId="{6C2319DD-C585-4393-BCCC-CCCF1ED74758}" type="pres">
      <dgm:prSet presAssocID="{1B733F4F-0C3D-40AB-A170-A681386265F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CBCB7C9-9749-4DD8-A5D2-E097AC11CC90}" type="pres">
      <dgm:prSet presAssocID="{363C0710-7950-4625-A259-0E77218D68C9}" presName="root1" presStyleCnt="0"/>
      <dgm:spPr/>
    </dgm:pt>
    <dgm:pt modelId="{06D9E952-D81F-41E0-8162-0D76461F0B40}" type="pres">
      <dgm:prSet presAssocID="{363C0710-7950-4625-A259-0E77218D68C9}" presName="LevelOneTextNode" presStyleLbl="node0" presStyleIdx="0" presStyleCnt="1" custScaleX="202907">
        <dgm:presLayoutVars>
          <dgm:chPref val="3"/>
        </dgm:presLayoutVars>
      </dgm:prSet>
      <dgm:spPr/>
    </dgm:pt>
    <dgm:pt modelId="{C50A5699-4E90-4FA1-A276-6BDDD145F50F}" type="pres">
      <dgm:prSet presAssocID="{363C0710-7950-4625-A259-0E77218D68C9}" presName="level2hierChild" presStyleCnt="0"/>
      <dgm:spPr/>
    </dgm:pt>
    <dgm:pt modelId="{345E2D9E-8EDB-4189-BE99-00CC1122D281}" type="pres">
      <dgm:prSet presAssocID="{B49B4E3C-7FBA-4BCF-A21D-AA3FBF4F5B99}" presName="conn2-1" presStyleLbl="parChTrans1D2" presStyleIdx="0" presStyleCnt="6" custScaleX="2000000"/>
      <dgm:spPr/>
    </dgm:pt>
    <dgm:pt modelId="{6646FA0A-0414-4AE6-86DA-B43FE68522C5}" type="pres">
      <dgm:prSet presAssocID="{B49B4E3C-7FBA-4BCF-A21D-AA3FBF4F5B99}" presName="connTx" presStyleLbl="parChTrans1D2" presStyleIdx="0" presStyleCnt="6"/>
      <dgm:spPr/>
    </dgm:pt>
    <dgm:pt modelId="{C56094E1-3849-48CF-81B1-EE3310685B88}" type="pres">
      <dgm:prSet presAssocID="{CBB30FDC-3719-45F2-8A56-17F6A7323AD6}" presName="root2" presStyleCnt="0"/>
      <dgm:spPr/>
    </dgm:pt>
    <dgm:pt modelId="{7831DCDA-BDD8-4816-8AB6-B0B9C22401B7}" type="pres">
      <dgm:prSet presAssocID="{CBB30FDC-3719-45F2-8A56-17F6A7323AD6}" presName="LevelTwoTextNode" presStyleLbl="node2" presStyleIdx="0" presStyleCnt="6" custScaleX="202907">
        <dgm:presLayoutVars>
          <dgm:chPref val="3"/>
        </dgm:presLayoutVars>
      </dgm:prSet>
      <dgm:spPr/>
    </dgm:pt>
    <dgm:pt modelId="{80B327E3-5551-4D35-9F49-78AE267F86CF}" type="pres">
      <dgm:prSet presAssocID="{CBB30FDC-3719-45F2-8A56-17F6A7323AD6}" presName="level3hierChild" presStyleCnt="0"/>
      <dgm:spPr/>
    </dgm:pt>
    <dgm:pt modelId="{ECCD2064-74A7-4591-AFA6-8AB3808495FB}" type="pres">
      <dgm:prSet presAssocID="{67FC6D6C-3C39-4F09-8073-4113E32C9274}" presName="conn2-1" presStyleLbl="parChTrans1D2" presStyleIdx="1" presStyleCnt="6" custScaleX="2000000"/>
      <dgm:spPr/>
    </dgm:pt>
    <dgm:pt modelId="{E0BD54EA-CF8B-40BA-8062-63F901033EF4}" type="pres">
      <dgm:prSet presAssocID="{67FC6D6C-3C39-4F09-8073-4113E32C9274}" presName="connTx" presStyleLbl="parChTrans1D2" presStyleIdx="1" presStyleCnt="6"/>
      <dgm:spPr/>
    </dgm:pt>
    <dgm:pt modelId="{6FBB1BD8-8B6B-4E19-A8DD-892D2F8A2443}" type="pres">
      <dgm:prSet presAssocID="{32125AD1-EE33-4090-B3D4-806B5DD35D00}" presName="root2" presStyleCnt="0"/>
      <dgm:spPr/>
    </dgm:pt>
    <dgm:pt modelId="{C2D6C1B5-C31A-4A69-A2DE-AF25D0992391}" type="pres">
      <dgm:prSet presAssocID="{32125AD1-EE33-4090-B3D4-806B5DD35D00}" presName="LevelTwoTextNode" presStyleLbl="node2" presStyleIdx="1" presStyleCnt="6" custScaleX="202907">
        <dgm:presLayoutVars>
          <dgm:chPref val="3"/>
        </dgm:presLayoutVars>
      </dgm:prSet>
      <dgm:spPr/>
    </dgm:pt>
    <dgm:pt modelId="{902CE608-AD05-4CC2-BE81-A780C0A5B442}" type="pres">
      <dgm:prSet presAssocID="{32125AD1-EE33-4090-B3D4-806B5DD35D00}" presName="level3hierChild" presStyleCnt="0"/>
      <dgm:spPr/>
    </dgm:pt>
    <dgm:pt modelId="{244BEC64-6395-4BEF-A659-E03872D10D89}" type="pres">
      <dgm:prSet presAssocID="{556F6B74-C205-4B49-A3B9-E40D11BF426F}" presName="conn2-1" presStyleLbl="parChTrans1D2" presStyleIdx="2" presStyleCnt="6" custScaleX="2000000"/>
      <dgm:spPr/>
    </dgm:pt>
    <dgm:pt modelId="{C33E025D-6161-49D8-A397-52882B79E0FA}" type="pres">
      <dgm:prSet presAssocID="{556F6B74-C205-4B49-A3B9-E40D11BF426F}" presName="connTx" presStyleLbl="parChTrans1D2" presStyleIdx="2" presStyleCnt="6"/>
      <dgm:spPr/>
    </dgm:pt>
    <dgm:pt modelId="{95764E8A-8B83-467C-98C5-6AD3F93D4E27}" type="pres">
      <dgm:prSet presAssocID="{5DDCF9CD-E3A9-4150-B126-EC205F79BF89}" presName="root2" presStyleCnt="0"/>
      <dgm:spPr/>
    </dgm:pt>
    <dgm:pt modelId="{11EDFB29-E335-4570-8D2C-8AA639316C66}" type="pres">
      <dgm:prSet presAssocID="{5DDCF9CD-E3A9-4150-B126-EC205F79BF89}" presName="LevelTwoTextNode" presStyleLbl="node2" presStyleIdx="2" presStyleCnt="6" custScaleX="202907">
        <dgm:presLayoutVars>
          <dgm:chPref val="3"/>
        </dgm:presLayoutVars>
      </dgm:prSet>
      <dgm:spPr/>
    </dgm:pt>
    <dgm:pt modelId="{7D05EFBF-5AD8-4773-B0AF-40B0FF47004E}" type="pres">
      <dgm:prSet presAssocID="{5DDCF9CD-E3A9-4150-B126-EC205F79BF89}" presName="level3hierChild" presStyleCnt="0"/>
      <dgm:spPr/>
    </dgm:pt>
    <dgm:pt modelId="{A81734C0-6050-4835-8765-DD94D5196EC9}" type="pres">
      <dgm:prSet presAssocID="{0597FA40-1F85-4BF8-A90C-CE0E34441409}" presName="conn2-1" presStyleLbl="parChTrans1D2" presStyleIdx="3" presStyleCnt="6" custScaleX="2000000"/>
      <dgm:spPr/>
    </dgm:pt>
    <dgm:pt modelId="{B70E5325-0ACD-4BCC-8532-E0FEC341A2E1}" type="pres">
      <dgm:prSet presAssocID="{0597FA40-1F85-4BF8-A90C-CE0E34441409}" presName="connTx" presStyleLbl="parChTrans1D2" presStyleIdx="3" presStyleCnt="6"/>
      <dgm:spPr/>
    </dgm:pt>
    <dgm:pt modelId="{FD560D0F-44D3-4F61-9036-10A8E9107487}" type="pres">
      <dgm:prSet presAssocID="{EA943F49-F5D5-4417-81E5-3E0C82B07BA8}" presName="root2" presStyleCnt="0"/>
      <dgm:spPr/>
    </dgm:pt>
    <dgm:pt modelId="{C3F512B2-22D4-4363-AB19-874848ADF03A}" type="pres">
      <dgm:prSet presAssocID="{EA943F49-F5D5-4417-81E5-3E0C82B07BA8}" presName="LevelTwoTextNode" presStyleLbl="node2" presStyleIdx="3" presStyleCnt="6" custScaleX="202907">
        <dgm:presLayoutVars>
          <dgm:chPref val="3"/>
        </dgm:presLayoutVars>
      </dgm:prSet>
      <dgm:spPr/>
    </dgm:pt>
    <dgm:pt modelId="{D8FD844E-D364-40A6-B6DA-264B515587B7}" type="pres">
      <dgm:prSet presAssocID="{EA943F49-F5D5-4417-81E5-3E0C82B07BA8}" presName="level3hierChild" presStyleCnt="0"/>
      <dgm:spPr/>
    </dgm:pt>
    <dgm:pt modelId="{798E84C7-39F0-432F-BE07-B2D472E5B039}" type="pres">
      <dgm:prSet presAssocID="{31DF95DC-C29A-4A78-863F-81A6B68B522C}" presName="conn2-1" presStyleLbl="parChTrans1D2" presStyleIdx="4" presStyleCnt="6" custScaleX="2000000"/>
      <dgm:spPr/>
    </dgm:pt>
    <dgm:pt modelId="{06033A19-48BB-4A62-97F8-EC3188F8D97F}" type="pres">
      <dgm:prSet presAssocID="{31DF95DC-C29A-4A78-863F-81A6B68B522C}" presName="connTx" presStyleLbl="parChTrans1D2" presStyleIdx="4" presStyleCnt="6"/>
      <dgm:spPr/>
    </dgm:pt>
    <dgm:pt modelId="{D14476E2-B51F-4CF8-90DC-92DA72AEB2BC}" type="pres">
      <dgm:prSet presAssocID="{B6A4C46E-C4F7-432D-BCC5-5CBD21FAA85D}" presName="root2" presStyleCnt="0"/>
      <dgm:spPr/>
    </dgm:pt>
    <dgm:pt modelId="{50D30566-4910-4A31-9CF2-76C7634B58B5}" type="pres">
      <dgm:prSet presAssocID="{B6A4C46E-C4F7-432D-BCC5-5CBD21FAA85D}" presName="LevelTwoTextNode" presStyleLbl="node2" presStyleIdx="4" presStyleCnt="6" custScaleX="202907">
        <dgm:presLayoutVars>
          <dgm:chPref val="3"/>
        </dgm:presLayoutVars>
      </dgm:prSet>
      <dgm:spPr/>
    </dgm:pt>
    <dgm:pt modelId="{E52A72FB-D217-45C6-849E-D4CDFF008186}" type="pres">
      <dgm:prSet presAssocID="{B6A4C46E-C4F7-432D-BCC5-5CBD21FAA85D}" presName="level3hierChild" presStyleCnt="0"/>
      <dgm:spPr/>
    </dgm:pt>
    <dgm:pt modelId="{42DFA919-63BB-4E8D-8B9C-D20DC83F12A0}" type="pres">
      <dgm:prSet presAssocID="{25E11380-4E9A-42D3-806D-AC7FFDF0775F}" presName="conn2-1" presStyleLbl="parChTrans1D2" presStyleIdx="5" presStyleCnt="6" custScaleX="2000000"/>
      <dgm:spPr/>
    </dgm:pt>
    <dgm:pt modelId="{FC3154D3-B15B-4904-993E-C8FD6015EC66}" type="pres">
      <dgm:prSet presAssocID="{25E11380-4E9A-42D3-806D-AC7FFDF0775F}" presName="connTx" presStyleLbl="parChTrans1D2" presStyleIdx="5" presStyleCnt="6"/>
      <dgm:spPr/>
    </dgm:pt>
    <dgm:pt modelId="{C94365CD-4B9F-4392-B184-757F88194795}" type="pres">
      <dgm:prSet presAssocID="{A5EDF83E-D95F-4496-8E1A-96606E3688AF}" presName="root2" presStyleCnt="0"/>
      <dgm:spPr/>
    </dgm:pt>
    <dgm:pt modelId="{552B272A-F4DD-4E79-B8C9-ECEE480195D0}" type="pres">
      <dgm:prSet presAssocID="{A5EDF83E-D95F-4496-8E1A-96606E3688AF}" presName="LevelTwoTextNode" presStyleLbl="node2" presStyleIdx="5" presStyleCnt="6" custScaleX="202907">
        <dgm:presLayoutVars>
          <dgm:chPref val="3"/>
        </dgm:presLayoutVars>
      </dgm:prSet>
      <dgm:spPr/>
    </dgm:pt>
    <dgm:pt modelId="{7F254B3D-DFE8-4010-9FAC-A4F40306EFD9}" type="pres">
      <dgm:prSet presAssocID="{A5EDF83E-D95F-4496-8E1A-96606E3688AF}" presName="level3hierChild" presStyleCnt="0"/>
      <dgm:spPr/>
    </dgm:pt>
  </dgm:ptLst>
  <dgm:cxnLst>
    <dgm:cxn modelId="{8092A90A-1678-48E1-9A29-D4D8AB56078E}" type="presOf" srcId="{1B733F4F-0C3D-40AB-A170-A681386265F6}" destId="{6C2319DD-C585-4393-BCCC-CCCF1ED74758}" srcOrd="0" destOrd="0" presId="urn:microsoft.com/office/officeart/2008/layout/HorizontalMultiLevelHierarchy"/>
    <dgm:cxn modelId="{5A5CE90B-2CFF-417F-99B5-D18042555F6B}" type="presOf" srcId="{CBB30FDC-3719-45F2-8A56-17F6A7323AD6}" destId="{7831DCDA-BDD8-4816-8AB6-B0B9C22401B7}" srcOrd="0" destOrd="0" presId="urn:microsoft.com/office/officeart/2008/layout/HorizontalMultiLevelHierarchy"/>
    <dgm:cxn modelId="{F415A012-15F7-4485-B59E-2B84F87CA8D8}" type="presOf" srcId="{EA943F49-F5D5-4417-81E5-3E0C82B07BA8}" destId="{C3F512B2-22D4-4363-AB19-874848ADF03A}" srcOrd="0" destOrd="0" presId="urn:microsoft.com/office/officeart/2008/layout/HorizontalMultiLevelHierarchy"/>
    <dgm:cxn modelId="{AF19DF16-A3AC-4F67-800D-F87C58BD4821}" type="presOf" srcId="{32125AD1-EE33-4090-B3D4-806B5DD35D00}" destId="{C2D6C1B5-C31A-4A69-A2DE-AF25D0992391}" srcOrd="0" destOrd="0" presId="urn:microsoft.com/office/officeart/2008/layout/HorizontalMultiLevelHierarchy"/>
    <dgm:cxn modelId="{72DF6D17-BB6D-4746-A74A-C8E067B244F9}" type="presOf" srcId="{31DF95DC-C29A-4A78-863F-81A6B68B522C}" destId="{06033A19-48BB-4A62-97F8-EC3188F8D97F}" srcOrd="1" destOrd="0" presId="urn:microsoft.com/office/officeart/2008/layout/HorizontalMultiLevelHierarchy"/>
    <dgm:cxn modelId="{1FDB0C28-F312-460D-9330-F8C81090B7C4}" type="presOf" srcId="{B6A4C46E-C4F7-432D-BCC5-5CBD21FAA85D}" destId="{50D30566-4910-4A31-9CF2-76C7634B58B5}" srcOrd="0" destOrd="0" presId="urn:microsoft.com/office/officeart/2008/layout/HorizontalMultiLevelHierarchy"/>
    <dgm:cxn modelId="{E07CE936-9DE7-4371-8F18-B62EF45834AC}" srcId="{363C0710-7950-4625-A259-0E77218D68C9}" destId="{B6A4C46E-C4F7-432D-BCC5-5CBD21FAA85D}" srcOrd="4" destOrd="0" parTransId="{31DF95DC-C29A-4A78-863F-81A6B68B522C}" sibTransId="{04FD0756-6B96-4506-A84B-205E3F14347D}"/>
    <dgm:cxn modelId="{F52D373F-1A2B-4742-BEDD-782389A14431}" type="presOf" srcId="{556F6B74-C205-4B49-A3B9-E40D11BF426F}" destId="{C33E025D-6161-49D8-A397-52882B79E0FA}" srcOrd="1" destOrd="0" presId="urn:microsoft.com/office/officeart/2008/layout/HorizontalMultiLevelHierarchy"/>
    <dgm:cxn modelId="{666C1041-A658-4B92-9D2E-11B7790A7681}" type="presOf" srcId="{363C0710-7950-4625-A259-0E77218D68C9}" destId="{06D9E952-D81F-41E0-8162-0D76461F0B40}" srcOrd="0" destOrd="0" presId="urn:microsoft.com/office/officeart/2008/layout/HorizontalMultiLevelHierarchy"/>
    <dgm:cxn modelId="{8A963E63-D99E-4C68-96BE-F7B50BF2D19E}" type="presOf" srcId="{0597FA40-1F85-4BF8-A90C-CE0E34441409}" destId="{B70E5325-0ACD-4BCC-8532-E0FEC341A2E1}" srcOrd="1" destOrd="0" presId="urn:microsoft.com/office/officeart/2008/layout/HorizontalMultiLevelHierarchy"/>
    <dgm:cxn modelId="{927F6268-7C15-478A-A0B5-C6B96EB1980B}" type="presOf" srcId="{31DF95DC-C29A-4A78-863F-81A6B68B522C}" destId="{798E84C7-39F0-432F-BE07-B2D472E5B039}" srcOrd="0" destOrd="0" presId="urn:microsoft.com/office/officeart/2008/layout/HorizontalMultiLevelHierarchy"/>
    <dgm:cxn modelId="{0C1C646A-749D-4905-88BB-AD87BD35C4C9}" type="presOf" srcId="{0597FA40-1F85-4BF8-A90C-CE0E34441409}" destId="{A81734C0-6050-4835-8765-DD94D5196EC9}" srcOrd="0" destOrd="0" presId="urn:microsoft.com/office/officeart/2008/layout/HorizontalMultiLevelHierarchy"/>
    <dgm:cxn modelId="{6A61B16A-8B0B-4FFB-BB24-7DA7E3F70294}" srcId="{363C0710-7950-4625-A259-0E77218D68C9}" destId="{32125AD1-EE33-4090-B3D4-806B5DD35D00}" srcOrd="1" destOrd="0" parTransId="{67FC6D6C-3C39-4F09-8073-4113E32C9274}" sibTransId="{5BA8C138-5E79-4E09-9481-84FB14EECC1F}"/>
    <dgm:cxn modelId="{60A3D250-5190-482F-9241-2EFD592D103F}" type="presOf" srcId="{A5EDF83E-D95F-4496-8E1A-96606E3688AF}" destId="{552B272A-F4DD-4E79-B8C9-ECEE480195D0}" srcOrd="0" destOrd="0" presId="urn:microsoft.com/office/officeart/2008/layout/HorizontalMultiLevelHierarchy"/>
    <dgm:cxn modelId="{95AED954-6C11-4ECB-BA87-022D70201DEB}" type="presOf" srcId="{556F6B74-C205-4B49-A3B9-E40D11BF426F}" destId="{244BEC64-6395-4BEF-A659-E03872D10D89}" srcOrd="0" destOrd="0" presId="urn:microsoft.com/office/officeart/2008/layout/HorizontalMultiLevelHierarchy"/>
    <dgm:cxn modelId="{22CAE679-F793-4C57-94AD-AC8C90679823}" srcId="{363C0710-7950-4625-A259-0E77218D68C9}" destId="{5DDCF9CD-E3A9-4150-B126-EC205F79BF89}" srcOrd="2" destOrd="0" parTransId="{556F6B74-C205-4B49-A3B9-E40D11BF426F}" sibTransId="{BDCBFCEA-4947-4B24-AA4B-14C43D48F83C}"/>
    <dgm:cxn modelId="{58EF2083-7D92-4865-A8BB-DE25148AE0A7}" type="presOf" srcId="{67FC6D6C-3C39-4F09-8073-4113E32C9274}" destId="{ECCD2064-74A7-4591-AFA6-8AB3808495FB}" srcOrd="0" destOrd="0" presId="urn:microsoft.com/office/officeart/2008/layout/HorizontalMultiLevelHierarchy"/>
    <dgm:cxn modelId="{9AC7CFA1-3486-4FA5-8A4C-CDA4BE9A2B44}" type="presOf" srcId="{5DDCF9CD-E3A9-4150-B126-EC205F79BF89}" destId="{11EDFB29-E335-4570-8D2C-8AA639316C66}" srcOrd="0" destOrd="0" presId="urn:microsoft.com/office/officeart/2008/layout/HorizontalMultiLevelHierarchy"/>
    <dgm:cxn modelId="{6B5270B5-B603-4EDD-B568-1181052244E5}" type="presOf" srcId="{25E11380-4E9A-42D3-806D-AC7FFDF0775F}" destId="{42DFA919-63BB-4E8D-8B9C-D20DC83F12A0}" srcOrd="0" destOrd="0" presId="urn:microsoft.com/office/officeart/2008/layout/HorizontalMultiLevelHierarchy"/>
    <dgm:cxn modelId="{DAE30AC8-B416-48EA-B597-1CB46F2AAE69}" type="presOf" srcId="{B49B4E3C-7FBA-4BCF-A21D-AA3FBF4F5B99}" destId="{345E2D9E-8EDB-4189-BE99-00CC1122D281}" srcOrd="0" destOrd="0" presId="urn:microsoft.com/office/officeart/2008/layout/HorizontalMultiLevelHierarchy"/>
    <dgm:cxn modelId="{67C59DC9-329C-4E1C-80D0-C9FD070EAF17}" type="presOf" srcId="{B49B4E3C-7FBA-4BCF-A21D-AA3FBF4F5B99}" destId="{6646FA0A-0414-4AE6-86DA-B43FE68522C5}" srcOrd="1" destOrd="0" presId="urn:microsoft.com/office/officeart/2008/layout/HorizontalMultiLevelHierarchy"/>
    <dgm:cxn modelId="{7425C0CD-CB53-4DD8-8BC7-B9E560881DE7}" type="presOf" srcId="{25E11380-4E9A-42D3-806D-AC7FFDF0775F}" destId="{FC3154D3-B15B-4904-993E-C8FD6015EC66}" srcOrd="1" destOrd="0" presId="urn:microsoft.com/office/officeart/2008/layout/HorizontalMultiLevelHierarchy"/>
    <dgm:cxn modelId="{E024E9CD-1253-4A4E-9879-F2041338F9D2}" srcId="{363C0710-7950-4625-A259-0E77218D68C9}" destId="{CBB30FDC-3719-45F2-8A56-17F6A7323AD6}" srcOrd="0" destOrd="0" parTransId="{B49B4E3C-7FBA-4BCF-A21D-AA3FBF4F5B99}" sibTransId="{543842C8-4A42-41AC-9B1F-8F81A3D2AD2C}"/>
    <dgm:cxn modelId="{5FBCA0E9-903B-4F87-BA8E-780C097E0AB4}" srcId="{363C0710-7950-4625-A259-0E77218D68C9}" destId="{EA943F49-F5D5-4417-81E5-3E0C82B07BA8}" srcOrd="3" destOrd="0" parTransId="{0597FA40-1F85-4BF8-A90C-CE0E34441409}" sibTransId="{CE1C5950-E7DB-4162-8CE4-452979FEB3F2}"/>
    <dgm:cxn modelId="{E47C56F8-C151-4FB0-8FF4-BD9DBD1F6F96}" type="presOf" srcId="{67FC6D6C-3C39-4F09-8073-4113E32C9274}" destId="{E0BD54EA-CF8B-40BA-8062-63F901033EF4}" srcOrd="1" destOrd="0" presId="urn:microsoft.com/office/officeart/2008/layout/HorizontalMultiLevelHierarchy"/>
    <dgm:cxn modelId="{7EE63CF9-BB25-49B1-B36F-468DF7278CBC}" srcId="{1B733F4F-0C3D-40AB-A170-A681386265F6}" destId="{363C0710-7950-4625-A259-0E77218D68C9}" srcOrd="0" destOrd="0" parTransId="{3549705B-CFC6-4F19-9E30-05AC61EA44B1}" sibTransId="{253C50CF-5625-4E5D-A024-C61F93091569}"/>
    <dgm:cxn modelId="{2B587AFC-DD48-4E9A-A810-9EC048B37012}" srcId="{363C0710-7950-4625-A259-0E77218D68C9}" destId="{A5EDF83E-D95F-4496-8E1A-96606E3688AF}" srcOrd="5" destOrd="0" parTransId="{25E11380-4E9A-42D3-806D-AC7FFDF0775F}" sibTransId="{A23F3A78-A08E-4F88-BA42-3C96EAF9A676}"/>
    <dgm:cxn modelId="{F4B880B6-C183-4945-87A9-3D46FDE98E31}" type="presParOf" srcId="{6C2319DD-C585-4393-BCCC-CCCF1ED74758}" destId="{CCBCB7C9-9749-4DD8-A5D2-E097AC11CC90}" srcOrd="0" destOrd="0" presId="urn:microsoft.com/office/officeart/2008/layout/HorizontalMultiLevelHierarchy"/>
    <dgm:cxn modelId="{26FDF7B1-312F-4E4B-AE0A-6200B82CB413}" type="presParOf" srcId="{CCBCB7C9-9749-4DD8-A5D2-E097AC11CC90}" destId="{06D9E952-D81F-41E0-8162-0D76461F0B40}" srcOrd="0" destOrd="0" presId="urn:microsoft.com/office/officeart/2008/layout/HorizontalMultiLevelHierarchy"/>
    <dgm:cxn modelId="{533DDDE1-C51D-4488-A1D1-E33F8CCA2C5B}" type="presParOf" srcId="{CCBCB7C9-9749-4DD8-A5D2-E097AC11CC90}" destId="{C50A5699-4E90-4FA1-A276-6BDDD145F50F}" srcOrd="1" destOrd="0" presId="urn:microsoft.com/office/officeart/2008/layout/HorizontalMultiLevelHierarchy"/>
    <dgm:cxn modelId="{30D086DB-6A37-4ACD-B633-3AF718775590}" type="presParOf" srcId="{C50A5699-4E90-4FA1-A276-6BDDD145F50F}" destId="{345E2D9E-8EDB-4189-BE99-00CC1122D281}" srcOrd="0" destOrd="0" presId="urn:microsoft.com/office/officeart/2008/layout/HorizontalMultiLevelHierarchy"/>
    <dgm:cxn modelId="{A4F1A2F4-11EC-48A8-ABD6-A99AF369E948}" type="presParOf" srcId="{345E2D9E-8EDB-4189-BE99-00CC1122D281}" destId="{6646FA0A-0414-4AE6-86DA-B43FE68522C5}" srcOrd="0" destOrd="0" presId="urn:microsoft.com/office/officeart/2008/layout/HorizontalMultiLevelHierarchy"/>
    <dgm:cxn modelId="{8F04A5E3-2C22-4CB6-AEF9-9A770DB5107A}" type="presParOf" srcId="{C50A5699-4E90-4FA1-A276-6BDDD145F50F}" destId="{C56094E1-3849-48CF-81B1-EE3310685B88}" srcOrd="1" destOrd="0" presId="urn:microsoft.com/office/officeart/2008/layout/HorizontalMultiLevelHierarchy"/>
    <dgm:cxn modelId="{CD7C1D38-C59D-45CF-BACA-8D36E878C72D}" type="presParOf" srcId="{C56094E1-3849-48CF-81B1-EE3310685B88}" destId="{7831DCDA-BDD8-4816-8AB6-B0B9C22401B7}" srcOrd="0" destOrd="0" presId="urn:microsoft.com/office/officeart/2008/layout/HorizontalMultiLevelHierarchy"/>
    <dgm:cxn modelId="{97E4D28A-7708-4DBE-9C74-0A998615540B}" type="presParOf" srcId="{C56094E1-3849-48CF-81B1-EE3310685B88}" destId="{80B327E3-5551-4D35-9F49-78AE267F86CF}" srcOrd="1" destOrd="0" presId="urn:microsoft.com/office/officeart/2008/layout/HorizontalMultiLevelHierarchy"/>
    <dgm:cxn modelId="{6876C7D4-66B4-4181-B7C1-028F49C8C6BC}" type="presParOf" srcId="{C50A5699-4E90-4FA1-A276-6BDDD145F50F}" destId="{ECCD2064-74A7-4591-AFA6-8AB3808495FB}" srcOrd="2" destOrd="0" presId="urn:microsoft.com/office/officeart/2008/layout/HorizontalMultiLevelHierarchy"/>
    <dgm:cxn modelId="{3505B43D-F284-48A1-9379-FFDC31BB26D2}" type="presParOf" srcId="{ECCD2064-74A7-4591-AFA6-8AB3808495FB}" destId="{E0BD54EA-CF8B-40BA-8062-63F901033EF4}" srcOrd="0" destOrd="0" presId="urn:microsoft.com/office/officeart/2008/layout/HorizontalMultiLevelHierarchy"/>
    <dgm:cxn modelId="{33F6B127-2510-4609-84B0-70CC06942457}" type="presParOf" srcId="{C50A5699-4E90-4FA1-A276-6BDDD145F50F}" destId="{6FBB1BD8-8B6B-4E19-A8DD-892D2F8A2443}" srcOrd="3" destOrd="0" presId="urn:microsoft.com/office/officeart/2008/layout/HorizontalMultiLevelHierarchy"/>
    <dgm:cxn modelId="{1BA8F880-95A2-4C0F-8CFD-210F59CB80F9}" type="presParOf" srcId="{6FBB1BD8-8B6B-4E19-A8DD-892D2F8A2443}" destId="{C2D6C1B5-C31A-4A69-A2DE-AF25D0992391}" srcOrd="0" destOrd="0" presId="urn:microsoft.com/office/officeart/2008/layout/HorizontalMultiLevelHierarchy"/>
    <dgm:cxn modelId="{528AC51F-BE83-4EB3-B6D9-4A543A38D1E3}" type="presParOf" srcId="{6FBB1BD8-8B6B-4E19-A8DD-892D2F8A2443}" destId="{902CE608-AD05-4CC2-BE81-A780C0A5B442}" srcOrd="1" destOrd="0" presId="urn:microsoft.com/office/officeart/2008/layout/HorizontalMultiLevelHierarchy"/>
    <dgm:cxn modelId="{F8612071-51E2-489F-8658-30FD3109A8E7}" type="presParOf" srcId="{C50A5699-4E90-4FA1-A276-6BDDD145F50F}" destId="{244BEC64-6395-4BEF-A659-E03872D10D89}" srcOrd="4" destOrd="0" presId="urn:microsoft.com/office/officeart/2008/layout/HorizontalMultiLevelHierarchy"/>
    <dgm:cxn modelId="{FAFF816D-C4A1-4767-AF40-12E75EFC885F}" type="presParOf" srcId="{244BEC64-6395-4BEF-A659-E03872D10D89}" destId="{C33E025D-6161-49D8-A397-52882B79E0FA}" srcOrd="0" destOrd="0" presId="urn:microsoft.com/office/officeart/2008/layout/HorizontalMultiLevelHierarchy"/>
    <dgm:cxn modelId="{E62F835F-6ABA-4EBF-AE59-52C30278E081}" type="presParOf" srcId="{C50A5699-4E90-4FA1-A276-6BDDD145F50F}" destId="{95764E8A-8B83-467C-98C5-6AD3F93D4E27}" srcOrd="5" destOrd="0" presId="urn:microsoft.com/office/officeart/2008/layout/HorizontalMultiLevelHierarchy"/>
    <dgm:cxn modelId="{15E28375-2C15-4949-AAD9-270957C079ED}" type="presParOf" srcId="{95764E8A-8B83-467C-98C5-6AD3F93D4E27}" destId="{11EDFB29-E335-4570-8D2C-8AA639316C66}" srcOrd="0" destOrd="0" presId="urn:microsoft.com/office/officeart/2008/layout/HorizontalMultiLevelHierarchy"/>
    <dgm:cxn modelId="{2E38CAC3-AB10-4688-B7C9-FAD56B8A1490}" type="presParOf" srcId="{95764E8A-8B83-467C-98C5-6AD3F93D4E27}" destId="{7D05EFBF-5AD8-4773-B0AF-40B0FF47004E}" srcOrd="1" destOrd="0" presId="urn:microsoft.com/office/officeart/2008/layout/HorizontalMultiLevelHierarchy"/>
    <dgm:cxn modelId="{928A6FA5-1A90-47EB-8F08-886547963A45}" type="presParOf" srcId="{C50A5699-4E90-4FA1-A276-6BDDD145F50F}" destId="{A81734C0-6050-4835-8765-DD94D5196EC9}" srcOrd="6" destOrd="0" presId="urn:microsoft.com/office/officeart/2008/layout/HorizontalMultiLevelHierarchy"/>
    <dgm:cxn modelId="{FE789F5A-1F1F-416C-9004-697CABC4DD7B}" type="presParOf" srcId="{A81734C0-6050-4835-8765-DD94D5196EC9}" destId="{B70E5325-0ACD-4BCC-8532-E0FEC341A2E1}" srcOrd="0" destOrd="0" presId="urn:microsoft.com/office/officeart/2008/layout/HorizontalMultiLevelHierarchy"/>
    <dgm:cxn modelId="{39E60E6B-5D4C-4358-B8D7-523B8DEFD679}" type="presParOf" srcId="{C50A5699-4E90-4FA1-A276-6BDDD145F50F}" destId="{FD560D0F-44D3-4F61-9036-10A8E9107487}" srcOrd="7" destOrd="0" presId="urn:microsoft.com/office/officeart/2008/layout/HorizontalMultiLevelHierarchy"/>
    <dgm:cxn modelId="{71530413-FBF4-4776-812D-AA03948C3925}" type="presParOf" srcId="{FD560D0F-44D3-4F61-9036-10A8E9107487}" destId="{C3F512B2-22D4-4363-AB19-874848ADF03A}" srcOrd="0" destOrd="0" presId="urn:microsoft.com/office/officeart/2008/layout/HorizontalMultiLevelHierarchy"/>
    <dgm:cxn modelId="{CF508DE0-CDBD-4C06-88A3-275DABC99C15}" type="presParOf" srcId="{FD560D0F-44D3-4F61-9036-10A8E9107487}" destId="{D8FD844E-D364-40A6-B6DA-264B515587B7}" srcOrd="1" destOrd="0" presId="urn:microsoft.com/office/officeart/2008/layout/HorizontalMultiLevelHierarchy"/>
    <dgm:cxn modelId="{442DA3D6-2E5A-42B1-AEB0-58B4529E34BE}" type="presParOf" srcId="{C50A5699-4E90-4FA1-A276-6BDDD145F50F}" destId="{798E84C7-39F0-432F-BE07-B2D472E5B039}" srcOrd="8" destOrd="0" presId="urn:microsoft.com/office/officeart/2008/layout/HorizontalMultiLevelHierarchy"/>
    <dgm:cxn modelId="{2EE3830C-B5DD-49C7-9169-64178AA05EE5}" type="presParOf" srcId="{798E84C7-39F0-432F-BE07-B2D472E5B039}" destId="{06033A19-48BB-4A62-97F8-EC3188F8D97F}" srcOrd="0" destOrd="0" presId="urn:microsoft.com/office/officeart/2008/layout/HorizontalMultiLevelHierarchy"/>
    <dgm:cxn modelId="{801EF431-908F-4D56-8F79-8DDD5AB6FC01}" type="presParOf" srcId="{C50A5699-4E90-4FA1-A276-6BDDD145F50F}" destId="{D14476E2-B51F-4CF8-90DC-92DA72AEB2BC}" srcOrd="9" destOrd="0" presId="urn:microsoft.com/office/officeart/2008/layout/HorizontalMultiLevelHierarchy"/>
    <dgm:cxn modelId="{EB4A356D-4800-42AC-A2C9-6AD1C8C86F39}" type="presParOf" srcId="{D14476E2-B51F-4CF8-90DC-92DA72AEB2BC}" destId="{50D30566-4910-4A31-9CF2-76C7634B58B5}" srcOrd="0" destOrd="0" presId="urn:microsoft.com/office/officeart/2008/layout/HorizontalMultiLevelHierarchy"/>
    <dgm:cxn modelId="{C057CF52-ECC3-4790-ABFB-B8A73D32E629}" type="presParOf" srcId="{D14476E2-B51F-4CF8-90DC-92DA72AEB2BC}" destId="{E52A72FB-D217-45C6-849E-D4CDFF008186}" srcOrd="1" destOrd="0" presId="urn:microsoft.com/office/officeart/2008/layout/HorizontalMultiLevelHierarchy"/>
    <dgm:cxn modelId="{C2C367C1-2514-4401-983F-50E906EECBCB}" type="presParOf" srcId="{C50A5699-4E90-4FA1-A276-6BDDD145F50F}" destId="{42DFA919-63BB-4E8D-8B9C-D20DC83F12A0}" srcOrd="10" destOrd="0" presId="urn:microsoft.com/office/officeart/2008/layout/HorizontalMultiLevelHierarchy"/>
    <dgm:cxn modelId="{7841BC0E-C067-4987-B973-F2D9C2155581}" type="presParOf" srcId="{42DFA919-63BB-4E8D-8B9C-D20DC83F12A0}" destId="{FC3154D3-B15B-4904-993E-C8FD6015EC66}" srcOrd="0" destOrd="0" presId="urn:microsoft.com/office/officeart/2008/layout/HorizontalMultiLevelHierarchy"/>
    <dgm:cxn modelId="{A6E7652A-9C32-4C05-BD88-0265FD755826}" type="presParOf" srcId="{C50A5699-4E90-4FA1-A276-6BDDD145F50F}" destId="{C94365CD-4B9F-4392-B184-757F88194795}" srcOrd="11" destOrd="0" presId="urn:microsoft.com/office/officeart/2008/layout/HorizontalMultiLevelHierarchy"/>
    <dgm:cxn modelId="{1C038D4E-769B-41C1-BB90-3251E39A122B}" type="presParOf" srcId="{C94365CD-4B9F-4392-B184-757F88194795}" destId="{552B272A-F4DD-4E79-B8C9-ECEE480195D0}" srcOrd="0" destOrd="0" presId="urn:microsoft.com/office/officeart/2008/layout/HorizontalMultiLevelHierarchy"/>
    <dgm:cxn modelId="{D9FF5617-D05C-42E8-A4AF-7DC093C59D65}" type="presParOf" srcId="{C94365CD-4B9F-4392-B184-757F88194795}" destId="{7F254B3D-DFE8-4010-9FAC-A4F40306EFD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937E0-BD2D-4083-8A40-947296848F33}">
      <dsp:nvSpPr>
        <dsp:cNvPr id="0" name=""/>
        <dsp:cNvSpPr/>
      </dsp:nvSpPr>
      <dsp:spPr>
        <a:xfrm>
          <a:off x="2325290" y="1123882"/>
          <a:ext cx="1650206" cy="392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595"/>
              </a:lnTo>
              <a:lnTo>
                <a:pt x="1650206" y="267595"/>
              </a:lnTo>
              <a:lnTo>
                <a:pt x="1650206" y="39267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0F4B3-8418-4177-823E-18D497E06F23}">
      <dsp:nvSpPr>
        <dsp:cNvPr id="0" name=""/>
        <dsp:cNvSpPr/>
      </dsp:nvSpPr>
      <dsp:spPr>
        <a:xfrm>
          <a:off x="2279570" y="1123882"/>
          <a:ext cx="91440" cy="3926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67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44C5D-7B33-4E7A-AAE9-862FF1E40042}">
      <dsp:nvSpPr>
        <dsp:cNvPr id="0" name=""/>
        <dsp:cNvSpPr/>
      </dsp:nvSpPr>
      <dsp:spPr>
        <a:xfrm>
          <a:off x="675084" y="1123882"/>
          <a:ext cx="1650206" cy="392674"/>
        </a:xfrm>
        <a:custGeom>
          <a:avLst/>
          <a:gdLst/>
          <a:ahLst/>
          <a:cxnLst/>
          <a:rect l="0" t="0" r="0" b="0"/>
          <a:pathLst>
            <a:path>
              <a:moveTo>
                <a:pt x="1650206" y="0"/>
              </a:moveTo>
              <a:lnTo>
                <a:pt x="1650206" y="267595"/>
              </a:lnTo>
              <a:lnTo>
                <a:pt x="0" y="267595"/>
              </a:lnTo>
              <a:lnTo>
                <a:pt x="0" y="39267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F9604-7CE3-4867-A8F9-BF9F902A50AF}">
      <dsp:nvSpPr>
        <dsp:cNvPr id="0" name=""/>
        <dsp:cNvSpPr/>
      </dsp:nvSpPr>
      <dsp:spPr>
        <a:xfrm>
          <a:off x="240029" y="266525"/>
          <a:ext cx="4170522" cy="8573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714AE-50C7-49FB-9C47-75B1D4195CDC}">
      <dsp:nvSpPr>
        <dsp:cNvPr id="0" name=""/>
        <dsp:cNvSpPr/>
      </dsp:nvSpPr>
      <dsp:spPr>
        <a:xfrm>
          <a:off x="390047" y="409043"/>
          <a:ext cx="4170522" cy="857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Marketing Information System </a:t>
          </a:r>
          <a:br>
            <a:rPr lang="en-US" sz="1600" b="1" kern="1200" dirty="0"/>
          </a:br>
          <a:r>
            <a:rPr lang="en-US" sz="1600" kern="1200" dirty="0"/>
            <a:t>is developed from:</a:t>
          </a:r>
        </a:p>
      </dsp:txBody>
      <dsp:txXfrm>
        <a:off x="415158" y="434154"/>
        <a:ext cx="4120300" cy="807135"/>
      </dsp:txXfrm>
    </dsp:sp>
    <dsp:sp modelId="{2C66307F-95FD-4EFD-A48A-446902BBF1B2}">
      <dsp:nvSpPr>
        <dsp:cNvPr id="0" name=""/>
        <dsp:cNvSpPr/>
      </dsp:nvSpPr>
      <dsp:spPr>
        <a:xfrm>
          <a:off x="0" y="1516556"/>
          <a:ext cx="1350168" cy="857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7C63F-E8C6-4D1B-864B-C6C89F82E531}">
      <dsp:nvSpPr>
        <dsp:cNvPr id="0" name=""/>
        <dsp:cNvSpPr/>
      </dsp:nvSpPr>
      <dsp:spPr>
        <a:xfrm>
          <a:off x="150018" y="1659074"/>
          <a:ext cx="1350168" cy="857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Company’s internal records</a:t>
          </a:r>
          <a:br>
            <a:rPr lang="en-US" sz="1200" kern="1200" dirty="0"/>
          </a:br>
          <a:r>
            <a:rPr lang="en-US" sz="1200" b="1" kern="1200" dirty="0">
              <a:solidFill>
                <a:schemeClr val="accent4">
                  <a:lumMod val="75000"/>
                </a:schemeClr>
              </a:solidFill>
            </a:rPr>
            <a:t>(CHAP 3)</a:t>
          </a:r>
        </a:p>
      </dsp:txBody>
      <dsp:txXfrm>
        <a:off x="175129" y="1684185"/>
        <a:ext cx="1299946" cy="807135"/>
      </dsp:txXfrm>
    </dsp:sp>
    <dsp:sp modelId="{C187F2FD-F09B-4254-AF6E-06EFAFA1492B}">
      <dsp:nvSpPr>
        <dsp:cNvPr id="0" name=""/>
        <dsp:cNvSpPr/>
      </dsp:nvSpPr>
      <dsp:spPr>
        <a:xfrm>
          <a:off x="1650206" y="1516556"/>
          <a:ext cx="1350168" cy="857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A8B5C-2B0A-4350-8D53-0CEF3ABA4BA0}">
      <dsp:nvSpPr>
        <dsp:cNvPr id="0" name=""/>
        <dsp:cNvSpPr/>
      </dsp:nvSpPr>
      <dsp:spPr>
        <a:xfrm>
          <a:off x="1800225" y="1659074"/>
          <a:ext cx="1350168" cy="857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Marketing Intelligence Activities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4">
                  <a:lumMod val="75000"/>
                </a:schemeClr>
              </a:solidFill>
            </a:rPr>
            <a:t>(CHAP 3)</a:t>
          </a:r>
          <a:endParaRPr lang="en-US" sz="1200" kern="1200" dirty="0"/>
        </a:p>
      </dsp:txBody>
      <dsp:txXfrm>
        <a:off x="1825336" y="1684185"/>
        <a:ext cx="1299946" cy="807135"/>
      </dsp:txXfrm>
    </dsp:sp>
    <dsp:sp modelId="{723CEB37-6ABE-4915-8A9C-43518BF51742}">
      <dsp:nvSpPr>
        <dsp:cNvPr id="0" name=""/>
        <dsp:cNvSpPr/>
      </dsp:nvSpPr>
      <dsp:spPr>
        <a:xfrm>
          <a:off x="3300412" y="1516556"/>
          <a:ext cx="1350168" cy="8573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7E290-8FC3-4F7E-AE51-A818155494C3}">
      <dsp:nvSpPr>
        <dsp:cNvPr id="0" name=""/>
        <dsp:cNvSpPr/>
      </dsp:nvSpPr>
      <dsp:spPr>
        <a:xfrm>
          <a:off x="3450431" y="1659074"/>
          <a:ext cx="1350168" cy="857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Marketing Research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4">
                  <a:lumMod val="75000"/>
                </a:schemeClr>
              </a:solidFill>
            </a:rPr>
            <a:t>(CHAP 4)</a:t>
          </a:r>
          <a:endParaRPr lang="en-US" sz="1200" kern="1200" dirty="0"/>
        </a:p>
      </dsp:txBody>
      <dsp:txXfrm>
        <a:off x="3475542" y="1684185"/>
        <a:ext cx="1299946" cy="807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47602-817A-4659-A37C-5C6664472413}">
      <dsp:nvSpPr>
        <dsp:cNvPr id="0" name=""/>
        <dsp:cNvSpPr/>
      </dsp:nvSpPr>
      <dsp:spPr>
        <a:xfrm>
          <a:off x="1303019" y="40957"/>
          <a:ext cx="1965960" cy="196596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managers think they need</a:t>
          </a:r>
        </a:p>
      </dsp:txBody>
      <dsp:txXfrm>
        <a:off x="1565148" y="385000"/>
        <a:ext cx="1441704" cy="884682"/>
      </dsp:txXfrm>
    </dsp:sp>
    <dsp:sp modelId="{706C66D9-AC1E-49B3-9808-B6B65DB75E17}">
      <dsp:nvSpPr>
        <dsp:cNvPr id="0" name=""/>
        <dsp:cNvSpPr/>
      </dsp:nvSpPr>
      <dsp:spPr>
        <a:xfrm>
          <a:off x="2012403" y="1269682"/>
          <a:ext cx="1965960" cy="1965960"/>
        </a:xfrm>
        <a:prstGeom prst="ellipse">
          <a:avLst/>
        </a:prstGeom>
        <a:solidFill>
          <a:schemeClr val="accent2">
            <a:alpha val="50000"/>
            <a:hueOff val="5241764"/>
            <a:satOff val="-994"/>
            <a:lumOff val="-500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managers really need</a:t>
          </a:r>
        </a:p>
      </dsp:txBody>
      <dsp:txXfrm>
        <a:off x="2613660" y="1777555"/>
        <a:ext cx="1179576" cy="1081278"/>
      </dsp:txXfrm>
    </dsp:sp>
    <dsp:sp modelId="{31E21CB4-A2D2-4718-AFFB-B4950B62CD5D}">
      <dsp:nvSpPr>
        <dsp:cNvPr id="0" name=""/>
        <dsp:cNvSpPr/>
      </dsp:nvSpPr>
      <dsp:spPr>
        <a:xfrm>
          <a:off x="593636" y="1269682"/>
          <a:ext cx="1965960" cy="1965960"/>
        </a:xfrm>
        <a:prstGeom prst="ellipse">
          <a:avLst/>
        </a:prstGeom>
        <a:solidFill>
          <a:schemeClr val="accent2">
            <a:alpha val="50000"/>
            <a:hueOff val="10483529"/>
            <a:satOff val="-1988"/>
            <a:lumOff val="-999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is economically feasible</a:t>
          </a:r>
        </a:p>
      </dsp:txBody>
      <dsp:txXfrm>
        <a:off x="778764" y="1777555"/>
        <a:ext cx="1179576" cy="1081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FA919-63BB-4E8D-8B9C-D20DC83F12A0}">
      <dsp:nvSpPr>
        <dsp:cNvPr id="0" name=""/>
        <dsp:cNvSpPr/>
      </dsp:nvSpPr>
      <dsp:spPr>
        <a:xfrm>
          <a:off x="2457338" y="1789906"/>
          <a:ext cx="323747" cy="154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873" y="0"/>
              </a:lnTo>
              <a:lnTo>
                <a:pt x="161873" y="1542242"/>
              </a:lnTo>
              <a:lnTo>
                <a:pt x="323747" y="15422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31283" y="2521630"/>
        <a:ext cx="1575856" cy="78792"/>
      </dsp:txXfrm>
    </dsp:sp>
    <dsp:sp modelId="{798E84C7-39F0-432F-BE07-B2D472E5B039}">
      <dsp:nvSpPr>
        <dsp:cNvPr id="0" name=""/>
        <dsp:cNvSpPr/>
      </dsp:nvSpPr>
      <dsp:spPr>
        <a:xfrm>
          <a:off x="2457338" y="1789906"/>
          <a:ext cx="323747" cy="925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873" y="0"/>
              </a:lnTo>
              <a:lnTo>
                <a:pt x="161873" y="925345"/>
              </a:lnTo>
              <a:lnTo>
                <a:pt x="323747" y="92534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9039" y="2228070"/>
        <a:ext cx="980345" cy="49017"/>
      </dsp:txXfrm>
    </dsp:sp>
    <dsp:sp modelId="{A81734C0-6050-4835-8765-DD94D5196EC9}">
      <dsp:nvSpPr>
        <dsp:cNvPr id="0" name=""/>
        <dsp:cNvSpPr/>
      </dsp:nvSpPr>
      <dsp:spPr>
        <a:xfrm>
          <a:off x="2457338" y="1789906"/>
          <a:ext cx="323747" cy="30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873" y="0"/>
              </a:lnTo>
              <a:lnTo>
                <a:pt x="161873" y="308448"/>
              </a:lnTo>
              <a:lnTo>
                <a:pt x="323747" y="30844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5631" y="1932951"/>
        <a:ext cx="447161" cy="22358"/>
      </dsp:txXfrm>
    </dsp:sp>
    <dsp:sp modelId="{244BEC64-6395-4BEF-A659-E03872D10D89}">
      <dsp:nvSpPr>
        <dsp:cNvPr id="0" name=""/>
        <dsp:cNvSpPr/>
      </dsp:nvSpPr>
      <dsp:spPr>
        <a:xfrm>
          <a:off x="2457338" y="1481457"/>
          <a:ext cx="323747" cy="308448"/>
        </a:xfrm>
        <a:custGeom>
          <a:avLst/>
          <a:gdLst/>
          <a:ahLst/>
          <a:cxnLst/>
          <a:rect l="0" t="0" r="0" b="0"/>
          <a:pathLst>
            <a:path>
              <a:moveTo>
                <a:pt x="0" y="308448"/>
              </a:moveTo>
              <a:lnTo>
                <a:pt x="161873" y="308448"/>
              </a:lnTo>
              <a:lnTo>
                <a:pt x="161873" y="0"/>
              </a:lnTo>
              <a:lnTo>
                <a:pt x="323747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5631" y="1624502"/>
        <a:ext cx="447161" cy="22358"/>
      </dsp:txXfrm>
    </dsp:sp>
    <dsp:sp modelId="{ECCD2064-74A7-4591-AFA6-8AB3808495FB}">
      <dsp:nvSpPr>
        <dsp:cNvPr id="0" name=""/>
        <dsp:cNvSpPr/>
      </dsp:nvSpPr>
      <dsp:spPr>
        <a:xfrm>
          <a:off x="2457338" y="864560"/>
          <a:ext cx="323747" cy="925345"/>
        </a:xfrm>
        <a:custGeom>
          <a:avLst/>
          <a:gdLst/>
          <a:ahLst/>
          <a:cxnLst/>
          <a:rect l="0" t="0" r="0" b="0"/>
          <a:pathLst>
            <a:path>
              <a:moveTo>
                <a:pt x="0" y="925345"/>
              </a:moveTo>
              <a:lnTo>
                <a:pt x="161873" y="925345"/>
              </a:lnTo>
              <a:lnTo>
                <a:pt x="161873" y="0"/>
              </a:lnTo>
              <a:lnTo>
                <a:pt x="323747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9039" y="1302724"/>
        <a:ext cx="980345" cy="49017"/>
      </dsp:txXfrm>
    </dsp:sp>
    <dsp:sp modelId="{345E2D9E-8EDB-4189-BE99-00CC1122D281}">
      <dsp:nvSpPr>
        <dsp:cNvPr id="0" name=""/>
        <dsp:cNvSpPr/>
      </dsp:nvSpPr>
      <dsp:spPr>
        <a:xfrm>
          <a:off x="2457338" y="247663"/>
          <a:ext cx="323747" cy="1542242"/>
        </a:xfrm>
        <a:custGeom>
          <a:avLst/>
          <a:gdLst/>
          <a:ahLst/>
          <a:cxnLst/>
          <a:rect l="0" t="0" r="0" b="0"/>
          <a:pathLst>
            <a:path>
              <a:moveTo>
                <a:pt x="0" y="1542242"/>
              </a:moveTo>
              <a:lnTo>
                <a:pt x="161873" y="1542242"/>
              </a:lnTo>
              <a:lnTo>
                <a:pt x="161873" y="0"/>
              </a:lnTo>
              <a:lnTo>
                <a:pt x="323747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31283" y="979388"/>
        <a:ext cx="1575856" cy="78792"/>
      </dsp:txXfrm>
    </dsp:sp>
    <dsp:sp modelId="{06D9E952-D81F-41E0-8162-0D76461F0B40}">
      <dsp:nvSpPr>
        <dsp:cNvPr id="0" name=""/>
        <dsp:cNvSpPr/>
      </dsp:nvSpPr>
      <dsp:spPr>
        <a:xfrm rot="16200000">
          <a:off x="657916" y="1289215"/>
          <a:ext cx="2597461" cy="10013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Major forces</a:t>
          </a:r>
        </a:p>
      </dsp:txBody>
      <dsp:txXfrm>
        <a:off x="657916" y="1289215"/>
        <a:ext cx="2597461" cy="1001381"/>
      </dsp:txXfrm>
    </dsp:sp>
    <dsp:sp modelId="{7831DCDA-BDD8-4816-8AB6-B0B9C22401B7}">
      <dsp:nvSpPr>
        <dsp:cNvPr id="0" name=""/>
        <dsp:cNvSpPr/>
      </dsp:nvSpPr>
      <dsp:spPr>
        <a:xfrm>
          <a:off x="2781085" y="904"/>
          <a:ext cx="3284532" cy="493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Demographic</a:t>
          </a:r>
        </a:p>
      </dsp:txBody>
      <dsp:txXfrm>
        <a:off x="2781085" y="904"/>
        <a:ext cx="3284532" cy="493517"/>
      </dsp:txXfrm>
    </dsp:sp>
    <dsp:sp modelId="{C2D6C1B5-C31A-4A69-A2DE-AF25D0992391}">
      <dsp:nvSpPr>
        <dsp:cNvPr id="0" name=""/>
        <dsp:cNvSpPr/>
      </dsp:nvSpPr>
      <dsp:spPr>
        <a:xfrm>
          <a:off x="2781085" y="617801"/>
          <a:ext cx="3284532" cy="493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Economic</a:t>
          </a:r>
        </a:p>
      </dsp:txBody>
      <dsp:txXfrm>
        <a:off x="2781085" y="617801"/>
        <a:ext cx="3284532" cy="493517"/>
      </dsp:txXfrm>
    </dsp:sp>
    <dsp:sp modelId="{11EDFB29-E335-4570-8D2C-8AA639316C66}">
      <dsp:nvSpPr>
        <dsp:cNvPr id="0" name=""/>
        <dsp:cNvSpPr/>
      </dsp:nvSpPr>
      <dsp:spPr>
        <a:xfrm>
          <a:off x="2781085" y="1234698"/>
          <a:ext cx="3284532" cy="493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 Social-cultural</a:t>
          </a:r>
        </a:p>
      </dsp:txBody>
      <dsp:txXfrm>
        <a:off x="2781085" y="1234698"/>
        <a:ext cx="3284532" cy="493517"/>
      </dsp:txXfrm>
    </dsp:sp>
    <dsp:sp modelId="{C3F512B2-22D4-4363-AB19-874848ADF03A}">
      <dsp:nvSpPr>
        <dsp:cNvPr id="0" name=""/>
        <dsp:cNvSpPr/>
      </dsp:nvSpPr>
      <dsp:spPr>
        <a:xfrm>
          <a:off x="2781085" y="1851595"/>
          <a:ext cx="3284532" cy="493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4. Natural</a:t>
          </a:r>
        </a:p>
      </dsp:txBody>
      <dsp:txXfrm>
        <a:off x="2781085" y="1851595"/>
        <a:ext cx="3284532" cy="493517"/>
      </dsp:txXfrm>
    </dsp:sp>
    <dsp:sp modelId="{50D30566-4910-4A31-9CF2-76C7634B58B5}">
      <dsp:nvSpPr>
        <dsp:cNvPr id="0" name=""/>
        <dsp:cNvSpPr/>
      </dsp:nvSpPr>
      <dsp:spPr>
        <a:xfrm>
          <a:off x="2781085" y="2468492"/>
          <a:ext cx="3284532" cy="493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5. Technological</a:t>
          </a:r>
        </a:p>
      </dsp:txBody>
      <dsp:txXfrm>
        <a:off x="2781085" y="2468492"/>
        <a:ext cx="3284532" cy="493517"/>
      </dsp:txXfrm>
    </dsp:sp>
    <dsp:sp modelId="{552B272A-F4DD-4E79-B8C9-ECEE480195D0}">
      <dsp:nvSpPr>
        <dsp:cNvPr id="0" name=""/>
        <dsp:cNvSpPr/>
      </dsp:nvSpPr>
      <dsp:spPr>
        <a:xfrm>
          <a:off x="2781085" y="3085389"/>
          <a:ext cx="3284532" cy="4935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6. Political-legal</a:t>
          </a:r>
        </a:p>
      </dsp:txBody>
      <dsp:txXfrm>
        <a:off x="2781085" y="3085389"/>
        <a:ext cx="3284532" cy="493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8E6D5-285E-4EB3-B86C-129AFB175317}" type="datetimeFigureOut">
              <a:rPr lang="en-US" smtClean="0"/>
              <a:pPr/>
              <a:t>12-Mar-25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CBFC3-749C-4045-98B9-370124A676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5C267-9C88-46C0-A5B9-14C213FBAC52}" type="datetimeFigureOut">
              <a:rPr lang="en-US" smtClean="0"/>
              <a:pPr/>
              <a:t>12-Mar-25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8E8A2-5FCF-455D-9C62-10344EDDB3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4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  <a:ln>
            <a:noFill/>
          </a:ln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0" y="5170858"/>
            <a:ext cx="9144000" cy="1001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>
              <a:buFont typeface="Candara" pitchFamily="34" charset="0"/>
              <a:buChar char="&gt;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 220 Marketing Management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Part-II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Kotler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400141"/>
            <a:ext cx="3574257" cy="457859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-2380" y="6041891"/>
            <a:ext cx="9146380" cy="8161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929640"/>
          </a:xfrm>
          <a:prstGeom prst="rect">
            <a:avLst/>
          </a:prstGeom>
          <a:ln w="28575">
            <a:solidFill>
              <a:srgbClr val="002060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754151"/>
            <a:ext cx="7520940" cy="411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824" y="6076950"/>
            <a:ext cx="750558" cy="750558"/>
          </a:xfrm>
          <a:prstGeom prst="ellipse">
            <a:avLst/>
          </a:prstGeom>
          <a:ln w="57150">
            <a:solidFill>
              <a:srgbClr val="FFFFFF"/>
            </a:solidFill>
          </a:ln>
        </p:spPr>
        <p:txBody>
          <a:bodyPr vert="horz" lIns="9144" tIns="9144" rIns="9144" bIns="9144" rtlCol="0" anchor="ctr">
            <a:noAutofit/>
          </a:bodyPr>
          <a:lstStyle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all" baseline="0">
          <a:solidFill>
            <a:srgbClr val="C00000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800" b="0" kern="1200">
          <a:solidFill>
            <a:schemeClr val="tx1"/>
          </a:solidFill>
          <a:latin typeface="Book Antiqua" pitchFamily="18" charset="0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v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SzPct val="70000"/>
        <a:buFont typeface="Courier New" pitchFamily="49" charset="0"/>
        <a:buChar char="o"/>
        <a:defRPr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B707-9DDB-DAE5-D800-C018A886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99644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2: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Capturing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E9AC-296E-9B05-07C5-7C79E225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819400"/>
            <a:ext cx="6187440" cy="3048000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002060"/>
                </a:solidFill>
              </a:rPr>
              <a:t>Components of a Modern MIS</a:t>
            </a:r>
          </a:p>
          <a:p>
            <a:pPr algn="r"/>
            <a:r>
              <a:rPr lang="en-US" b="1" dirty="0">
                <a:solidFill>
                  <a:srgbClr val="002060"/>
                </a:solidFill>
              </a:rPr>
              <a:t>Internal Records</a:t>
            </a:r>
          </a:p>
          <a:p>
            <a:pPr algn="r"/>
            <a:r>
              <a:rPr lang="en-US" b="1" dirty="0">
                <a:solidFill>
                  <a:srgbClr val="002060"/>
                </a:solidFill>
              </a:rPr>
              <a:t>Marketing Intelligence</a:t>
            </a:r>
          </a:p>
          <a:p>
            <a:pPr algn="r"/>
            <a:r>
              <a:rPr lang="en-US" b="1" dirty="0">
                <a:solidFill>
                  <a:srgbClr val="002060"/>
                </a:solidFill>
              </a:rPr>
              <a:t>Analyzing the macroenvironment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5F5B4-D404-53C6-9775-C1DC56EF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E4A35-2997-E024-9643-0447A35A0526}"/>
              </a:ext>
            </a:extLst>
          </p:cNvPr>
          <p:cNvSpPr txBox="1"/>
          <p:nvPr/>
        </p:nvSpPr>
        <p:spPr>
          <a:xfrm>
            <a:off x="4538870" y="63511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MG 1002 Marketing Management </a:t>
            </a:r>
          </a:p>
        </p:txBody>
      </p:sp>
    </p:spTree>
    <p:extLst>
      <p:ext uri="{BB962C8B-B14F-4D97-AF65-F5344CB8AC3E}">
        <p14:creationId xmlns:p14="http://schemas.microsoft.com/office/powerpoint/2010/main" val="24809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Macroenvironment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3">
                    <a:lumMod val="50000"/>
                  </a:schemeClr>
                </a:solidFill>
              </a:rPr>
              <a:t>3. Social-Cultural Environment</a:t>
            </a:r>
          </a:p>
          <a:p>
            <a:pPr lvl="1"/>
            <a:r>
              <a:rPr lang="en-US" dirty="0"/>
              <a:t>Society’s impact on individuals and groups</a:t>
            </a:r>
          </a:p>
          <a:p>
            <a:pPr lvl="1"/>
            <a:r>
              <a:rPr lang="en-US" dirty="0"/>
              <a:t>Some interesting ‘views’</a:t>
            </a:r>
          </a:p>
          <a:p>
            <a:pPr lvl="2"/>
            <a:r>
              <a:rPr lang="en-US" dirty="0"/>
              <a:t>How people view </a:t>
            </a:r>
            <a:r>
              <a:rPr lang="en-US" b="1" dirty="0"/>
              <a:t>themselves</a:t>
            </a:r>
          </a:p>
          <a:p>
            <a:pPr lvl="2"/>
            <a:r>
              <a:rPr lang="en-US" dirty="0"/>
              <a:t>How people view </a:t>
            </a:r>
            <a:r>
              <a:rPr lang="en-US" b="1" dirty="0"/>
              <a:t>others</a:t>
            </a:r>
          </a:p>
          <a:p>
            <a:pPr lvl="2"/>
            <a:r>
              <a:rPr lang="en-US" dirty="0"/>
              <a:t>How people view </a:t>
            </a:r>
            <a:r>
              <a:rPr lang="en-US" b="1" dirty="0"/>
              <a:t>companies</a:t>
            </a:r>
            <a:r>
              <a:rPr lang="en-US" dirty="0"/>
              <a:t>, organizations</a:t>
            </a:r>
          </a:p>
          <a:p>
            <a:pPr lvl="2"/>
            <a:r>
              <a:rPr lang="en-US" dirty="0"/>
              <a:t>How people view their </a:t>
            </a:r>
            <a:r>
              <a:rPr lang="en-US" b="1" dirty="0"/>
              <a:t>society</a:t>
            </a:r>
            <a:r>
              <a:rPr lang="en-US" dirty="0"/>
              <a:t> and </a:t>
            </a:r>
            <a:r>
              <a:rPr lang="en-US" b="1" dirty="0"/>
              <a:t>values</a:t>
            </a:r>
          </a:p>
          <a:p>
            <a:pPr lvl="2"/>
            <a:r>
              <a:rPr lang="en-US" dirty="0"/>
              <a:t>How people view </a:t>
            </a:r>
            <a:r>
              <a:rPr lang="en-US" b="1" dirty="0"/>
              <a:t>nature</a:t>
            </a:r>
          </a:p>
          <a:p>
            <a:pPr lvl="2"/>
            <a:r>
              <a:rPr lang="en-US" dirty="0"/>
              <a:t>How people view </a:t>
            </a:r>
            <a:r>
              <a:rPr lang="en-US" b="1" dirty="0"/>
              <a:t>life</a:t>
            </a:r>
            <a:r>
              <a:rPr lang="en-US" dirty="0"/>
              <a:t>, </a:t>
            </a:r>
            <a:r>
              <a:rPr lang="en-US" b="1" dirty="0"/>
              <a:t>universe</a:t>
            </a:r>
            <a:r>
              <a:rPr lang="en-US" dirty="0"/>
              <a:t>, </a:t>
            </a:r>
            <a:r>
              <a:rPr lang="en-US" b="1" dirty="0"/>
              <a:t>religion</a:t>
            </a:r>
          </a:p>
          <a:p>
            <a:pPr lvl="1"/>
            <a:r>
              <a:rPr lang="en-US" dirty="0"/>
              <a:t>Core beliefs and secondary beliefs</a:t>
            </a:r>
          </a:p>
          <a:p>
            <a:pPr lvl="1"/>
            <a:r>
              <a:rPr lang="en-US" dirty="0"/>
              <a:t>Sub-cultures</a:t>
            </a:r>
          </a:p>
          <a:p>
            <a:pPr lvl="1"/>
            <a:r>
              <a:rPr lang="en-US" dirty="0"/>
              <a:t>Shift of cultural values through time</a:t>
            </a:r>
          </a:p>
          <a:p>
            <a:pPr lvl="1"/>
            <a:r>
              <a:rPr lang="en-US" dirty="0"/>
              <a:t>Society and culture shape the taste and preferences of customers</a:t>
            </a:r>
          </a:p>
          <a:p>
            <a:pPr marL="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Macroenvironment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54151"/>
            <a:ext cx="7520940" cy="4530971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>
                <a:solidFill>
                  <a:schemeClr val="accent3">
                    <a:lumMod val="50000"/>
                  </a:schemeClr>
                </a:solidFill>
              </a:rPr>
              <a:t>4. Natural</a:t>
            </a:r>
          </a:p>
          <a:p>
            <a:pPr lvl="1"/>
            <a:r>
              <a:rPr lang="en-US" dirty="0"/>
              <a:t>Degradation of natural environment – serious issue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Important O&amp;Ts</a:t>
            </a:r>
          </a:p>
          <a:p>
            <a:pPr lvl="2"/>
            <a:r>
              <a:rPr lang="en-US" dirty="0"/>
              <a:t>Shortage of Raw materials </a:t>
            </a:r>
          </a:p>
          <a:p>
            <a:pPr lvl="3"/>
            <a:r>
              <a:rPr lang="en-US" dirty="0"/>
              <a:t>Infinite ( water and air)</a:t>
            </a:r>
          </a:p>
          <a:p>
            <a:pPr lvl="3"/>
            <a:r>
              <a:rPr lang="en-US" dirty="0"/>
              <a:t>finite renewable (forests and foods)</a:t>
            </a:r>
          </a:p>
          <a:p>
            <a:pPr lvl="3"/>
            <a:r>
              <a:rPr lang="en-US" dirty="0"/>
              <a:t>finite non-renewable (oil, coal, gas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Increased energy costs (oil prices)</a:t>
            </a:r>
          </a:p>
          <a:p>
            <a:pPr lvl="2"/>
            <a:r>
              <a:rPr lang="en-US" dirty="0"/>
              <a:t>Anti-pollution pressures (companies operations effect the natural environment)</a:t>
            </a:r>
          </a:p>
          <a:p>
            <a:pPr lvl="2"/>
            <a:r>
              <a:rPr lang="en-US" dirty="0"/>
              <a:t>Changing role of governments (Governmental concern changes, Canadian </a:t>
            </a:r>
            <a:r>
              <a:rPr lang="en-US" dirty="0" err="1"/>
              <a:t>govt</a:t>
            </a:r>
            <a:r>
              <a:rPr lang="en-US" dirty="0"/>
              <a:t> is highly concerned about healthy business operations and encourage green products </a:t>
            </a:r>
            <a:r>
              <a:rPr lang="en-US" dirty="0" err="1"/>
              <a:t>vs</a:t>
            </a:r>
            <a:r>
              <a:rPr lang="en-US" dirty="0"/>
              <a:t> Pakistani </a:t>
            </a:r>
            <a:r>
              <a:rPr lang="en-US" dirty="0" err="1"/>
              <a:t>govt</a:t>
            </a:r>
            <a:r>
              <a:rPr lang="en-US" dirty="0"/>
              <a:t> where no specific policies are formulated or implemented)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6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Macroenvironment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5. Technological</a:t>
            </a:r>
          </a:p>
          <a:p>
            <a:pPr lvl="1"/>
            <a:r>
              <a:rPr lang="en-US" dirty="0"/>
              <a:t>Changing the way we live and that too rapidly!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Innovation and new concepts</a:t>
            </a:r>
          </a:p>
          <a:p>
            <a:pPr lvl="1"/>
            <a:r>
              <a:rPr lang="en-US" dirty="0"/>
              <a:t>Creative destruction (For example Memory chips such as USB have destroyed the market for CD and Floppy disk, </a:t>
            </a:r>
            <a:r>
              <a:rPr lang="en-US" dirty="0">
                <a:solidFill>
                  <a:srgbClr val="FF0000"/>
                </a:solidFill>
              </a:rPr>
              <a:t>ANY OTHER EXAMPLE?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Cutting-edge research: Increasing the R&amp;D budgets</a:t>
            </a:r>
          </a:p>
          <a:p>
            <a:pPr lvl="1"/>
            <a:r>
              <a:rPr lang="en-US" dirty="0"/>
              <a:t>Increased regulations for technological changes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4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Macroenvironment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6. Political-Legal Environment</a:t>
            </a:r>
          </a:p>
          <a:p>
            <a:pPr lvl="1"/>
            <a:r>
              <a:rPr lang="en-US" dirty="0"/>
              <a:t>Businesses are being regulated and more controlled</a:t>
            </a:r>
          </a:p>
          <a:p>
            <a:pPr lvl="1"/>
            <a:r>
              <a:rPr lang="en-US" dirty="0"/>
              <a:t>Governmental regulations regarding businesses, rules for copy rights and patent</a:t>
            </a:r>
          </a:p>
          <a:p>
            <a:pPr lvl="1"/>
            <a:r>
              <a:rPr lang="en-US" dirty="0"/>
              <a:t>Regulations-Limit the growth as well as provide opportunities for new businesses</a:t>
            </a:r>
          </a:p>
          <a:p>
            <a:pPr lvl="1"/>
            <a:r>
              <a:rPr lang="en-US" dirty="0"/>
              <a:t>For example, Increased recycling pressure has given boost to recycling businesses.</a:t>
            </a:r>
          </a:p>
          <a:p>
            <a:pPr lvl="1"/>
            <a:r>
              <a:rPr lang="en-US" dirty="0"/>
              <a:t>Companies come together to make special pressure groups to influence new entrants as well as to represent businesses in governmental regulations. Also called the Special Interest Groups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6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Components of a modern MIS </a:t>
            </a:r>
            <a:br>
              <a:rPr lang="en-US" sz="3600" dirty="0"/>
            </a:br>
            <a:r>
              <a:rPr lang="en-US" sz="2000" b="0" dirty="0"/>
              <a:t>(Marketing Information System)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Everyone needs to observe the environment but marketers have two advantages:</a:t>
            </a:r>
          </a:p>
          <a:p>
            <a:pPr lvl="1"/>
            <a:r>
              <a:rPr lang="en-US" dirty="0"/>
              <a:t>Disciplined methods for collecting information</a:t>
            </a:r>
          </a:p>
          <a:p>
            <a:pPr lvl="1"/>
            <a:r>
              <a:rPr lang="en-US" dirty="0"/>
              <a:t>More time for interacting with customers &amp; observe competition</a:t>
            </a:r>
          </a:p>
          <a:p>
            <a:endParaRPr lang="en-US" dirty="0"/>
          </a:p>
          <a:p>
            <a:r>
              <a:rPr lang="en-US" dirty="0"/>
              <a:t>Marketers understand and have extensive information on consumption patterns</a:t>
            </a:r>
          </a:p>
          <a:p>
            <a:endParaRPr lang="en-US" dirty="0"/>
          </a:p>
          <a:p>
            <a:r>
              <a:rPr lang="en-US" b="1" dirty="0"/>
              <a:t>Companies with superior information enjoy a competitive advantage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 dirty="0"/>
              <a:t>MG 1002 Marketing Management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Components of a modern MIS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2200" b="0" dirty="0"/>
              <a:t>(Marketing Information System)</a:t>
            </a:r>
            <a:endParaRPr lang="en-US" sz="31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Marketing Information System </a:t>
            </a:r>
            <a:r>
              <a:rPr lang="en-US" dirty="0"/>
              <a:t>consists of: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People, Equipment and Procedures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Gather, Sort, Analyze and Distribute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needed, timely and accurate information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marketing decision-makers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ight Arrow Callout 3"/>
          <p:cNvSpPr/>
          <p:nvPr/>
        </p:nvSpPr>
        <p:spPr>
          <a:xfrm flipH="1">
            <a:off x="6858000" y="2233612"/>
            <a:ext cx="1600200" cy="43338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8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  <a:endParaRPr lang="en-US" b="1" dirty="0"/>
          </a:p>
        </p:txBody>
      </p:sp>
      <p:sp>
        <p:nvSpPr>
          <p:cNvPr id="8" name="Right Arrow Callout 7"/>
          <p:cNvSpPr/>
          <p:nvPr/>
        </p:nvSpPr>
        <p:spPr>
          <a:xfrm flipH="1">
            <a:off x="7696200" y="2682766"/>
            <a:ext cx="1219200" cy="43338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3878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  <a:endParaRPr lang="en-US" b="1" dirty="0"/>
          </a:p>
        </p:txBody>
      </p:sp>
      <p:sp>
        <p:nvSpPr>
          <p:cNvPr id="9" name="Right Arrow Callout 8"/>
          <p:cNvSpPr/>
          <p:nvPr/>
        </p:nvSpPr>
        <p:spPr>
          <a:xfrm flipH="1">
            <a:off x="7734300" y="3155732"/>
            <a:ext cx="800100" cy="43338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378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  <a:endParaRPr lang="en-US" b="1" dirty="0"/>
          </a:p>
        </p:txBody>
      </p:sp>
      <p:sp>
        <p:nvSpPr>
          <p:cNvPr id="10" name="Right Arrow Callout 9"/>
          <p:cNvSpPr/>
          <p:nvPr/>
        </p:nvSpPr>
        <p:spPr>
          <a:xfrm flipH="1">
            <a:off x="6248400" y="3605212"/>
            <a:ext cx="2628900" cy="43338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239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400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Components of a modern MIS </a:t>
            </a:r>
            <a:br>
              <a:rPr lang="en-US" sz="3600" dirty="0"/>
            </a:br>
            <a:r>
              <a:rPr lang="en-US" sz="2000" b="0" dirty="0"/>
              <a:t>(Marketing Information System)</a:t>
            </a:r>
            <a:endParaRPr lang="en-US" sz="20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4646873"/>
              </p:ext>
            </p:extLst>
          </p:nvPr>
        </p:nvGraphicFramePr>
        <p:xfrm>
          <a:off x="304800" y="1255643"/>
          <a:ext cx="4800600" cy="2782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18638633"/>
              </p:ext>
            </p:extLst>
          </p:nvPr>
        </p:nvGraphicFramePr>
        <p:xfrm>
          <a:off x="4343400" y="2971800"/>
          <a:ext cx="4572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495267" y="4471442"/>
            <a:ext cx="4438933" cy="871787"/>
            <a:chOff x="2495267" y="4953000"/>
            <a:chExt cx="4438933" cy="871787"/>
          </a:xfrm>
        </p:grpSpPr>
        <p:sp>
          <p:nvSpPr>
            <p:cNvPr id="8" name="Right Arrow Callout 7"/>
            <p:cNvSpPr/>
            <p:nvPr/>
          </p:nvSpPr>
          <p:spPr>
            <a:xfrm rot="21245698">
              <a:off x="2495267" y="5098741"/>
              <a:ext cx="3878475" cy="726046"/>
            </a:xfrm>
            <a:prstGeom prst="rightArrowCallout">
              <a:avLst>
                <a:gd name="adj1" fmla="val 14409"/>
                <a:gd name="adj2" fmla="val 17646"/>
                <a:gd name="adj3" fmla="val 25000"/>
                <a:gd name="adj4" fmla="val 53413"/>
              </a:avLst>
            </a:prstGeom>
            <a:solidFill>
              <a:srgbClr val="FFFFFF">
                <a:alpha val="30196"/>
              </a:srgb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600" b="1" dirty="0"/>
                <a:t>MIS</a:t>
              </a:r>
              <a:r>
                <a:rPr lang="en-US" sz="1600" dirty="0"/>
                <a:t> </a:t>
              </a:r>
              <a:br>
                <a:rPr lang="en-US" sz="1600" dirty="0"/>
              </a:br>
              <a:r>
                <a:rPr lang="en-US" sz="1600" dirty="0"/>
                <a:t>should be a cross between: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6324600" y="4953000"/>
              <a:ext cx="609600" cy="4572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028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1F9604-7CE3-4867-A8F9-BF9F902A5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E1F9604-7CE3-4867-A8F9-BF9F902A5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9714AE-50C7-49FB-9C47-75B1D4195C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DF9714AE-50C7-49FB-9C47-75B1D4195C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444C5D-7B33-4E7A-AAE9-862FF1E400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7444C5D-7B33-4E7A-AAE9-862FF1E400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6307F-95FD-4EFD-A48A-446902BBF1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2C66307F-95FD-4EFD-A48A-446902BBF1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67C63F-E8C6-4D1B-864B-C6C89F82E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4467C63F-E8C6-4D1B-864B-C6C89F82E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A0F4B3-8418-4177-823E-18D497E06F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DA0F4B3-8418-4177-823E-18D497E06F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87F2FD-F09B-4254-AF6E-06EFAFA14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C187F2FD-F09B-4254-AF6E-06EFAFA149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AA8B5C-2B0A-4350-8D53-0CEF3ABA4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86AA8B5C-2B0A-4350-8D53-0CEF3ABA4B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F937E0-BD2D-4083-8A40-947296848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09F937E0-BD2D-4083-8A40-947296848F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3CEB37-6ABE-4915-8A9C-43518BF517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723CEB37-6ABE-4915-8A9C-43518BF517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C7E290-8FC3-4F7E-AE51-A81815549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ECC7E290-8FC3-4F7E-AE51-A81815549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747602-817A-4659-A37C-5C6664472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19747602-817A-4659-A37C-5C66644724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6C66D9-AC1E-49B3-9808-B6B65DB75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5">
                                            <p:graphicEl>
                                              <a:dgm id="{706C66D9-AC1E-49B3-9808-B6B65DB75E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E21CB4-A2D2-4718-AFFB-B4950B62C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5">
                                            <p:graphicEl>
                                              <a:dgm id="{31E21CB4-A2D2-4718-AFFB-B4950B62CD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Internal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b="1" dirty="0"/>
              <a:t>Order-to-payment cycle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900" dirty="0"/>
              <a:t>Review of sales process &amp; its complete transaction flow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900" dirty="0"/>
              <a:t>Doing it accurately and timely is the key</a:t>
            </a:r>
          </a:p>
          <a:p>
            <a:pPr>
              <a:buNone/>
            </a:pPr>
            <a:endParaRPr lang="en-US" sz="2900" dirty="0"/>
          </a:p>
          <a:p>
            <a:r>
              <a:rPr lang="en-US" sz="4400" b="1" dirty="0"/>
              <a:t>Sales Information Systems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900" dirty="0"/>
              <a:t>Timely &amp; accurate reports on current sales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900" dirty="0"/>
              <a:t>Need to correctly interpret sales data </a:t>
            </a:r>
          </a:p>
          <a:p>
            <a:r>
              <a:rPr lang="en-US" sz="2900" dirty="0"/>
              <a:t>	(METRO)</a:t>
            </a:r>
            <a:endParaRPr lang="en-US" sz="29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9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400" b="1" dirty="0"/>
              <a:t>Database, Data Warehousing and Data Mining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900" dirty="0"/>
              <a:t>Databases of Customer &amp; product, salespersons’ databases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900" dirty="0"/>
              <a:t>Use them to interact </a:t>
            </a:r>
            <a:r>
              <a:rPr lang="en-US" sz="2900" i="1" u="sng" dirty="0"/>
              <a:t>correctly</a:t>
            </a:r>
            <a:r>
              <a:rPr lang="en-US" sz="2900" dirty="0"/>
              <a:t> with customers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Marketing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54151"/>
            <a:ext cx="8016240" cy="4113249"/>
          </a:xfrm>
        </p:spPr>
        <p:txBody>
          <a:bodyPr numCol="1">
            <a:normAutofit fontScale="70000" lnSpcReduction="20000"/>
          </a:bodyPr>
          <a:lstStyle/>
          <a:p>
            <a:pPr marL="0" indent="0"/>
            <a:r>
              <a:rPr lang="en-US" sz="3800" b="1" dirty="0"/>
              <a:t>Marketing Intelligence System</a:t>
            </a:r>
            <a:br>
              <a:rPr lang="en-US" sz="3800" b="1" dirty="0"/>
            </a:br>
            <a:r>
              <a:rPr lang="en-US" dirty="0"/>
              <a:t>A set of procedures and sources managers use to obtain </a:t>
            </a:r>
            <a:r>
              <a:rPr lang="en-US" b="1" dirty="0">
                <a:solidFill>
                  <a:srgbClr val="C00000"/>
                </a:solidFill>
              </a:rPr>
              <a:t>everyday information</a:t>
            </a:r>
            <a:r>
              <a:rPr lang="en-US" dirty="0"/>
              <a:t> about </a:t>
            </a:r>
            <a:r>
              <a:rPr lang="en-US" b="1" dirty="0">
                <a:solidFill>
                  <a:srgbClr val="0070C0"/>
                </a:solidFill>
              </a:rPr>
              <a:t>developments in marketing environment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3800" dirty="0"/>
              <a:t>Developed through: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900" dirty="0">
                <a:latin typeface="Book Antiqua" pitchFamily="18" charset="0"/>
              </a:rPr>
              <a:t>Train and motivate </a:t>
            </a:r>
            <a:r>
              <a:rPr lang="en-US" sz="2900" b="1" dirty="0">
                <a:latin typeface="Book Antiqua" pitchFamily="18" charset="0"/>
              </a:rPr>
              <a:t>salesforce </a:t>
            </a:r>
            <a:r>
              <a:rPr lang="en-US" sz="2900" dirty="0">
                <a:latin typeface="Book Antiqua" pitchFamily="18" charset="0"/>
              </a:rPr>
              <a:t>to gather &amp; report information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900" dirty="0">
                <a:latin typeface="Book Antiqua" pitchFamily="18" charset="0"/>
              </a:rPr>
              <a:t>Motivate  </a:t>
            </a:r>
            <a:r>
              <a:rPr lang="en-US" sz="2900" b="1" dirty="0">
                <a:latin typeface="Book Antiqua" pitchFamily="18" charset="0"/>
              </a:rPr>
              <a:t>channel</a:t>
            </a:r>
            <a:r>
              <a:rPr lang="en-US" sz="2900" dirty="0">
                <a:latin typeface="Book Antiqua" pitchFamily="18" charset="0"/>
              </a:rPr>
              <a:t> distributors, retailers etc. to pass information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900" b="1" dirty="0">
                <a:latin typeface="Book Antiqua" pitchFamily="18" charset="0"/>
              </a:rPr>
              <a:t>Network</a:t>
            </a:r>
            <a:r>
              <a:rPr lang="en-US" sz="2900" dirty="0">
                <a:latin typeface="Book Antiqua" pitchFamily="18" charset="0"/>
              </a:rPr>
              <a:t> externally (purchasing competitors’ prod, attend events etc. 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900" b="1" dirty="0">
                <a:latin typeface="Book Antiqua" pitchFamily="18" charset="0"/>
              </a:rPr>
              <a:t>Customer</a:t>
            </a:r>
            <a:r>
              <a:rPr lang="en-US" sz="2900" dirty="0">
                <a:latin typeface="Book Antiqua" pitchFamily="18" charset="0"/>
              </a:rPr>
              <a:t> advisory panels (interact with selected customers)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900" b="1" dirty="0">
                <a:latin typeface="Book Antiqua" pitchFamily="18" charset="0"/>
              </a:rPr>
              <a:t>Government data</a:t>
            </a:r>
            <a:r>
              <a:rPr lang="en-US" sz="2900" dirty="0">
                <a:latin typeface="Book Antiqua" pitchFamily="18" charset="0"/>
              </a:rPr>
              <a:t> resources (census reports etc.)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900" dirty="0">
                <a:latin typeface="Book Antiqua" pitchFamily="18" charset="0"/>
              </a:rPr>
              <a:t>Purchase information from </a:t>
            </a:r>
            <a:r>
              <a:rPr lang="en-US" sz="2900" b="1" dirty="0">
                <a:latin typeface="Book Antiqua" pitchFamily="18" charset="0"/>
              </a:rPr>
              <a:t>research</a:t>
            </a:r>
            <a:r>
              <a:rPr lang="en-US" sz="2900" dirty="0">
                <a:latin typeface="Book Antiqua" pitchFamily="18" charset="0"/>
              </a:rPr>
              <a:t> houses etc.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900" b="1" dirty="0">
                <a:latin typeface="Book Antiqua" pitchFamily="18" charset="0"/>
              </a:rPr>
              <a:t>IMP:</a:t>
            </a:r>
            <a:r>
              <a:rPr lang="en-US" sz="2900" dirty="0">
                <a:latin typeface="Book Antiqua" pitchFamily="18" charset="0"/>
              </a:rPr>
              <a:t> Collecting Marketing Intelligence on </a:t>
            </a:r>
            <a:r>
              <a:rPr lang="en-US" sz="2900" b="1" dirty="0">
                <a:latin typeface="Book Antiqua" pitchFamily="18" charset="0"/>
              </a:rPr>
              <a:t>internet</a:t>
            </a:r>
            <a:br>
              <a:rPr lang="en-US" sz="2900" b="1" dirty="0">
                <a:latin typeface="Book Antiqua" pitchFamily="18" charset="0"/>
              </a:rPr>
            </a:br>
            <a:r>
              <a:rPr lang="en-US" sz="2900" b="1" dirty="0">
                <a:latin typeface="Book Antiqua" pitchFamily="18" charset="0"/>
              </a:rPr>
              <a:t>(CLASS DISCUSSION)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3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Macroenvironment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146744"/>
              </p:ext>
            </p:extLst>
          </p:nvPr>
        </p:nvGraphicFramePr>
        <p:xfrm>
          <a:off x="822325" y="183038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D9E952-D81F-41E0-8162-0D76461F0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06D9E952-D81F-41E0-8162-0D76461F0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06D9E952-D81F-41E0-8162-0D76461F0B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E2D9E-8EDB-4189-BE99-00CC1122D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345E2D9E-8EDB-4189-BE99-00CC1122D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345E2D9E-8EDB-4189-BE99-00CC1122D2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31DCDA-BDD8-4816-8AB6-B0B9C2240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7831DCDA-BDD8-4816-8AB6-B0B9C2240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7831DCDA-BDD8-4816-8AB6-B0B9C22401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CD2064-74A7-4591-AFA6-8AB380849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ECCD2064-74A7-4591-AFA6-8AB380849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ECCD2064-74A7-4591-AFA6-8AB3808495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D6C1B5-C31A-4A69-A2DE-AF25D0992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C2D6C1B5-C31A-4A69-A2DE-AF25D0992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C2D6C1B5-C31A-4A69-A2DE-AF25D09923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4BEC64-6395-4BEF-A659-E03872D10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244BEC64-6395-4BEF-A659-E03872D10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244BEC64-6395-4BEF-A659-E03872D10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EDFB29-E335-4570-8D2C-8AA639316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11EDFB29-E335-4570-8D2C-8AA639316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11EDFB29-E335-4570-8D2C-8AA639316C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734C0-6050-4835-8765-DD94D5196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A81734C0-6050-4835-8765-DD94D5196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A81734C0-6050-4835-8765-DD94D5196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F512B2-22D4-4363-AB19-874848ADF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C3F512B2-22D4-4363-AB19-874848ADF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C3F512B2-22D4-4363-AB19-874848ADF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8E84C7-39F0-432F-BE07-B2D472E5B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798E84C7-39F0-432F-BE07-B2D472E5B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798E84C7-39F0-432F-BE07-B2D472E5B0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D30566-4910-4A31-9CF2-76C7634B5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50D30566-4910-4A31-9CF2-76C7634B5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50D30566-4910-4A31-9CF2-76C7634B58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DFA919-63BB-4E8D-8B9C-D20DC83F1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42DFA919-63BB-4E8D-8B9C-D20DC83F1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42DFA919-63BB-4E8D-8B9C-D20DC83F1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2B272A-F4DD-4E79-B8C9-ECEE48019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552B272A-F4DD-4E79-B8C9-ECEE48019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552B272A-F4DD-4E79-B8C9-ECEE48019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Macroenvironment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500" b="1" dirty="0">
                <a:solidFill>
                  <a:schemeClr val="accent3">
                    <a:lumMod val="50000"/>
                  </a:schemeClr>
                </a:solidFill>
              </a:rPr>
              <a:t>1. Demographic</a:t>
            </a:r>
          </a:p>
          <a:p>
            <a:pPr lvl="1"/>
            <a:r>
              <a:rPr lang="en-US" dirty="0"/>
              <a:t>Main demographic is population</a:t>
            </a:r>
          </a:p>
          <a:p>
            <a:pPr lvl="1"/>
            <a:r>
              <a:rPr lang="en-US" dirty="0"/>
              <a:t>Trends related to:</a:t>
            </a:r>
          </a:p>
          <a:p>
            <a:pPr lvl="2"/>
            <a:r>
              <a:rPr lang="en-US" dirty="0"/>
              <a:t>Population growth</a:t>
            </a:r>
          </a:p>
          <a:p>
            <a:pPr lvl="2"/>
            <a:r>
              <a:rPr lang="en-US" dirty="0"/>
              <a:t>Population Age mix</a:t>
            </a:r>
          </a:p>
          <a:p>
            <a:pPr lvl="2"/>
            <a:r>
              <a:rPr lang="en-US" dirty="0"/>
              <a:t>Ethnicity</a:t>
            </a:r>
          </a:p>
          <a:p>
            <a:pPr lvl="2"/>
            <a:r>
              <a:rPr lang="en-US" dirty="0"/>
              <a:t>Educational</a:t>
            </a:r>
          </a:p>
          <a:p>
            <a:pPr lvl="2"/>
            <a:r>
              <a:rPr lang="en-US" dirty="0"/>
              <a:t>Household patterns</a:t>
            </a:r>
          </a:p>
          <a:p>
            <a:pPr lvl="3"/>
            <a:r>
              <a:rPr lang="en-US" dirty="0"/>
              <a:t>Family structures</a:t>
            </a:r>
          </a:p>
          <a:p>
            <a:pPr lvl="3"/>
            <a:r>
              <a:rPr lang="en-US" dirty="0"/>
              <a:t>collective lifestyles</a:t>
            </a:r>
          </a:p>
          <a:p>
            <a:pPr lvl="2"/>
            <a:r>
              <a:rPr lang="en-US" dirty="0"/>
              <a:t>Geographical shifts in population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Macroenvironment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2. Economic</a:t>
            </a:r>
          </a:p>
          <a:p>
            <a:pPr lvl="1"/>
            <a:r>
              <a:rPr lang="en-US" dirty="0"/>
              <a:t>Markets require purchasing power [and people!]</a:t>
            </a:r>
          </a:p>
          <a:p>
            <a:pPr lvl="1"/>
            <a:r>
              <a:rPr lang="en-US" dirty="0"/>
              <a:t>Few important trends</a:t>
            </a:r>
          </a:p>
          <a:p>
            <a:pPr lvl="2"/>
            <a:r>
              <a:rPr lang="en-US" dirty="0"/>
              <a:t>Income distribution – a key development indicator</a:t>
            </a:r>
          </a:p>
          <a:p>
            <a:pPr lvl="2"/>
            <a:r>
              <a:rPr lang="en-US" dirty="0"/>
              <a:t>Savings, Debt &amp; credit availability ( Debt to saving ratio)</a:t>
            </a:r>
          </a:p>
          <a:p>
            <a:pPr lvl="2"/>
            <a:r>
              <a:rPr lang="en-US" dirty="0"/>
              <a:t>Outsourcing &amp; Free trade (sending employees offshore and free trade zones)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17514" y="6285122"/>
            <a:ext cx="4724400" cy="274320"/>
          </a:xfrm>
        </p:spPr>
        <p:txBody>
          <a:bodyPr/>
          <a:lstStyle/>
          <a:p>
            <a:r>
              <a:rPr lang="en-US"/>
              <a:t>MG 1002 Marketing Management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art 1: &amp;#x0D;&amp;#x0A;Understanding Marketing Management&amp;quot;&quot;/&gt;&lt;property id=&quot;20307&quot; value=&quot;256&quot;/&gt;&lt;/object&gt;&lt;object type=&quot;3&quot; unique_id=&quot;10049&quot;&gt;&lt;property id=&quot;20148&quot; value=&quot;5&quot;/&gt;&lt;property id=&quot;20300&quot; value=&quot;Slide 2 - &amp;quot;Importance of Marketing&amp;#x0D;&amp;#x0A;Why it is required&amp;quot;&quot;/&gt;&lt;property id=&quot;20307&quot; value=&quot;258&quot;/&gt;&lt;/object&gt;&lt;object type=&quot;3&quot; unique_id=&quot;10078&quot;&gt;&lt;property id=&quot;20148&quot; value=&quot;5&quot;/&gt;&lt;property id=&quot;20300&quot; value=&quot;Slide 3 - &amp;quot;Scope of Marketing&amp;#x0D;&amp;#x0A;What is Marketing&amp;quot;&quot;/&gt;&lt;property id=&quot;20307&quot; value=&quot;259&quot;/&gt;&lt;/object&gt;&lt;object type=&quot;3&quot; unique_id=&quot;10114&quot;&gt;&lt;property id=&quot;20148&quot; value=&quot;5&quot;/&gt;&lt;property id=&quot;20300&quot; value=&quot;Slide 4 - &amp;quot;Scope of Marketing&amp;#x0D;&amp;#x0A;What is Marketing&amp;quot;&quot;/&gt;&lt;property id=&quot;20307&quot; value=&quot;260&quot;/&gt;&lt;/object&gt;&lt;object type=&quot;3&quot; unique_id=&quot;10115&quot;&gt;&lt;property id=&quot;20148&quot; value=&quot;5&quot;/&gt;&lt;property id=&quot;20300&quot; value=&quot;Slide 5 - &amp;quot;Scope of Marketing&amp;#x0D;&amp;#x0A;Exchanges &amp;amp; Transfers&amp;quot;&quot;/&gt;&lt;property id=&quot;20307&quot; value=&quot;261&quot;/&gt;&lt;/object&gt;&lt;object type=&quot;3&quot; unique_id=&quot;10116&quot;&gt;&lt;property id=&quot;20148&quot; value=&quot;5&quot;/&gt;&lt;property id=&quot;20300&quot; value=&quot;Slide 6 - &amp;quot;Scope of Marketing&amp;#x0D;&amp;#x0A;What is marketed?&amp;quot;&quot;/&gt;&lt;property id=&quot;20307&quot; value=&quot;262&quot;/&gt;&lt;/object&gt;&lt;object type=&quot;3&quot; unique_id=&quot;10117&quot;&gt;&lt;property id=&quot;20148&quot; value=&quot;5&quot;/&gt;&lt;property id=&quot;20300&quot; value=&quot;Slide 7 - &amp;quot;Scope of Marketing&amp;#x0D;&amp;#x0A;Who markets?&amp;quot;&quot;/&gt;&lt;property id=&quot;20307&quot; value=&quot;263&quot;/&gt;&lt;/object&gt;&lt;object type=&quot;3&quot; unique_id=&quot;10118&quot;&gt;&lt;property id=&quot;20148&quot; value=&quot;5&quot;/&gt;&lt;property id=&quot;20300&quot; value=&quot;Slide 8 - &amp;quot;Scope of Marketing&amp;#x0D;&amp;#x0A;Who markets?&amp;quot;&quot;/&gt;&lt;property id=&quot;20307&quot; value=&quot;264&quot;/&gt;&lt;/object&gt;&lt;object type=&quot;3&quot; unique_id=&quot;10149&quot;&gt;&lt;property id=&quot;20148&quot; value=&quot;5&quot;/&gt;&lt;property id=&quot;20300&quot; value=&quot;Slide 9 - &amp;quot;Scope of Marketing&amp;#x0D;&amp;#x0A;Who markets?&amp;quot;&quot;/&gt;&lt;property id=&quot;20307&quot; value=&quot;265&quot;/&gt;&lt;/object&gt;&lt;object type=&quot;3&quot; unique_id=&quot;10183&quot;&gt;&lt;property id=&quot;20148&quot; value=&quot;5&quot;/&gt;&lt;property id=&quot;20300&quot; value=&quot;Slide 10 - &amp;quot;Scope of Marketing&amp;#x0D;&amp;#x0A;Who markets?&amp;quot;&quot;/&gt;&lt;property id=&quot;20307&quot; value=&quot;266&quot;/&gt;&lt;/object&gt;&lt;object type=&quot;3&quot; unique_id=&quot;10268&quot;&gt;&lt;property id=&quot;20148&quot; value=&quot;5&quot;/&gt;&lt;property id=&quot;20300&quot; value=&quot;Slide 11 - &amp;quot;Scope of Marketing&amp;#x0D;&amp;#x0A;How businesses are changing&amp;quot;&quot;/&gt;&lt;property id=&quot;20307&quot; value=&quot;267&quot;/&gt;&lt;/object&gt;&lt;object type=&quot;3&quot; unique_id=&quot;10269&quot;&gt;&lt;property id=&quot;20148&quot; value=&quot;5&quot;/&gt;&lt;property id=&quot;20300&quot; value=&quot;Slide 12 - &amp;quot;Scope of Marketing&amp;#x0D;&amp;#x0A;How businesses are changing&amp;quot;&quot;/&gt;&lt;property id=&quot;20307&quot; value=&quot;268&quot;/&gt;&lt;/object&gt;&lt;object type=&quot;3&quot; unique_id=&quot;10270&quot;&gt;&lt;property id=&quot;20148&quot; value=&quot;5&quot;/&gt;&lt;property id=&quot;20300&quot; value=&quot;Slide 13 - &amp;quot;Scope of Marketing&amp;#x0D;&amp;#x0A;How businesses are changing&amp;quot;&quot;/&gt;&lt;property id=&quot;20307&quot; value=&quot;269&quot;/&gt;&lt;/object&gt;&lt;object type=&quot;3&quot; unique_id=&quot;10376&quot;&gt;&lt;property id=&quot;20148&quot; value=&quot;5&quot;/&gt;&lt;property id=&quot;20300&quot; value=&quot;Slide 14 - &amp;quot;Company Orientations toward the marketplace&amp;quot;&quot;/&gt;&lt;property id=&quot;20307&quot; value=&quot;270&quot;/&gt;&lt;/object&gt;&lt;object type=&quot;3&quot; unique_id=&quot;10377&quot;&gt;&lt;property id=&quot;20148&quot; value=&quot;5&quot;/&gt;&lt;property id=&quot;20300&quot; value=&quot;Slide 15 - &amp;quot;Company Orientations toward the marketplace&amp;quot;&quot;/&gt;&lt;property id=&quot;20307&quot; value=&quot;272&quot;/&gt;&lt;/object&gt;&lt;object type=&quot;3&quot; unique_id=&quot;10378&quot;&gt;&lt;property id=&quot;20148&quot; value=&quot;5&quot;/&gt;&lt;property id=&quot;20300&quot; value=&quot;Slide 16 - &amp;quot;Company Orientations toward the marketplace&amp;quot;&quot;/&gt;&lt;property id=&quot;20307&quot; value=&quot;271&quot;/&gt;&lt;/object&gt;&lt;object type=&quot;3&quot; unique_id=&quot;10505&quot;&gt;&lt;property id=&quot;20148&quot; value=&quot;5&quot;/&gt;&lt;property id=&quot;20300&quot; value=&quot;Slide 17 - &amp;quot;Company Orientations toward the marketplace&amp;quot;&quot;/&gt;&lt;property id=&quot;20307&quot; value=&quot;273&quot;/&gt;&lt;/object&gt;&lt;object type=&quot;3&quot; unique_id=&quot;10639&quot;&gt;&lt;property id=&quot;20148&quot; value=&quot;5&quot;/&gt;&lt;property id=&quot;20300&quot; value=&quot;Slide 18 - &amp;quot;Company Orientations toward the marketplace&amp;quot;&quot;/&gt;&lt;property id=&quot;20307&quot; value=&quot;274&quot;/&gt;&lt;/object&gt;&lt;object type=&quot;3&quot; unique_id=&quot;10780&quot;&gt;&lt;property id=&quot;20148&quot; value=&quot;5&quot;/&gt;&lt;property id=&quot;20300&quot; value=&quot;Slide 19 - &amp;quot;Company Orientations toward the marketplace&amp;quot;&quot;/&gt;&lt;property id=&quot;20307&quot; value=&quot;276&quot;/&gt;&lt;/object&gt;&lt;object type=&quot;3&quot; unique_id=&quot;10781&quot;&gt;&lt;property id=&quot;20148&quot; value=&quot;5&quot;/&gt;&lt;property id=&quot;20300&quot; value=&quot;Slide 20 - &amp;quot;Company Orientations toward the marketplace&amp;quot;&quot;/&gt;&lt;property id=&quot;20307&quot; value=&quot;277&quot;/&gt;&lt;/object&gt;&lt;object type=&quot;3&quot; unique_id=&quot;10782&quot;&gt;&lt;property id=&quot;20148&quot; value=&quot;5&quot;/&gt;&lt;property id=&quot;20300&quot; value=&quot;Slide 21 - &amp;quot;Company Orientations toward the marketplace&amp;quot;&quot;/&gt;&lt;property id=&quot;20307&quot; value=&quot;27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23826</TotalTime>
  <Words>809</Words>
  <Application>Microsoft Office PowerPoint</Application>
  <PresentationFormat>On-screen Show (4:3)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Book Antiqua</vt:lpstr>
      <vt:lpstr>Calibri</vt:lpstr>
      <vt:lpstr>Candara</vt:lpstr>
      <vt:lpstr>Courier New</vt:lpstr>
      <vt:lpstr>Franklin Gothic Book</vt:lpstr>
      <vt:lpstr>Franklin Gothic Medium</vt:lpstr>
      <vt:lpstr>Wingdings</vt:lpstr>
      <vt:lpstr>Angles</vt:lpstr>
      <vt:lpstr>Part 2:  Capturing  Marketing Insights</vt:lpstr>
      <vt:lpstr>Components of a modern MIS  (Marketing Information System)</vt:lpstr>
      <vt:lpstr>Components of a modern MIS  (Marketing Information System)</vt:lpstr>
      <vt:lpstr>Components of a modern MIS  (Marketing Information System)</vt:lpstr>
      <vt:lpstr>Internal Records</vt:lpstr>
      <vt:lpstr>Marketing Intelligence</vt:lpstr>
      <vt:lpstr>Analyzing the Macroenvironment</vt:lpstr>
      <vt:lpstr>Analyzing the Macroenvironment</vt:lpstr>
      <vt:lpstr>Analyzing the Macroenvironment</vt:lpstr>
      <vt:lpstr>Analyzing the Macroenvironment</vt:lpstr>
      <vt:lpstr>Analyzing the Macroenvironment</vt:lpstr>
      <vt:lpstr>Analyzing the Macroenvironment</vt:lpstr>
      <vt:lpstr>Analyzing the Macroenvironment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it</cp:lastModifiedBy>
  <cp:revision>600</cp:revision>
  <dcterms:created xsi:type="dcterms:W3CDTF">2006-08-16T00:00:00Z</dcterms:created>
  <dcterms:modified xsi:type="dcterms:W3CDTF">2025-03-12T10:54:35Z</dcterms:modified>
</cp:coreProperties>
</file>