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Caveat"/>
      <p:regular r:id="rId24"/>
      <p:bold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joOB+AkASUO/efvH+9VLoKCfS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ve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Caveat-bold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d1d08e5b1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d1d08e5b1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4d1d08e5b1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d1d08e5b1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d1d08e5b1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4d1d08e5b1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d1d08e5b1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4d1d08e5b1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4d1d08e5b1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d81a287c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d81a287c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4d81a287c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d1d08e5b1_0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d1d08e5b1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4d1d08e5b1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2d2d22371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42d2d22371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342d2d22371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d1d08e5b1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d1d08e5b1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4d1d08e5b1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d1d08e5b1_0_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4d1d08e5b1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4d1d08e5b1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a54c1d362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34a54c1d36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34a54c1d362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41e215438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441e21543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3441e215438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b178a6ba3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b178a6ba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4b178a6ba3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b178a6ba3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b178a6ba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4b178a6ba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41e215438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441e215438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441e215438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2d2d22371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42d2d22371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342d2d22371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d1d08e5b1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d1d08e5b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4d1d08e5b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d1d08e5b1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d1d08e5b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4d1d08e5b1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d1d08e5b1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d1d08e5b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4d1d08e5b1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3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3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40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4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4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4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42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42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42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42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42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42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2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4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4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43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08" name="Google Shape;108;p43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43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43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1" name="Google Shape;111;p43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43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43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4" name="Google Shape;114;p43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43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3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4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4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4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33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36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4117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1960"/>
                </a:srgbClr>
              </a:gs>
              <a:gs pos="36000">
                <a:srgbClr val="E8F5FB">
                  <a:alpha val="1176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9019"/>
                </a:srgbClr>
              </a:gs>
              <a:gs pos="36000">
                <a:srgbClr val="E8F5FB">
                  <a:alpha val="196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3921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6274"/>
                </a:srgbClr>
              </a:gs>
              <a:gs pos="36000">
                <a:srgbClr val="E8F5FB">
                  <a:alpha val="5098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3137"/>
                </a:srgbClr>
              </a:gs>
              <a:gs pos="36000">
                <a:srgbClr val="E8F5FB">
                  <a:alpha val="3137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3921"/>
              </a:srgbClr>
            </a:outerShdw>
          </a:effectLst>
        </p:spPr>
      </p:pic>
      <p:sp>
        <p:nvSpPr>
          <p:cNvPr id="19" name="Google Shape;19;p28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0000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ocalhost:5000/api/user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odejs.org" TargetMode="External"/><Relationship Id="rId4" Type="http://schemas.openxmlformats.org/officeDocument/2006/relationships/hyperlink" Target="https://nodejs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/>
              <a:t>Web Programming</a:t>
            </a:r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066800" y="3362325"/>
            <a:ext cx="7623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3257000" y="3697725"/>
            <a:ext cx="52551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Node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CRUD  - Files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2</a:t>
            </a:r>
            <a:r>
              <a:rPr lang="en-US" sz="2200">
                <a:solidFill>
                  <a:schemeClr val="dk1"/>
                </a:solidFill>
              </a:rPr>
              <a:t>3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Mahhek Khan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2106850" y="45053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d1d08e5b1_0_35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routes/userRoutes.js</a:t>
            </a:r>
            <a:endParaRPr/>
          </a:p>
        </p:txBody>
      </p:sp>
      <p:sp>
        <p:nvSpPr>
          <p:cNvPr id="201" name="Google Shape;201;g34d1d08e5b1_0_35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const express = require('express');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const router = express.Router();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const { getUsers, createUser } = require('../controllers/userController');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router.get('/', getUsers);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router.post('/', createUser);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module.exports = router;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d1d08e5b1_0_28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controllers/userController.js</a:t>
            </a:r>
            <a:endParaRPr/>
          </a:p>
        </p:txBody>
      </p:sp>
      <p:sp>
        <p:nvSpPr>
          <p:cNvPr id="208" name="Google Shape;208;g34d1d08e5b1_0_28"/>
          <p:cNvSpPr txBox="1"/>
          <p:nvPr>
            <p:ph idx="1" type="body"/>
          </p:nvPr>
        </p:nvSpPr>
        <p:spPr>
          <a:xfrm>
            <a:off x="645550" y="1331250"/>
            <a:ext cx="71448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const User = require('../models/User');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exports.getUsers = async (req, res) =&gt;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const users = await User.find();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res.json(users);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exports.createUser = async (req, res) =&gt;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const user = new User(req.body);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await user.save();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res.status(201).json(user);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d1d08e5b1_0_42"/>
          <p:cNvSpPr txBox="1"/>
          <p:nvPr>
            <p:ph type="title"/>
          </p:nvPr>
        </p:nvSpPr>
        <p:spPr>
          <a:xfrm>
            <a:off x="206110" y="-93782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index.js</a:t>
            </a:r>
            <a:endParaRPr/>
          </a:p>
        </p:txBody>
      </p:sp>
      <p:pic>
        <p:nvPicPr>
          <p:cNvPr id="215" name="Google Shape;215;g34d1d08e5b1_0_42" title="Screenshot 2025-04-17 at 3.49.5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226" y="717975"/>
            <a:ext cx="7459349" cy="57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d81a287c0_0_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Middleware</a:t>
            </a:r>
            <a:endParaRPr/>
          </a:p>
        </p:txBody>
      </p:sp>
      <p:sp>
        <p:nvSpPr>
          <p:cNvPr id="222" name="Google Shape;222;g34d81a287c0_0_0"/>
          <p:cNvSpPr txBox="1"/>
          <p:nvPr>
            <p:ph idx="1" type="body"/>
          </p:nvPr>
        </p:nvSpPr>
        <p:spPr>
          <a:xfrm>
            <a:off x="828500" y="160687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 use function in app, i.e., app.use() is used to call middleware functions.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Middleware are functions that intercept an incoming request before the request can be handled by the concerned route handler (controller).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In the previous code, app.use(express.json()), express.json() is middleware that intercepts the incoming request and </a:t>
            </a:r>
            <a:r>
              <a:rPr lang="en-US"/>
              <a:t>parses</a:t>
            </a:r>
            <a:r>
              <a:rPr lang="en-US"/>
              <a:t> the json body/payload if it exists and puts the parsed json body in req.body as JS object.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d1d08e5b1_0_5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 server</a:t>
            </a:r>
            <a:endParaRPr/>
          </a:p>
        </p:txBody>
      </p:sp>
      <p:sp>
        <p:nvSpPr>
          <p:cNvPr id="229" name="Google Shape;229;g34d1d08e5b1_0_50"/>
          <p:cNvSpPr txBox="1"/>
          <p:nvPr>
            <p:ph idx="1" type="body"/>
          </p:nvPr>
        </p:nvSpPr>
        <p:spPr>
          <a:xfrm>
            <a:off x="581250" y="11635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latin typeface="Roboto Mono"/>
                <a:ea typeface="Roboto Mono"/>
                <a:cs typeface="Roboto Mono"/>
                <a:sym typeface="Roboto Mono"/>
              </a:rPr>
              <a:t>package.json:</a:t>
            </a:r>
            <a:endParaRPr b="1"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"scripts": 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"start": "node index.js",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"dev": "nodemon index.js"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npm run dev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http://localhost:5000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2d2d22371_0_57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Rest Routes</a:t>
            </a:r>
            <a:endParaRPr/>
          </a:p>
        </p:txBody>
      </p:sp>
      <p:pic>
        <p:nvPicPr>
          <p:cNvPr id="236" name="Google Shape;236;g342d2d22371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1746"/>
            <a:ext cx="9143999" cy="381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d1d08e5b1_0_6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items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d1d08e5b1_0_74"/>
          <p:cNvSpPr txBox="1"/>
          <p:nvPr>
            <p:ph type="title"/>
          </p:nvPr>
        </p:nvSpPr>
        <p:spPr>
          <a:xfrm>
            <a:off x="0" y="0"/>
            <a:ext cx="9144000" cy="73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Pass Parameter as body to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4d1d08e5b1_0_74"/>
          <p:cNvSpPr txBox="1"/>
          <p:nvPr>
            <p:ph idx="1" type="body"/>
          </p:nvPr>
        </p:nvSpPr>
        <p:spPr>
          <a:xfrm>
            <a:off x="99025" y="739500"/>
            <a:ext cx="90450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#1: Client-side (React, etc.)</a:t>
            </a:r>
            <a:r>
              <a:rPr lang="en-US" sz="1700"/>
              <a:t>: You send a request like: (Create)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POST /item</a:t>
            </a:r>
            <a:r>
              <a:rPr lang="en-US" sz="1700"/>
              <a:t>s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Content-Type: application/json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{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  "name": "Notebook",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  "quantity": 10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}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#2: Server-side (Node.js with Express)</a:t>
            </a:r>
            <a:r>
              <a:rPr lang="en-US" sz="1700"/>
              <a:t>: The server receives the request. 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{ name, quantity } = req.body;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This line extracts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US" sz="1700"/>
              <a:t> and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quantity</a:t>
            </a:r>
            <a:r>
              <a:rPr lang="en-US" sz="1700"/>
              <a:t> from the request body.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#3: Passing to Model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Then, Mongoose uses these values to create a new document: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const newItem = new Item({ name, quantity });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await newItem.save();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a54c1d362_0_10"/>
          <p:cNvSpPr txBox="1"/>
          <p:nvPr>
            <p:ph type="title"/>
          </p:nvPr>
        </p:nvSpPr>
        <p:spPr>
          <a:xfrm>
            <a:off x="409698" y="0"/>
            <a:ext cx="81735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Pass Parameter as body to api</a:t>
            </a:r>
            <a:endParaRPr/>
          </a:p>
        </p:txBody>
      </p:sp>
      <p:sp>
        <p:nvSpPr>
          <p:cNvPr id="256" name="Google Shape;256;g34a54c1d362_0_10"/>
          <p:cNvSpPr txBox="1"/>
          <p:nvPr>
            <p:ph idx="1" type="body"/>
          </p:nvPr>
        </p:nvSpPr>
        <p:spPr>
          <a:xfrm>
            <a:off x="409700" y="720475"/>
            <a:ext cx="8769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#1: Client-side (React, etc.)</a:t>
            </a:r>
            <a:r>
              <a:rPr lang="en-US" sz="1800"/>
              <a:t>: You send a request like: (Update)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PATCH /items/12345678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Content-Type: application/json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"name": "Updated Item",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"quantity": 20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#2: Server-side (Node.js with Express)</a:t>
            </a:r>
            <a:r>
              <a:rPr lang="en-US" sz="1800"/>
              <a:t>: The server receives the request.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{ name, quantity } = req.body;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#3: Passing to Model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const item = await Item.findByIdAndUpdate(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req.params.id,	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The item ID passed in the URL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{ name, quantity },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The data passed in the body of the request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{ new: true, runValidators: true 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41e215438_0_2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NODE.js</a:t>
            </a:r>
            <a:endParaRPr/>
          </a:p>
        </p:txBody>
      </p:sp>
      <p:sp>
        <p:nvSpPr>
          <p:cNvPr id="144" name="Google Shape;144;g3441e215438_0_21"/>
          <p:cNvSpPr txBox="1"/>
          <p:nvPr>
            <p:ph idx="1" type="body"/>
          </p:nvPr>
        </p:nvSpPr>
        <p:spPr>
          <a:xfrm>
            <a:off x="580450" y="1493975"/>
            <a:ext cx="7728600" cy="44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Node.js is a JavaScript runtime built on Chrome's V8 engine.</a:t>
            </a:r>
            <a:br>
              <a:rPr b="1" lang="en-US" sz="2200"/>
            </a:b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Allows you to run JavaScript on the server.</a:t>
            </a:r>
            <a:br>
              <a:rPr b="1" lang="en-US" sz="2200"/>
            </a:b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Non-blocking, event-driven architecture – great for web apps &amp; APIs.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b178a6ba3_0_2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Express.js</a:t>
            </a:r>
            <a:endParaRPr/>
          </a:p>
        </p:txBody>
      </p:sp>
      <p:sp>
        <p:nvSpPr>
          <p:cNvPr id="151" name="Google Shape;151;g34b178a6ba3_0_22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Definition:</a:t>
            </a:r>
            <a:r>
              <a:rPr lang="en-US" sz="2200"/>
              <a:t> Express is a minimal and flexible Node.js web application framework.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Purpose:</a:t>
            </a:r>
            <a:r>
              <a:rPr lang="en-US" sz="2200"/>
              <a:t> Simplifies routing, handling HTTP requests, middleware.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b178a6ba3_0_1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Setup Node</a:t>
            </a:r>
            <a:endParaRPr/>
          </a:p>
        </p:txBody>
      </p:sp>
      <p:sp>
        <p:nvSpPr>
          <p:cNvPr id="158" name="Google Shape;158;g34b178a6ba3_0_12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Install Node.js:</a:t>
            </a:r>
            <a:r>
              <a:rPr lang="en-US" sz="2200"/>
              <a:t> Go to</a:t>
            </a:r>
            <a:r>
              <a:rPr lang="en-US" sz="2200">
                <a:uFill>
                  <a:noFill/>
                </a:uFill>
                <a:hlinkClick r:id="rId3"/>
              </a:rPr>
              <a:t> </a:t>
            </a:r>
            <a:r>
              <a:rPr lang="en-US" sz="2200" u="sng">
                <a:solidFill>
                  <a:schemeClr val="hlink"/>
                </a:solidFill>
                <a:hlinkClick r:id="rId4"/>
              </a:rPr>
              <a:t>nodejs.org</a:t>
            </a:r>
            <a:r>
              <a:rPr lang="en-US" sz="2200"/>
              <a:t> and install the latest version.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Verify Installation:</a:t>
            </a:r>
            <a:r>
              <a:rPr lang="en-US" sz="2200"/>
              <a:t> Open terminal and run: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node -v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npm -v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41e215438_0_27"/>
          <p:cNvSpPr txBox="1"/>
          <p:nvPr>
            <p:ph type="title"/>
          </p:nvPr>
        </p:nvSpPr>
        <p:spPr>
          <a:xfrm>
            <a:off x="205235" y="2472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Setup a Project</a:t>
            </a:r>
            <a:endParaRPr/>
          </a:p>
        </p:txBody>
      </p:sp>
      <p:sp>
        <p:nvSpPr>
          <p:cNvPr id="165" name="Google Shape;165;g3441e215438_0_27"/>
          <p:cNvSpPr txBox="1"/>
          <p:nvPr>
            <p:ph idx="1" type="body"/>
          </p:nvPr>
        </p:nvSpPr>
        <p:spPr>
          <a:xfrm>
            <a:off x="96925" y="1042250"/>
            <a:ext cx="84165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# 1. Create a folder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mkdir my-node-app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cd my-node-app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# 2. Initialize Node.js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npm init -y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# 3. Install </a:t>
            </a: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mongoose and express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npm install express mongoose cors dotenv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npm install --save-dev nodemon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mkdir config controllers models routes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Roboto Mono"/>
                <a:ea typeface="Roboto Mono"/>
                <a:cs typeface="Roboto Mono"/>
                <a:sym typeface="Roboto Mono"/>
              </a:rPr>
              <a:t># 4. Create main file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touch index.js .env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npm run dev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2d2d22371_0_39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File Structure</a:t>
            </a:r>
            <a:endParaRPr/>
          </a:p>
        </p:txBody>
      </p:sp>
      <p:sp>
        <p:nvSpPr>
          <p:cNvPr id="172" name="Google Shape;172;g342d2d22371_0_39"/>
          <p:cNvSpPr txBox="1"/>
          <p:nvPr/>
        </p:nvSpPr>
        <p:spPr>
          <a:xfrm>
            <a:off x="484700" y="1300700"/>
            <a:ext cx="783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3" name="Google Shape;173;g342d2d22371_0_39" title="Screenshot 2025-04-17 at 3.43.3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75" y="1201868"/>
            <a:ext cx="5896467" cy="4700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d1d08e5b1_0_6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.env</a:t>
            </a:r>
            <a:endParaRPr/>
          </a:p>
        </p:txBody>
      </p:sp>
      <p:sp>
        <p:nvSpPr>
          <p:cNvPr id="180" name="Google Shape;180;g34d1d08e5b1_0_6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PORT=5000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MONGO_URI=mongodb://localhost:27017/mernapp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d1d08e5b1_0_13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MongoDB connection (config/db.js)</a:t>
            </a:r>
            <a:endParaRPr/>
          </a:p>
        </p:txBody>
      </p:sp>
      <p:sp>
        <p:nvSpPr>
          <p:cNvPr id="187" name="Google Shape;187;g34d1d08e5b1_0_13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const mongoose = require('mongoose');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const connectDB = async () =&gt; {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 try {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	await mongoose.connect(process.env.MONGO_URI);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	console.log('MongoDB connected');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 } catch (err) {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	console.error(err.message);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	process.exit(1);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module.exports = connectDB;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d1d08e5b1_0_2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models/User.js</a:t>
            </a:r>
            <a:endParaRPr/>
          </a:p>
        </p:txBody>
      </p:sp>
      <p:sp>
        <p:nvSpPr>
          <p:cNvPr id="194" name="Google Shape;194;g34d1d08e5b1_0_21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const mongoose = require('mongoose');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const userSchema = new mongoose.Schema({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name: { type: String, required: true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email: { type: String, required: true, unique: true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}, { timestamps: true });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module.exports = mongoose.model('User', userSchema);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</cp:coreProperties>
</file>