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Caveat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Caveat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baeb0081b_0_1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2baeb0081b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g32baeb0081b_0_1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baeb0081b_0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baeb0081b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baeb0081b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baeb0081b_0_3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baeb0081b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2baeb0081b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f88e85bf4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f88e85bf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2f88e85bf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f640c262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f640c26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af640c26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640c2628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f640c262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af640c262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f640c2628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f640c262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af640c262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f640c262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f640c262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af640c262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f640c2628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f640c262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af640c2628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f640c2628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f640c262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af640c262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f640c2628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f640c262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f640c262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aeb0081b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aeb0081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baeb0081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f640c2628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f640c2628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af640c2628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f640c2628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f640c262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af640c2628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f640c2628_0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f640c2628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af640c2628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f640c2628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f640c2628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af640c2628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f640c2628_0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f640c2628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af640c2628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f88e85bf4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f88e85bf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2f88e85bf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baeb0081b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baeb0081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2baeb0081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baeb0081b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baeb0081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2baeb0081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baeb0081b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baeb0081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baeb0081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baeb0081b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baeb0081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baeb0081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88e85bf4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f88e85bf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2f88e85bf4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baeb0081b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baeb0081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2baeb0081b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baeb0081b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baeb0081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2baeb0081b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08" name="Google Shape;108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823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588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3725"/>
                </a:srgbClr>
              </a:gs>
              <a:gs pos="36000">
                <a:srgbClr val="E8F5FB">
                  <a:alpha val="6666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4705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980"/>
                </a:srgbClr>
              </a:gs>
              <a:gs pos="36000">
                <a:srgbClr val="E8F5FB">
                  <a:alpha val="980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7843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8627"/>
              </a:srgbClr>
            </a:outerShdw>
          </a:effectLst>
        </p:spPr>
      </p:pic>
      <p:sp>
        <p:nvSpPr>
          <p:cNvPr id="19" name="Google Shape;19;p1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96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194025" y="898650"/>
            <a:ext cx="84552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Arial"/>
              <a:buNone/>
            </a:pPr>
            <a:r>
              <a:rPr lang="en-US" sz="2200"/>
              <a:t>Web Programming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Arial"/>
              <a:buNone/>
            </a:pPr>
            <a:r>
              <a:rPr lang="en-US" sz="2200"/>
              <a:t>Lecture 7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Javascript - 3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/>
              <a:t>Callbacks, Promises, Async/await, Eventloop </a:t>
            </a:r>
            <a:endParaRPr sz="4400"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866442" y="4777380"/>
            <a:ext cx="66210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sz="28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Fetch api using JS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75" y="780249"/>
            <a:ext cx="7907450" cy="54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828500" y="12231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When the fetch api completes asynchronously (outside of main thread), it then calls the callback passed in the then. But is the execution of callback started </a:t>
            </a:r>
            <a:r>
              <a:rPr lang="en-US" sz="2200"/>
              <a:t>immediately?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The callback is actually placed in a queue.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When the javascript thread is free, it takes a task from the task queue and executes it.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The </a:t>
            </a:r>
            <a:r>
              <a:rPr b="1" lang="en-US" sz="2200"/>
              <a:t>Event Loop</a:t>
            </a:r>
            <a:r>
              <a:rPr lang="en-US" sz="2200"/>
              <a:t> is what makes JavaScript </a:t>
            </a:r>
            <a:r>
              <a:rPr b="1" lang="en-US" sz="2200"/>
              <a:t>asynchronous</a:t>
            </a:r>
            <a:r>
              <a:rPr lang="en-US" sz="2200"/>
              <a:t>. It allows JavaScript to handle </a:t>
            </a:r>
            <a:r>
              <a:rPr b="1" lang="en-US" sz="2200"/>
              <a:t>non-blocking</a:t>
            </a:r>
            <a:r>
              <a:rPr lang="en-US" sz="2200"/>
              <a:t> operations, even though it's single-threaded.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Event Loop Works?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JavaScript has: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Call Stack</a:t>
            </a:r>
            <a:r>
              <a:rPr lang="en-US" sz="2200"/>
              <a:t> → Handles function execution (one at a time).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Web APIs</a:t>
            </a:r>
            <a:r>
              <a:rPr lang="en-US" sz="2200"/>
              <a:t> → Handles asynchronous tasks (like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setTimeout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en-US" sz="2200"/>
              <a:t>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Callback Queue</a:t>
            </a:r>
            <a:r>
              <a:rPr lang="en-US" sz="2200"/>
              <a:t> → Stores completed async tasks waiting to run.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Event Loop</a:t>
            </a:r>
            <a:r>
              <a:rPr lang="en-US" sz="2200"/>
              <a:t> → Moves tasks from the </a:t>
            </a:r>
            <a:r>
              <a:rPr b="1" lang="en-US" sz="2200"/>
              <a:t>Callback Queue</a:t>
            </a:r>
            <a:r>
              <a:rPr lang="en-US" sz="2200"/>
              <a:t> to the </a:t>
            </a:r>
            <a:r>
              <a:rPr b="1" lang="en-US" sz="2200"/>
              <a:t>Call Stack</a:t>
            </a:r>
            <a:r>
              <a:rPr lang="en-US" sz="2200"/>
              <a:t> when it's empty.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99" y="1285301"/>
            <a:ext cx="7290275" cy="5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253968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75" y="125394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75" y="1394868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36354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00" y="139489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25" y="134789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11510" y="5369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Callbacks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244050" y="1528175"/>
            <a:ext cx="9054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A callback is a function passed as an argument to another function. This technique allows a function to call another function</a:t>
            </a:r>
            <a:endParaRPr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function calculate(a, b, callback) {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let result = callback(a, b);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console.log("Result:", result);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function add(x, y) {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return x + y;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calculate(5, 3, add);</a:t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75" y="148884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775" y="1520143"/>
            <a:ext cx="6373803" cy="4700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656600" y="109025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there were some instructions after main function call, would cb still be placed on the call stack?</a:t>
            </a: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868" y="1981600"/>
            <a:ext cx="6283184" cy="4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Loop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656600" y="1395325"/>
            <a:ext cx="7446000" cy="48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No, because when JavaScript runs for the first time, it creates a global execution context, which is placed on the call stack.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All instructions outside a function belong to this global execution context.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global execution context remains on the stack until the entire script finishes execution.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As a result, the callback won’t be added to the call stack until the script has fully executed—including the two instructions following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2200"/>
              <a:t> function call.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84698" y="452725"/>
            <a:ext cx="81672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types of queues for callback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656600" y="1395325"/>
            <a:ext cx="81672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Microtask Queue (also called Job Queue)</a:t>
            </a:r>
            <a:endParaRPr b="1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Callback Queue (also called Task Queue or Macrotask Queue)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 Microtask Queue (Job Queue)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Used for:</a:t>
            </a:r>
            <a:r>
              <a:rPr lang="en-US"/>
              <a:t> Promises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Higher priority</a:t>
            </a:r>
            <a:r>
              <a:rPr lang="en-US"/>
              <a:t> than the Callback Queue.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Executes immediately after synchronous code</a:t>
            </a:r>
            <a:r>
              <a:rPr lang="en-US"/>
              <a:t> (before any tasks from the Callback Queue).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/>
              <a:t>Callback Queue (Macrotask Queue)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Used for:</a:t>
            </a:r>
            <a:r>
              <a:rPr lang="en-US"/>
              <a:t>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setTimeout() setInterval()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Lower priority</a:t>
            </a:r>
            <a:r>
              <a:rPr lang="en-US"/>
              <a:t> than the Microtask Queue.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Runs after all microtasks are cleared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118624" y="0"/>
            <a:ext cx="79230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Micro/Callback(Macro) Queue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118625" y="796050"/>
            <a:ext cx="90255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console.log("1: Start");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setTimeout(() =&gt; console.log("4: setTimeout"), 0); </a:t>
            </a:r>
            <a:r>
              <a:rPr lang="en-US" sz="2200">
                <a:solidFill>
                  <a:srgbClr val="188038"/>
                </a:solidFill>
              </a:rPr>
              <a:t>// Goes to Callback Queue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Promise.resolve().then(() =&gt; console.log("3: Promise resolved")); /</a:t>
            </a:r>
            <a:r>
              <a:rPr lang="en-US" sz="2200">
                <a:solidFill>
                  <a:srgbClr val="188038"/>
                </a:solidFill>
              </a:rPr>
              <a:t>/ Goes to Microtask Queue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console.log("2: End");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Output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1: Start</a:t>
            </a:r>
            <a:endParaRPr b="1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2: End</a:t>
            </a:r>
            <a:endParaRPr b="1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3: Promise resolved  &lt;-- Microtask runs before setTimeout</a:t>
            </a:r>
            <a:endParaRPr b="1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4: setTimeout</a:t>
            </a:r>
            <a:endParaRPr b="1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Asynchronous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268475" y="1208075"/>
            <a:ext cx="8875500" cy="41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JavaScript is </a:t>
            </a:r>
            <a:r>
              <a:rPr b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single-threaded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, meaning it executes one task at a time. However, </a:t>
            </a:r>
            <a:r>
              <a:rPr b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asynchronous programming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allows it to handle multiple tasks </a:t>
            </a:r>
            <a:r>
              <a:rPr b="1"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without blocking execution</a:t>
            </a:r>
            <a:r>
              <a:rPr lang="en-US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Synchronous Code 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(Executes One Task at a Time)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100" y="2526501"/>
            <a:ext cx="5080474" cy="365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228435" y="36606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Promises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573525" y="1159275"/>
            <a:ext cx="702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 a future value (success or failure).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States: </a:t>
            </a: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Pending → Resolved / Rejected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25" y="2011950"/>
            <a:ext cx="7454801" cy="41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38248" y="0"/>
            <a:ext cx="86796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Promise - to check for ID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25" y="1257250"/>
            <a:ext cx="7878950" cy="47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3826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Promise - a use case to check even or odd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9" y="1314975"/>
            <a:ext cx="8542834" cy="5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76899" y="452725"/>
            <a:ext cx="78132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is promise </a:t>
            </a:r>
            <a:r>
              <a:rPr lang="en-US"/>
              <a:t>Asynchronous</a:t>
            </a:r>
            <a:r>
              <a:rPr lang="en-US"/>
              <a:t> 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5" y="1147075"/>
            <a:ext cx="7052625" cy="53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Async/Await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828500" y="146720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Makes async code look </a:t>
            </a:r>
            <a:r>
              <a:rPr b="1" lang="en-US" sz="1800"/>
              <a:t>synchronous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Uses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try...catch</a:t>
            </a:r>
            <a:r>
              <a:rPr lang="en-US" sz="1800"/>
              <a:t> for error handling.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7829"/>
            <a:ext cx="9144000" cy="380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-1" y="0"/>
            <a:ext cx="8069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Async/Await - a use case to check even and odd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" y="1400400"/>
            <a:ext cx="8804501" cy="51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