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Caveat"/>
      <p:regular r:id="rId31"/>
      <p:bold r:id="rId32"/>
    </p:embeddedFont>
    <p:embeddedFont>
      <p:font typeface="Roboto"/>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1" roundtripDataSignature="AMtx7mjJZEWZh/EzIsp6oohicGLaGEwX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ve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Caveat-bold.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RobotoMono-italic.fntdata"/><Relationship Id="rId16" Type="http://schemas.openxmlformats.org/officeDocument/2006/relationships/slide" Target="slides/slide11.xml"/><Relationship Id="rId38" Type="http://schemas.openxmlformats.org/officeDocument/2006/relationships/font" Target="fonts/Roboto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132" name="Google Shape;13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3cb5b8fb97_0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33cb5b8fb97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9" name="Google Shape;199;g33cb5b8fb97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3f0e11812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5" name="Google Shape;205;g33f0e11812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3f7f2ba9aa_0_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3f7f2ba9aa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3" name="Google Shape;213;g33f7f2ba9aa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3f7f2ba9aa_0_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3f7f2ba9aa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1" name="Google Shape;221;g33f7f2ba9aa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3f0e11812e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33f0e11812e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33f0e11812e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3f0e11812e_0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33f0e11812e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6" name="Google Shape;236;g33f0e11812e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3f0e11812e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33f0e11812e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4" name="Google Shape;244;g33f0e11812e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3fb74226a4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1" name="Google Shape;251;g33fb74226a4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3f7f2ba9aa_0_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3f7f2ba9aa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8" name="Google Shape;258;g33f7f2ba9aa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3f7f2ba9aa_0_1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3f7f2ba9aa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5" name="Google Shape;265;g33f7f2ba9aa_0_1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0" name="Google Shape;14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3f7f2ba9aa_0_1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3f7f2ba9aa_0_1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 name="Google Shape;273;g33f7f2ba9aa_0_1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3f7f2ba9aa_0_1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3f7f2ba9aa_0_1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0" name="Google Shape;280;g33f7f2ba9aa_0_1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3f7f2ba9aa_0_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3f7f2ba9aa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8" name="Google Shape;288;g33f7f2ba9aa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3f7f2ba9aa_0_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3f7f2ba9aa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6" name="Google Shape;296;g33f7f2ba9aa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3f7f2ba9aa_0_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3f7f2ba9aa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3" name="Google Shape;303;g33f7f2ba9aa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3fb74226a4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3fb74226a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g33fb74226a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cb5b8fb97_0_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33cb5b8fb97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5" name="Google Shape;155;g33cb5b8fb97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909e4871e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33909e4871e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4" name="Google Shape;164;g33909e4871e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383fab86c5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3383fab86c5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1" name="Google Shape;171;g3383fab86c5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cb5b8fb97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33cb5b8fb97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8" name="Google Shape;178;g33cb5b8fb97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3cb5b8fb97_0_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33cb5b8fb97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5" name="Google Shape;185;g33cb5b8fb97_0_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3fb74226a4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3fb74226a4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g33fb74226a4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9"/>
          <p:cNvSpPr txBox="1"/>
          <p:nvPr>
            <p:ph type="ctrTitle"/>
          </p:nvPr>
        </p:nvSpPr>
        <p:spPr>
          <a:xfrm>
            <a:off x="866442" y="1447801"/>
            <a:ext cx="6620968" cy="33295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7200"/>
              <a:buFont typeface="Arial"/>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9"/>
          <p:cNvSpPr txBox="1"/>
          <p:nvPr>
            <p:ph idx="1" type="subTitle"/>
          </p:nvPr>
        </p:nvSpPr>
        <p:spPr>
          <a:xfrm>
            <a:off x="866442" y="4777380"/>
            <a:ext cx="662096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600"/>
              <a:buNone/>
              <a:defRPr cap="none">
                <a:solidFill>
                  <a:srgbClr val="EFF8FC"/>
                </a:solidFill>
              </a:defRPr>
            </a:lvl1pPr>
            <a:lvl2pPr lvl="1" algn="ctr">
              <a:lnSpc>
                <a:spcPct val="100000"/>
              </a:lnSpc>
              <a:spcBef>
                <a:spcPts val="1000"/>
              </a:spcBef>
              <a:spcAft>
                <a:spcPts val="0"/>
              </a:spcAft>
              <a:buSzPts val="1440"/>
              <a:buNone/>
              <a:defRPr>
                <a:solidFill>
                  <a:srgbClr val="888888"/>
                </a:solidFill>
              </a:defRPr>
            </a:lvl2pPr>
            <a:lvl3pPr lvl="2" algn="ctr">
              <a:lnSpc>
                <a:spcPct val="100000"/>
              </a:lnSpc>
              <a:spcBef>
                <a:spcPts val="1000"/>
              </a:spcBef>
              <a:spcAft>
                <a:spcPts val="0"/>
              </a:spcAft>
              <a:buSzPts val="1280"/>
              <a:buNone/>
              <a:defRPr>
                <a:solidFill>
                  <a:srgbClr val="888888"/>
                </a:solidFill>
              </a:defRPr>
            </a:lvl3pPr>
            <a:lvl4pPr lvl="3" algn="ctr">
              <a:lnSpc>
                <a:spcPct val="100000"/>
              </a:lnSpc>
              <a:spcBef>
                <a:spcPts val="1000"/>
              </a:spcBef>
              <a:spcAft>
                <a:spcPts val="0"/>
              </a:spcAft>
              <a:buSzPts val="1120"/>
              <a:buNone/>
              <a:defRPr>
                <a:solidFill>
                  <a:srgbClr val="888888"/>
                </a:solidFill>
              </a:defRPr>
            </a:lvl4pPr>
            <a:lvl5pPr lvl="4" algn="ctr">
              <a:lnSpc>
                <a:spcPct val="100000"/>
              </a:lnSpc>
              <a:spcBef>
                <a:spcPts val="1000"/>
              </a:spcBef>
              <a:spcAft>
                <a:spcPts val="0"/>
              </a:spcAft>
              <a:buSzPts val="1120"/>
              <a:buNone/>
              <a:defRPr>
                <a:solidFill>
                  <a:srgbClr val="888888"/>
                </a:solidFill>
              </a:defRPr>
            </a:lvl5pPr>
            <a:lvl6pPr lvl="5" algn="ctr">
              <a:lnSpc>
                <a:spcPct val="100000"/>
              </a:lnSpc>
              <a:spcBef>
                <a:spcPts val="1000"/>
              </a:spcBef>
              <a:spcAft>
                <a:spcPts val="0"/>
              </a:spcAft>
              <a:buSzPts val="1120"/>
              <a:buNone/>
              <a:defRPr>
                <a:solidFill>
                  <a:srgbClr val="888888"/>
                </a:solidFill>
              </a:defRPr>
            </a:lvl6pPr>
            <a:lvl7pPr lvl="6" algn="ctr">
              <a:lnSpc>
                <a:spcPct val="100000"/>
              </a:lnSpc>
              <a:spcBef>
                <a:spcPts val="1000"/>
              </a:spcBef>
              <a:spcAft>
                <a:spcPts val="0"/>
              </a:spcAft>
              <a:buSzPts val="1120"/>
              <a:buNone/>
              <a:defRPr>
                <a:solidFill>
                  <a:srgbClr val="888888"/>
                </a:solidFill>
              </a:defRPr>
            </a:lvl7pPr>
            <a:lvl8pPr lvl="7" algn="ctr">
              <a:lnSpc>
                <a:spcPct val="100000"/>
              </a:lnSpc>
              <a:spcBef>
                <a:spcPts val="1000"/>
              </a:spcBef>
              <a:spcAft>
                <a:spcPts val="0"/>
              </a:spcAft>
              <a:buSzPts val="1120"/>
              <a:buNone/>
              <a:defRPr>
                <a:solidFill>
                  <a:srgbClr val="888888"/>
                </a:solidFill>
              </a:defRPr>
            </a:lvl8pPr>
            <a:lvl9pPr lvl="8" algn="ctr">
              <a:lnSpc>
                <a:spcPct val="100000"/>
              </a:lnSpc>
              <a:spcBef>
                <a:spcPts val="1000"/>
              </a:spcBef>
              <a:spcAft>
                <a:spcPts val="0"/>
              </a:spcAft>
              <a:buSzPts val="1120"/>
              <a:buNone/>
              <a:defRPr>
                <a:solidFill>
                  <a:srgbClr val="888888"/>
                </a:solidFill>
              </a:defRPr>
            </a:lvl9pPr>
          </a:lstStyle>
          <a:p/>
        </p:txBody>
      </p:sp>
      <p:sp>
        <p:nvSpPr>
          <p:cNvPr id="23" name="Google Shape;23;p29"/>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24" name="Google Shape;24;p29"/>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38"/>
          <p:cNvSpPr txBox="1"/>
          <p:nvPr>
            <p:ph type="title"/>
          </p:nvPr>
        </p:nvSpPr>
        <p:spPr>
          <a:xfrm>
            <a:off x="866443" y="4800587"/>
            <a:ext cx="66209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p:nvPr>
            <p:ph idx="2" type="pic"/>
          </p:nvPr>
        </p:nvSpPr>
        <p:spPr>
          <a:xfrm>
            <a:off x="866442" y="685800"/>
            <a:ext cx="6620968" cy="3640666"/>
          </a:xfrm>
          <a:prstGeom prst="roundRect">
            <a:avLst>
              <a:gd fmla="val 1858" name="adj"/>
            </a:avLst>
          </a:prstGeom>
          <a:noFill/>
          <a:ln>
            <a:noFill/>
          </a:ln>
          <a:effectLst>
            <a:outerShdw blurRad="50800" rotWithShape="0" algn="tl" dir="5400000" dist="50800">
              <a:srgbClr val="000000">
                <a:alpha val="40392"/>
              </a:srgbClr>
            </a:outerShdw>
          </a:effectLst>
        </p:spPr>
      </p:sp>
      <p:sp>
        <p:nvSpPr>
          <p:cNvPr id="71" name="Google Shape;71;p38"/>
          <p:cNvSpPr txBox="1"/>
          <p:nvPr>
            <p:ph idx="1" type="body"/>
          </p:nvPr>
        </p:nvSpPr>
        <p:spPr>
          <a:xfrm>
            <a:off x="866443" y="5367325"/>
            <a:ext cx="662096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2" name="Google Shape;72;p38"/>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73" name="Google Shape;73;p38"/>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4" name="Shape 74"/>
        <p:cNvGrpSpPr/>
        <p:nvPr/>
      </p:nvGrpSpPr>
      <p:grpSpPr>
        <a:xfrm>
          <a:off x="0" y="0"/>
          <a:ext cx="0" cy="0"/>
          <a:chOff x="0" y="0"/>
          <a:chExt cx="0" cy="0"/>
        </a:xfrm>
      </p:grpSpPr>
      <p:sp>
        <p:nvSpPr>
          <p:cNvPr id="75" name="Google Shape;75;p39"/>
          <p:cNvSpPr txBox="1"/>
          <p:nvPr>
            <p:ph type="title"/>
          </p:nvPr>
        </p:nvSpPr>
        <p:spPr>
          <a:xfrm>
            <a:off x="866442" y="1447800"/>
            <a:ext cx="6620968" cy="1981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 type="body"/>
          </p:nvPr>
        </p:nvSpPr>
        <p:spPr>
          <a:xfrm>
            <a:off x="866442" y="3657600"/>
            <a:ext cx="6620968" cy="23622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7" name="Google Shape;77;p39"/>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78" name="Google Shape;78;p39"/>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79" name="Shape 79"/>
        <p:cNvGrpSpPr/>
        <p:nvPr/>
      </p:nvGrpSpPr>
      <p:grpSpPr>
        <a:xfrm>
          <a:off x="0" y="0"/>
          <a:ext cx="0" cy="0"/>
          <a:chOff x="0" y="0"/>
          <a:chExt cx="0" cy="0"/>
        </a:xfrm>
      </p:grpSpPr>
      <p:sp>
        <p:nvSpPr>
          <p:cNvPr id="80" name="Google Shape;80;p40"/>
          <p:cNvSpPr txBox="1"/>
          <p:nvPr>
            <p:ph type="title"/>
          </p:nvPr>
        </p:nvSpPr>
        <p:spPr>
          <a:xfrm>
            <a:off x="1181409" y="1447800"/>
            <a:ext cx="6001049" cy="232337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0"/>
          <p:cNvSpPr txBox="1"/>
          <p:nvPr>
            <p:ph idx="1" type="body"/>
          </p:nvPr>
        </p:nvSpPr>
        <p:spPr>
          <a:xfrm>
            <a:off x="1448177" y="3771174"/>
            <a:ext cx="5461159"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rgbClr val="EFF8FC"/>
                </a:solidFill>
                <a:latin typeface="Arial"/>
                <a:ea typeface="Arial"/>
                <a:cs typeface="Arial"/>
                <a:sym typeface="Aria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2" name="Google Shape;82;p40"/>
          <p:cNvSpPr txBox="1"/>
          <p:nvPr>
            <p:ph idx="2" type="body"/>
          </p:nvPr>
        </p:nvSpPr>
        <p:spPr>
          <a:xfrm>
            <a:off x="866442" y="4350657"/>
            <a:ext cx="6620968" cy="1676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3" name="Google Shape;83;p40"/>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84" name="Google Shape;84;p40"/>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85" name="Google Shape;85;p40"/>
          <p:cNvSpPr txBox="1"/>
          <p:nvPr/>
        </p:nvSpPr>
        <p:spPr>
          <a:xfrm>
            <a:off x="673897" y="971253"/>
            <a:ext cx="601591"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EFF8FC"/>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86" name="Google Shape;86;p40"/>
          <p:cNvSpPr txBox="1"/>
          <p:nvPr/>
        </p:nvSpPr>
        <p:spPr>
          <a:xfrm>
            <a:off x="6999690" y="2613787"/>
            <a:ext cx="601591"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EFF8FC"/>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87" name="Shape 87"/>
        <p:cNvGrpSpPr/>
        <p:nvPr/>
      </p:nvGrpSpPr>
      <p:grpSpPr>
        <a:xfrm>
          <a:off x="0" y="0"/>
          <a:ext cx="0" cy="0"/>
          <a:chOff x="0" y="0"/>
          <a:chExt cx="0" cy="0"/>
        </a:xfrm>
      </p:grpSpPr>
      <p:sp>
        <p:nvSpPr>
          <p:cNvPr id="88" name="Google Shape;88;p41"/>
          <p:cNvSpPr txBox="1"/>
          <p:nvPr>
            <p:ph type="title"/>
          </p:nvPr>
        </p:nvSpPr>
        <p:spPr>
          <a:xfrm>
            <a:off x="866441" y="3124201"/>
            <a:ext cx="6620969" cy="16531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4000"/>
              <a:buFont typeface="Aria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1"/>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EFF8FC"/>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0" name="Google Shape;90;p41"/>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91" name="Google Shape;91;p41"/>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2" name="Shape 92"/>
        <p:cNvGrpSpPr/>
        <p:nvPr/>
      </p:nvGrpSpPr>
      <p:grpSpPr>
        <a:xfrm>
          <a:off x="0" y="0"/>
          <a:ext cx="0" cy="0"/>
          <a:chOff x="0" y="0"/>
          <a:chExt cx="0" cy="0"/>
        </a:xfrm>
      </p:grpSpPr>
      <p:sp>
        <p:nvSpPr>
          <p:cNvPr id="93" name="Google Shape;93;p4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4200"/>
              <a:buFont typeface="Arial"/>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2"/>
          <p:cNvSpPr txBox="1"/>
          <p:nvPr>
            <p:ph idx="1" type="body"/>
          </p:nvPr>
        </p:nvSpPr>
        <p:spPr>
          <a:xfrm>
            <a:off x="474834" y="1981200"/>
            <a:ext cx="2210725"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FF8FC"/>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95" name="Google Shape;95;p42"/>
          <p:cNvSpPr txBox="1"/>
          <p:nvPr>
            <p:ph idx="2" type="body"/>
          </p:nvPr>
        </p:nvSpPr>
        <p:spPr>
          <a:xfrm>
            <a:off x="489475" y="2667000"/>
            <a:ext cx="219608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6" name="Google Shape;96;p42"/>
          <p:cNvSpPr txBox="1"/>
          <p:nvPr>
            <p:ph idx="3" type="body"/>
          </p:nvPr>
        </p:nvSpPr>
        <p:spPr>
          <a:xfrm>
            <a:off x="2913504" y="1981200"/>
            <a:ext cx="220275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FF8FC"/>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97" name="Google Shape;97;p42"/>
          <p:cNvSpPr txBox="1"/>
          <p:nvPr>
            <p:ph idx="4" type="body"/>
          </p:nvPr>
        </p:nvSpPr>
        <p:spPr>
          <a:xfrm>
            <a:off x="2905586" y="2667000"/>
            <a:ext cx="2210671"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8" name="Google Shape;98;p42"/>
          <p:cNvSpPr txBox="1"/>
          <p:nvPr>
            <p:ph idx="5" type="body"/>
          </p:nvPr>
        </p:nvSpPr>
        <p:spPr>
          <a:xfrm>
            <a:off x="5344917" y="1981200"/>
            <a:ext cx="219965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FF8FC"/>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99" name="Google Shape;99;p42"/>
          <p:cNvSpPr txBox="1"/>
          <p:nvPr>
            <p:ph idx="6" type="body"/>
          </p:nvPr>
        </p:nvSpPr>
        <p:spPr>
          <a:xfrm>
            <a:off x="5344917" y="2667000"/>
            <a:ext cx="2199658"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00" name="Google Shape;100;p42"/>
          <p:cNvCxnSpPr/>
          <p:nvPr/>
        </p:nvCxnSpPr>
        <p:spPr>
          <a:xfrm>
            <a:off x="2795334" y="2133600"/>
            <a:ext cx="0" cy="3962400"/>
          </a:xfrm>
          <a:prstGeom prst="straightConnector1">
            <a:avLst/>
          </a:prstGeom>
          <a:noFill/>
          <a:ln cap="flat" cmpd="sng" w="12700">
            <a:solidFill>
              <a:srgbClr val="EFF8FC">
                <a:alpha val="40000"/>
              </a:srgbClr>
            </a:solidFill>
            <a:prstDash val="solid"/>
            <a:round/>
            <a:headEnd len="sm" w="sm" type="none"/>
            <a:tailEnd len="sm" w="sm" type="none"/>
          </a:ln>
        </p:spPr>
      </p:cxnSp>
      <p:cxnSp>
        <p:nvCxnSpPr>
          <p:cNvPr id="101" name="Google Shape;101;p42"/>
          <p:cNvCxnSpPr/>
          <p:nvPr/>
        </p:nvCxnSpPr>
        <p:spPr>
          <a:xfrm>
            <a:off x="5223030" y="2133600"/>
            <a:ext cx="0" cy="3966882"/>
          </a:xfrm>
          <a:prstGeom prst="straightConnector1">
            <a:avLst/>
          </a:prstGeom>
          <a:noFill/>
          <a:ln cap="flat" cmpd="sng" w="12700">
            <a:solidFill>
              <a:srgbClr val="EFF8FC">
                <a:alpha val="40000"/>
              </a:srgbClr>
            </a:solidFill>
            <a:prstDash val="solid"/>
            <a:round/>
            <a:headEnd len="sm" w="sm" type="none"/>
            <a:tailEnd len="sm" w="sm" type="none"/>
          </a:ln>
        </p:spPr>
      </p:cxnSp>
      <p:sp>
        <p:nvSpPr>
          <p:cNvPr id="102" name="Google Shape;102;p42"/>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3" name="Google Shape;103;p42"/>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04" name="Shape 104"/>
        <p:cNvGrpSpPr/>
        <p:nvPr/>
      </p:nvGrpSpPr>
      <p:grpSpPr>
        <a:xfrm>
          <a:off x="0" y="0"/>
          <a:ext cx="0" cy="0"/>
          <a:chOff x="0" y="0"/>
          <a:chExt cx="0" cy="0"/>
        </a:xfrm>
      </p:grpSpPr>
      <p:sp>
        <p:nvSpPr>
          <p:cNvPr id="105" name="Google Shape;105;p4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4200"/>
              <a:buFont typeface="Arial"/>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3"/>
          <p:cNvSpPr txBox="1"/>
          <p:nvPr>
            <p:ph idx="1" type="body"/>
          </p:nvPr>
        </p:nvSpPr>
        <p:spPr>
          <a:xfrm>
            <a:off x="489475" y="4250949"/>
            <a:ext cx="2205612"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FF8FC"/>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7" name="Google Shape;107;p43"/>
          <p:cNvSpPr/>
          <p:nvPr>
            <p:ph idx="2" type="pic"/>
          </p:nvPr>
        </p:nvSpPr>
        <p:spPr>
          <a:xfrm>
            <a:off x="489475" y="2209800"/>
            <a:ext cx="2205612" cy="1524000"/>
          </a:xfrm>
          <a:prstGeom prst="roundRect">
            <a:avLst>
              <a:gd fmla="val 1858" name="adj"/>
            </a:avLst>
          </a:prstGeom>
          <a:noFill/>
          <a:ln>
            <a:noFill/>
          </a:ln>
          <a:effectLst>
            <a:outerShdw blurRad="50800" rotWithShape="0" algn="tl" dir="5400000" dist="50800">
              <a:srgbClr val="000000">
                <a:alpha val="40392"/>
              </a:srgbClr>
            </a:outerShdw>
          </a:effectLst>
        </p:spPr>
      </p:sp>
      <p:sp>
        <p:nvSpPr>
          <p:cNvPr id="108" name="Google Shape;108;p43"/>
          <p:cNvSpPr txBox="1"/>
          <p:nvPr>
            <p:ph idx="3" type="body"/>
          </p:nvPr>
        </p:nvSpPr>
        <p:spPr>
          <a:xfrm>
            <a:off x="489475" y="4827212"/>
            <a:ext cx="2205612"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9" name="Google Shape;109;p43"/>
          <p:cNvSpPr txBox="1"/>
          <p:nvPr>
            <p:ph idx="4" type="body"/>
          </p:nvPr>
        </p:nvSpPr>
        <p:spPr>
          <a:xfrm>
            <a:off x="2917792" y="4250949"/>
            <a:ext cx="219846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FF8FC"/>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0" name="Google Shape;110;p43"/>
          <p:cNvSpPr/>
          <p:nvPr>
            <p:ph idx="5" type="pic"/>
          </p:nvPr>
        </p:nvSpPr>
        <p:spPr>
          <a:xfrm>
            <a:off x="2917791" y="2209800"/>
            <a:ext cx="2198466" cy="1524000"/>
          </a:xfrm>
          <a:prstGeom prst="roundRect">
            <a:avLst>
              <a:gd fmla="val 1858" name="adj"/>
            </a:avLst>
          </a:prstGeom>
          <a:noFill/>
          <a:ln>
            <a:noFill/>
          </a:ln>
          <a:effectLst>
            <a:outerShdw blurRad="50800" rotWithShape="0" algn="tl" dir="5400000" dist="50800">
              <a:srgbClr val="000000">
                <a:alpha val="40392"/>
              </a:srgbClr>
            </a:outerShdw>
          </a:effectLst>
        </p:spPr>
      </p:sp>
      <p:sp>
        <p:nvSpPr>
          <p:cNvPr id="111" name="Google Shape;111;p43"/>
          <p:cNvSpPr txBox="1"/>
          <p:nvPr>
            <p:ph idx="6" type="body"/>
          </p:nvPr>
        </p:nvSpPr>
        <p:spPr>
          <a:xfrm>
            <a:off x="2916776" y="4827211"/>
            <a:ext cx="2201378"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12" name="Google Shape;112;p43"/>
          <p:cNvSpPr txBox="1"/>
          <p:nvPr>
            <p:ph idx="7" type="body"/>
          </p:nvPr>
        </p:nvSpPr>
        <p:spPr>
          <a:xfrm>
            <a:off x="5344917" y="4250949"/>
            <a:ext cx="219965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FF8FC"/>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3" name="Google Shape;113;p43"/>
          <p:cNvSpPr/>
          <p:nvPr>
            <p:ph idx="8" type="pic"/>
          </p:nvPr>
        </p:nvSpPr>
        <p:spPr>
          <a:xfrm>
            <a:off x="5344916" y="2209800"/>
            <a:ext cx="2199658" cy="1524000"/>
          </a:xfrm>
          <a:prstGeom prst="roundRect">
            <a:avLst>
              <a:gd fmla="val 1858" name="adj"/>
            </a:avLst>
          </a:prstGeom>
          <a:noFill/>
          <a:ln>
            <a:noFill/>
          </a:ln>
          <a:effectLst>
            <a:outerShdw blurRad="50800" rotWithShape="0" algn="tl" dir="5400000" dist="50800">
              <a:srgbClr val="000000">
                <a:alpha val="40392"/>
              </a:srgbClr>
            </a:outerShdw>
          </a:effectLst>
        </p:spPr>
      </p:sp>
      <p:sp>
        <p:nvSpPr>
          <p:cNvPr id="114" name="Google Shape;114;p43"/>
          <p:cNvSpPr txBox="1"/>
          <p:nvPr>
            <p:ph idx="9" type="body"/>
          </p:nvPr>
        </p:nvSpPr>
        <p:spPr>
          <a:xfrm>
            <a:off x="5344824" y="4827209"/>
            <a:ext cx="2202571"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15" name="Google Shape;115;p43"/>
          <p:cNvCxnSpPr/>
          <p:nvPr/>
        </p:nvCxnSpPr>
        <p:spPr>
          <a:xfrm>
            <a:off x="2795334" y="2133600"/>
            <a:ext cx="0" cy="3962400"/>
          </a:xfrm>
          <a:prstGeom prst="straightConnector1">
            <a:avLst/>
          </a:prstGeom>
          <a:noFill/>
          <a:ln cap="flat" cmpd="sng" w="12700">
            <a:solidFill>
              <a:srgbClr val="EFF8FC">
                <a:alpha val="40000"/>
              </a:srgbClr>
            </a:solidFill>
            <a:prstDash val="solid"/>
            <a:round/>
            <a:headEnd len="sm" w="sm" type="none"/>
            <a:tailEnd len="sm" w="sm" type="none"/>
          </a:ln>
        </p:spPr>
      </p:cxnSp>
      <p:cxnSp>
        <p:nvCxnSpPr>
          <p:cNvPr id="116" name="Google Shape;116;p43"/>
          <p:cNvCxnSpPr/>
          <p:nvPr/>
        </p:nvCxnSpPr>
        <p:spPr>
          <a:xfrm>
            <a:off x="5223030" y="2133600"/>
            <a:ext cx="0" cy="3966882"/>
          </a:xfrm>
          <a:prstGeom prst="straightConnector1">
            <a:avLst/>
          </a:prstGeom>
          <a:noFill/>
          <a:ln cap="flat" cmpd="sng" w="12700">
            <a:solidFill>
              <a:srgbClr val="EFF8FC">
                <a:alpha val="40000"/>
              </a:srgbClr>
            </a:solidFill>
            <a:prstDash val="solid"/>
            <a:round/>
            <a:headEnd len="sm" w="sm" type="none"/>
            <a:tailEnd len="sm" w="sm" type="none"/>
          </a:ln>
        </p:spPr>
      </p:cxnSp>
      <p:sp>
        <p:nvSpPr>
          <p:cNvPr id="117" name="Google Shape;117;p43"/>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8" name="Google Shape;118;p43"/>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4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4"/>
          <p:cNvSpPr txBox="1"/>
          <p:nvPr>
            <p:ph idx="1" type="body"/>
          </p:nvPr>
        </p:nvSpPr>
        <p:spPr>
          <a:xfrm rot="5400000">
            <a:off x="2085787" y="794839"/>
            <a:ext cx="4195481" cy="6711654"/>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2" name="Google Shape;122;p44"/>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3" name="Google Shape;123;p44"/>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45"/>
          <p:cNvSpPr txBox="1"/>
          <p:nvPr>
            <p:ph type="title"/>
          </p:nvPr>
        </p:nvSpPr>
        <p:spPr>
          <a:xfrm rot="5400000">
            <a:off x="3974116" y="2685880"/>
            <a:ext cx="5826125" cy="1314793"/>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45"/>
          <p:cNvSpPr txBox="1"/>
          <p:nvPr>
            <p:ph idx="1" type="body"/>
          </p:nvPr>
        </p:nvSpPr>
        <p:spPr>
          <a:xfrm rot="5400000">
            <a:off x="532314" y="730366"/>
            <a:ext cx="5483134" cy="556881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7" name="Google Shape;127;p45"/>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8" name="Google Shape;128;p45"/>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8" name="Google Shape;28;p30"/>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29" name="Google Shape;29;p30"/>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1"/>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4000"/>
              <a:buFont typeface="Aria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EFF8FC"/>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33" name="Google Shape;33;p31"/>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34" name="Google Shape;34;p31"/>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3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2"/>
          <p:cNvSpPr txBox="1"/>
          <p:nvPr>
            <p:ph idx="1" type="body"/>
          </p:nvPr>
        </p:nvSpPr>
        <p:spPr>
          <a:xfrm>
            <a:off x="827700" y="2060576"/>
            <a:ext cx="3298113" cy="419576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38" name="Google Shape;38;p32"/>
          <p:cNvSpPr txBox="1"/>
          <p:nvPr>
            <p:ph idx="2" type="body"/>
          </p:nvPr>
        </p:nvSpPr>
        <p:spPr>
          <a:xfrm>
            <a:off x="4241975" y="2056093"/>
            <a:ext cx="3298115" cy="420024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39" name="Google Shape;39;p32"/>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40" name="Google Shape;40;p32"/>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4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3"/>
          <p:cNvSpPr txBox="1"/>
          <p:nvPr>
            <p:ph idx="1" type="body"/>
          </p:nvPr>
        </p:nvSpPr>
        <p:spPr>
          <a:xfrm>
            <a:off x="827700" y="1905000"/>
            <a:ext cx="3298112"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FF8FC"/>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4" name="Google Shape;44;p33"/>
          <p:cNvSpPr txBox="1"/>
          <p:nvPr>
            <p:ph idx="2" type="body"/>
          </p:nvPr>
        </p:nvSpPr>
        <p:spPr>
          <a:xfrm>
            <a:off x="827700"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5" name="Google Shape;45;p33"/>
          <p:cNvSpPr txBox="1"/>
          <p:nvPr>
            <p:ph idx="3" type="body"/>
          </p:nvPr>
        </p:nvSpPr>
        <p:spPr>
          <a:xfrm>
            <a:off x="4241976" y="1905000"/>
            <a:ext cx="3298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FF8FC"/>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6" name="Google Shape;46;p33"/>
          <p:cNvSpPr txBox="1"/>
          <p:nvPr>
            <p:ph idx="4" type="body"/>
          </p:nvPr>
        </p:nvSpPr>
        <p:spPr>
          <a:xfrm>
            <a:off x="4241976"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7" name="Google Shape;47;p33"/>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48" name="Google Shape;48;p33"/>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52" name="Google Shape;52;p34"/>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5"/>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55" name="Google Shape;55;p35"/>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36"/>
          <p:cNvSpPr txBox="1"/>
          <p:nvPr>
            <p:ph type="title"/>
          </p:nvPr>
        </p:nvSpPr>
        <p:spPr>
          <a:xfrm>
            <a:off x="866441" y="1447800"/>
            <a:ext cx="2551462" cy="1447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6"/>
          <p:cNvSpPr txBox="1"/>
          <p:nvPr>
            <p:ph idx="1" type="body"/>
          </p:nvPr>
        </p:nvSpPr>
        <p:spPr>
          <a:xfrm>
            <a:off x="3589397" y="1447800"/>
            <a:ext cx="3898013" cy="4572000"/>
          </a:xfrm>
          <a:prstGeom prst="rect">
            <a:avLst/>
          </a:prstGeom>
          <a:noFill/>
          <a:ln>
            <a:noFill/>
          </a:ln>
        </p:spPr>
        <p:txBody>
          <a:bodyPr anchorCtr="0" anchor="ctr" bIns="45700" lIns="91425" spcFirstLastPara="1" rIns="91425" wrap="square" tIns="45700">
            <a:normAutofit/>
          </a:bodyPr>
          <a:lstStyle>
            <a:lvl1pPr indent="-330200" lvl="0" marL="457200" algn="l">
              <a:lnSpc>
                <a:spcPct val="100000"/>
              </a:lnSpc>
              <a:spcBef>
                <a:spcPts val="1000"/>
              </a:spcBef>
              <a:spcAft>
                <a:spcPts val="0"/>
              </a:spcAft>
              <a:buSzPts val="1600"/>
              <a:buChar char="►"/>
              <a:defRPr sz="2000"/>
            </a:lvl1pPr>
            <a:lvl2pPr indent="-320040" lvl="1" marL="914400" algn="l">
              <a:lnSpc>
                <a:spcPct val="100000"/>
              </a:lnSpc>
              <a:spcBef>
                <a:spcPts val="1000"/>
              </a:spcBef>
              <a:spcAft>
                <a:spcPts val="0"/>
              </a:spcAft>
              <a:buSzPts val="1440"/>
              <a:buChar char="►"/>
              <a:defRPr sz="1800"/>
            </a:lvl2pPr>
            <a:lvl3pPr indent="-309880" lvl="2" marL="1371600" algn="l">
              <a:lnSpc>
                <a:spcPct val="100000"/>
              </a:lnSpc>
              <a:spcBef>
                <a:spcPts val="1000"/>
              </a:spcBef>
              <a:spcAft>
                <a:spcPts val="0"/>
              </a:spcAft>
              <a:buSzPts val="1280"/>
              <a:buChar char="►"/>
              <a:defRPr sz="1600"/>
            </a:lvl3pPr>
            <a:lvl4pPr indent="-299719" lvl="3" marL="1828800" algn="l">
              <a:lnSpc>
                <a:spcPct val="100000"/>
              </a:lnSpc>
              <a:spcBef>
                <a:spcPts val="1000"/>
              </a:spcBef>
              <a:spcAft>
                <a:spcPts val="0"/>
              </a:spcAft>
              <a:buSzPts val="1120"/>
              <a:buChar char="►"/>
              <a:defRPr sz="1400"/>
            </a:lvl4pPr>
            <a:lvl5pPr indent="-299720" lvl="4" marL="2286000" algn="l">
              <a:lnSpc>
                <a:spcPct val="100000"/>
              </a:lnSpc>
              <a:spcBef>
                <a:spcPts val="1000"/>
              </a:spcBef>
              <a:spcAft>
                <a:spcPts val="0"/>
              </a:spcAft>
              <a:buSzPts val="1120"/>
              <a:buChar char="►"/>
              <a:defRPr sz="1400"/>
            </a:lvl5pPr>
            <a:lvl6pPr indent="-299720" lvl="5" marL="2743200" algn="l">
              <a:lnSpc>
                <a:spcPct val="100000"/>
              </a:lnSpc>
              <a:spcBef>
                <a:spcPts val="1000"/>
              </a:spcBef>
              <a:spcAft>
                <a:spcPts val="0"/>
              </a:spcAft>
              <a:buSzPts val="1120"/>
              <a:buChar char="►"/>
              <a:defRPr sz="1400"/>
            </a:lvl6pPr>
            <a:lvl7pPr indent="-299720" lvl="6" marL="3200400" algn="l">
              <a:lnSpc>
                <a:spcPct val="100000"/>
              </a:lnSpc>
              <a:spcBef>
                <a:spcPts val="1000"/>
              </a:spcBef>
              <a:spcAft>
                <a:spcPts val="0"/>
              </a:spcAft>
              <a:buSzPts val="1120"/>
              <a:buChar char="►"/>
              <a:defRPr sz="1400"/>
            </a:lvl7pPr>
            <a:lvl8pPr indent="-299720" lvl="7" marL="3657600" algn="l">
              <a:lnSpc>
                <a:spcPct val="100000"/>
              </a:lnSpc>
              <a:spcBef>
                <a:spcPts val="1000"/>
              </a:spcBef>
              <a:spcAft>
                <a:spcPts val="0"/>
              </a:spcAft>
              <a:buSzPts val="1120"/>
              <a:buChar char="►"/>
              <a:defRPr sz="1400"/>
            </a:lvl8pPr>
            <a:lvl9pPr indent="-299720" lvl="8" marL="4114800" algn="l">
              <a:lnSpc>
                <a:spcPct val="100000"/>
              </a:lnSpc>
              <a:spcBef>
                <a:spcPts val="1000"/>
              </a:spcBef>
              <a:spcAft>
                <a:spcPts val="0"/>
              </a:spcAft>
              <a:buSzPts val="1120"/>
              <a:buChar char="►"/>
              <a:defRPr sz="1400"/>
            </a:lvl9pPr>
          </a:lstStyle>
          <a:p/>
        </p:txBody>
      </p:sp>
      <p:sp>
        <p:nvSpPr>
          <p:cNvPr id="59" name="Google Shape;59;p36"/>
          <p:cNvSpPr txBox="1"/>
          <p:nvPr>
            <p:ph idx="2" type="body"/>
          </p:nvPr>
        </p:nvSpPr>
        <p:spPr>
          <a:xfrm>
            <a:off x="866441" y="3129281"/>
            <a:ext cx="2551462" cy="28955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60" name="Google Shape;60;p36"/>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61" name="Google Shape;61;p36"/>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37"/>
          <p:cNvSpPr txBox="1"/>
          <p:nvPr>
            <p:ph type="title"/>
          </p:nvPr>
        </p:nvSpPr>
        <p:spPr>
          <a:xfrm>
            <a:off x="865656" y="1854192"/>
            <a:ext cx="3820674" cy="157480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600"/>
              <a:buFont typeface="Arial"/>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7"/>
          <p:cNvSpPr/>
          <p:nvPr>
            <p:ph idx="2" type="pic"/>
          </p:nvPr>
        </p:nvSpPr>
        <p:spPr>
          <a:xfrm>
            <a:off x="5213517" y="1143000"/>
            <a:ext cx="2400925" cy="4572000"/>
          </a:xfrm>
          <a:prstGeom prst="roundRect">
            <a:avLst>
              <a:gd fmla="val 1858" name="adj"/>
            </a:avLst>
          </a:prstGeom>
          <a:noFill/>
          <a:ln>
            <a:noFill/>
          </a:ln>
          <a:effectLst>
            <a:outerShdw blurRad="50800" rotWithShape="0" algn="tl" dir="5400000" dist="50800">
              <a:srgbClr val="000000">
                <a:alpha val="40392"/>
              </a:srgbClr>
            </a:outerShdw>
          </a:effectLst>
        </p:spPr>
      </p:sp>
      <p:sp>
        <p:nvSpPr>
          <p:cNvPr id="65" name="Google Shape;65;p37"/>
          <p:cNvSpPr txBox="1"/>
          <p:nvPr>
            <p:ph idx="1" type="body"/>
          </p:nvPr>
        </p:nvSpPr>
        <p:spPr>
          <a:xfrm>
            <a:off x="866441" y="3657600"/>
            <a:ext cx="3814728"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66" name="Google Shape;66;p37"/>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67" name="Google Shape;67;p37"/>
          <p:cNvSpPr txBox="1"/>
          <p:nvPr>
            <p:ph idx="11" type="ftr"/>
          </p:nvPr>
        </p:nvSpPr>
        <p:spPr>
          <a:xfrm rot="5400000">
            <a:off x="6233335" y="3263371"/>
            <a:ext cx="3859795" cy="2286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alpha val="16470"/>
          </a:schemeClr>
        </a:solidFill>
      </p:bgPr>
    </p:bg>
    <p:spTree>
      <p:nvGrpSpPr>
        <p:cNvPr id="9" name="Shape 9"/>
        <p:cNvGrpSpPr/>
        <p:nvPr/>
      </p:nvGrpSpPr>
      <p:grpSpPr>
        <a:xfrm>
          <a:off x="0" y="0"/>
          <a:ext cx="0" cy="0"/>
          <a:chOff x="0" y="0"/>
          <a:chExt cx="0" cy="0"/>
        </a:xfrm>
      </p:grpSpPr>
      <p:sp>
        <p:nvSpPr>
          <p:cNvPr id="10" name="Google Shape;10;p28"/>
          <p:cNvSpPr/>
          <p:nvPr/>
        </p:nvSpPr>
        <p:spPr>
          <a:xfrm>
            <a:off x="6299432" y="1676400"/>
            <a:ext cx="2819400" cy="2819400"/>
          </a:xfrm>
          <a:prstGeom prst="ellipse">
            <a:avLst/>
          </a:prstGeom>
          <a:gradFill>
            <a:gsLst>
              <a:gs pos="0">
                <a:srgbClr val="E8F5FB">
                  <a:alpha val="4313"/>
                </a:srgbClr>
              </a:gs>
              <a:gs pos="36000">
                <a:srgbClr val="E8F5FB">
                  <a:alpha val="3529"/>
                </a:srgbClr>
              </a:gs>
              <a:gs pos="69000">
                <a:srgbClr val="E8F5FB">
                  <a:alpha val="0"/>
                </a:srgbClr>
              </a:gs>
              <a:gs pos="100000">
                <a:srgbClr val="E8F5FB">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a:off x="5689832" y="-457200"/>
            <a:ext cx="1600200" cy="1600200"/>
          </a:xfrm>
          <a:prstGeom prst="ellipse">
            <a:avLst/>
          </a:prstGeom>
          <a:gradFill>
            <a:gsLst>
              <a:gs pos="0">
                <a:srgbClr val="E8F5FB">
                  <a:alpha val="11372"/>
                </a:srgbClr>
              </a:gs>
              <a:gs pos="36000">
                <a:srgbClr val="E8F5FB">
                  <a:alpha val="4313"/>
                </a:srgbClr>
              </a:gs>
              <a:gs pos="73000">
                <a:srgbClr val="E8F5FB">
                  <a:alpha val="0"/>
                </a:srgbClr>
              </a:gs>
              <a:gs pos="100000">
                <a:srgbClr val="E8F5FB">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8"/>
          <p:cNvSpPr/>
          <p:nvPr/>
        </p:nvSpPr>
        <p:spPr>
          <a:xfrm>
            <a:off x="6299432" y="6096000"/>
            <a:ext cx="990600" cy="990600"/>
          </a:xfrm>
          <a:prstGeom prst="ellipse">
            <a:avLst/>
          </a:prstGeom>
          <a:gradFill>
            <a:gsLst>
              <a:gs pos="0">
                <a:srgbClr val="E8F5FB">
                  <a:alpha val="6274"/>
                </a:srgbClr>
              </a:gs>
              <a:gs pos="36000">
                <a:srgbClr val="E8F5FB">
                  <a:alpha val="2352"/>
                </a:srgbClr>
              </a:gs>
              <a:gs pos="66000">
                <a:srgbClr val="E8F5FB">
                  <a:alpha val="0"/>
                </a:srgbClr>
              </a:gs>
              <a:gs pos="100000">
                <a:srgbClr val="E8F5FB">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8"/>
          <p:cNvSpPr/>
          <p:nvPr/>
        </p:nvSpPr>
        <p:spPr>
          <a:xfrm>
            <a:off x="-153988" y="2667000"/>
            <a:ext cx="4191000" cy="4191000"/>
          </a:xfrm>
          <a:prstGeom prst="ellipse">
            <a:avLst/>
          </a:prstGeom>
          <a:gradFill>
            <a:gsLst>
              <a:gs pos="0">
                <a:srgbClr val="E8F5FB">
                  <a:alpha val="8627"/>
                </a:srgbClr>
              </a:gs>
              <a:gs pos="36000">
                <a:srgbClr val="E8F5FB">
                  <a:alpha val="7450"/>
                </a:srgbClr>
              </a:gs>
              <a:gs pos="75000">
                <a:srgbClr val="E8F5FB">
                  <a:alpha val="0"/>
                </a:srgbClr>
              </a:gs>
              <a:gs pos="100000">
                <a:srgbClr val="E8F5FB">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8"/>
          <p:cNvSpPr/>
          <p:nvPr/>
        </p:nvSpPr>
        <p:spPr>
          <a:xfrm>
            <a:off x="-839788" y="2895600"/>
            <a:ext cx="2362200" cy="2362200"/>
          </a:xfrm>
          <a:prstGeom prst="ellipse">
            <a:avLst/>
          </a:prstGeom>
          <a:gradFill>
            <a:gsLst>
              <a:gs pos="0">
                <a:srgbClr val="E8F5FB">
                  <a:alpha val="5490"/>
                </a:srgbClr>
              </a:gs>
              <a:gs pos="36000">
                <a:srgbClr val="E8F5FB">
                  <a:alpha val="5490"/>
                </a:srgbClr>
              </a:gs>
              <a:gs pos="72000">
                <a:srgbClr val="E8F5FB">
                  <a:alpha val="0"/>
                </a:srgbClr>
              </a:gs>
              <a:gs pos="100000">
                <a:srgbClr val="E8F5FB">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8"/>
          <p:cNvSpPr/>
          <p:nvPr/>
        </p:nvSpPr>
        <p:spPr>
          <a:xfrm>
            <a:off x="7745644" y="0"/>
            <a:ext cx="685800" cy="1099458"/>
          </a:xfrm>
          <a:prstGeom prst="rect">
            <a:avLst/>
          </a:prstGeom>
          <a:solidFill>
            <a:schemeClr val="accent1"/>
          </a:solidFill>
          <a:ln>
            <a:noFill/>
          </a:ln>
          <a:effectLst>
            <a:outerShdw blurRad="38100" rotWithShape="0" dir="5400000" dist="25400">
              <a:srgbClr val="000000">
                <a:alpha val="4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2"/>
              </a:buClr>
              <a:buSzPts val="4200"/>
              <a:buFont typeface="Arial"/>
              <a:buNone/>
              <a:defRPr b="0" i="0" sz="4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7" name="Google Shape;17;p28"/>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EFF8FC"/>
              </a:buClr>
              <a:buSzPts val="1600"/>
              <a:buFont typeface="Noto Sans Symbols"/>
              <a:buChar char="►"/>
              <a:defRPr b="0" i="0" sz="2000" u="none" cap="none" strike="noStrike">
                <a:solidFill>
                  <a:schemeClr val="dk1"/>
                </a:solidFill>
                <a:latin typeface="Arial"/>
                <a:ea typeface="Arial"/>
                <a:cs typeface="Arial"/>
                <a:sym typeface="Arial"/>
              </a:defRPr>
            </a:lvl1pPr>
            <a:lvl2pPr indent="-320040" lvl="1" marL="914400" marR="0" rtl="0" algn="l">
              <a:lnSpc>
                <a:spcPct val="100000"/>
              </a:lnSpc>
              <a:spcBef>
                <a:spcPts val="1000"/>
              </a:spcBef>
              <a:spcAft>
                <a:spcPts val="0"/>
              </a:spcAft>
              <a:buClr>
                <a:srgbClr val="EFF8FC"/>
              </a:buClr>
              <a:buSzPts val="1440"/>
              <a:buFont typeface="Noto Sans Symbols"/>
              <a:buChar char="►"/>
              <a:defRPr b="0" i="0" sz="1800" u="none" cap="none" strike="noStrike">
                <a:solidFill>
                  <a:schemeClr val="dk1"/>
                </a:solidFill>
                <a:latin typeface="Arial"/>
                <a:ea typeface="Arial"/>
                <a:cs typeface="Arial"/>
                <a:sym typeface="Arial"/>
              </a:defRPr>
            </a:lvl2pPr>
            <a:lvl3pPr indent="-309880" lvl="2" marL="1371600" marR="0" rtl="0" algn="l">
              <a:lnSpc>
                <a:spcPct val="100000"/>
              </a:lnSpc>
              <a:spcBef>
                <a:spcPts val="1000"/>
              </a:spcBef>
              <a:spcAft>
                <a:spcPts val="0"/>
              </a:spcAft>
              <a:buClr>
                <a:srgbClr val="EFF8FC"/>
              </a:buClr>
              <a:buSzPts val="1280"/>
              <a:buFont typeface="Noto Sans Symbols"/>
              <a:buChar char="►"/>
              <a:defRPr b="0" i="0" sz="1600" u="none" cap="none" strike="noStrike">
                <a:solidFill>
                  <a:schemeClr val="dk1"/>
                </a:solidFill>
                <a:latin typeface="Arial"/>
                <a:ea typeface="Arial"/>
                <a:cs typeface="Arial"/>
                <a:sym typeface="Arial"/>
              </a:defRPr>
            </a:lvl3pPr>
            <a:lvl4pPr indent="-299719" lvl="3" marL="1828800" marR="0" rtl="0" algn="l">
              <a:lnSpc>
                <a:spcPct val="100000"/>
              </a:lnSpc>
              <a:spcBef>
                <a:spcPts val="1000"/>
              </a:spcBef>
              <a:spcAft>
                <a:spcPts val="0"/>
              </a:spcAft>
              <a:buClr>
                <a:srgbClr val="EFF8FC"/>
              </a:buClr>
              <a:buSzPts val="1120"/>
              <a:buFont typeface="Noto Sans Symbols"/>
              <a:buChar char="►"/>
              <a:defRPr b="0" i="0" sz="1400" u="none" cap="none" strike="noStrike">
                <a:solidFill>
                  <a:schemeClr val="dk1"/>
                </a:solidFill>
                <a:latin typeface="Arial"/>
                <a:ea typeface="Arial"/>
                <a:cs typeface="Arial"/>
                <a:sym typeface="Arial"/>
              </a:defRPr>
            </a:lvl4pPr>
            <a:lvl5pPr indent="-299720" lvl="4" marL="2286000" marR="0" rtl="0" algn="l">
              <a:lnSpc>
                <a:spcPct val="100000"/>
              </a:lnSpc>
              <a:spcBef>
                <a:spcPts val="1000"/>
              </a:spcBef>
              <a:spcAft>
                <a:spcPts val="0"/>
              </a:spcAft>
              <a:buClr>
                <a:srgbClr val="EFF8FC"/>
              </a:buClr>
              <a:buSzPts val="1120"/>
              <a:buFont typeface="Noto Sans Symbols"/>
              <a:buChar char="►"/>
              <a:defRPr b="0" i="0" sz="1400" u="none" cap="none" strike="noStrike">
                <a:solidFill>
                  <a:schemeClr val="dk1"/>
                </a:solidFill>
                <a:latin typeface="Arial"/>
                <a:ea typeface="Arial"/>
                <a:cs typeface="Arial"/>
                <a:sym typeface="Arial"/>
              </a:defRPr>
            </a:lvl5pPr>
            <a:lvl6pPr indent="-299720" lvl="5" marL="2743200" marR="0" rtl="0" algn="l">
              <a:lnSpc>
                <a:spcPct val="100000"/>
              </a:lnSpc>
              <a:spcBef>
                <a:spcPts val="1000"/>
              </a:spcBef>
              <a:spcAft>
                <a:spcPts val="0"/>
              </a:spcAft>
              <a:buClr>
                <a:srgbClr val="EFF8FC"/>
              </a:buClr>
              <a:buSzPts val="1120"/>
              <a:buFont typeface="Noto Sans Symbols"/>
              <a:buChar char="►"/>
              <a:defRPr b="0" i="0" sz="1400" u="none" cap="none" strike="noStrike">
                <a:solidFill>
                  <a:schemeClr val="dk1"/>
                </a:solidFill>
                <a:latin typeface="Arial"/>
                <a:ea typeface="Arial"/>
                <a:cs typeface="Arial"/>
                <a:sym typeface="Arial"/>
              </a:defRPr>
            </a:lvl6pPr>
            <a:lvl7pPr indent="-299720" lvl="6" marL="3200400" marR="0" rtl="0" algn="l">
              <a:lnSpc>
                <a:spcPct val="100000"/>
              </a:lnSpc>
              <a:spcBef>
                <a:spcPts val="1000"/>
              </a:spcBef>
              <a:spcAft>
                <a:spcPts val="0"/>
              </a:spcAft>
              <a:buClr>
                <a:srgbClr val="EFF8FC"/>
              </a:buClr>
              <a:buSzPts val="1120"/>
              <a:buFont typeface="Noto Sans Symbols"/>
              <a:buChar char="►"/>
              <a:defRPr b="0" i="0" sz="1400" u="none" cap="none" strike="noStrike">
                <a:solidFill>
                  <a:schemeClr val="dk1"/>
                </a:solidFill>
                <a:latin typeface="Arial"/>
                <a:ea typeface="Arial"/>
                <a:cs typeface="Arial"/>
                <a:sym typeface="Arial"/>
              </a:defRPr>
            </a:lvl7pPr>
            <a:lvl8pPr indent="-299720" lvl="7" marL="3657600" marR="0" rtl="0" algn="l">
              <a:lnSpc>
                <a:spcPct val="100000"/>
              </a:lnSpc>
              <a:spcBef>
                <a:spcPts val="1000"/>
              </a:spcBef>
              <a:spcAft>
                <a:spcPts val="0"/>
              </a:spcAft>
              <a:buClr>
                <a:srgbClr val="EFF8FC"/>
              </a:buClr>
              <a:buSzPts val="1120"/>
              <a:buFont typeface="Noto Sans Symbols"/>
              <a:buChar char="►"/>
              <a:defRPr b="0" i="0" sz="1400" u="none" cap="none" strike="noStrike">
                <a:solidFill>
                  <a:schemeClr val="dk1"/>
                </a:solidFill>
                <a:latin typeface="Arial"/>
                <a:ea typeface="Arial"/>
                <a:cs typeface="Arial"/>
                <a:sym typeface="Arial"/>
              </a:defRPr>
            </a:lvl8pPr>
            <a:lvl9pPr indent="-299720" lvl="8" marL="4114800" marR="0" rtl="0" algn="l">
              <a:lnSpc>
                <a:spcPct val="100000"/>
              </a:lnSpc>
              <a:spcBef>
                <a:spcPts val="1000"/>
              </a:spcBef>
              <a:spcAft>
                <a:spcPts val="0"/>
              </a:spcAft>
              <a:buClr>
                <a:srgbClr val="EFF8FC"/>
              </a:buClr>
              <a:buSzPts val="1120"/>
              <a:buFont typeface="Noto Sans Symbols"/>
              <a:buChar char="►"/>
              <a:defRPr b="0" i="0" sz="1400" u="none" cap="none" strike="noStrike">
                <a:solidFill>
                  <a:schemeClr val="dk1"/>
                </a:solidFill>
                <a:latin typeface="Arial"/>
                <a:ea typeface="Arial"/>
                <a:cs typeface="Arial"/>
                <a:sym typeface="Arial"/>
              </a:defRPr>
            </a:lvl9pPr>
          </a:lstStyle>
          <a:p/>
        </p:txBody>
      </p:sp>
      <p:pic>
        <p:nvPicPr>
          <p:cNvPr id="18" name="Google Shape;18;p28"/>
          <p:cNvPicPr preferRelativeResize="0"/>
          <p:nvPr/>
        </p:nvPicPr>
        <p:blipFill rotWithShape="1">
          <a:blip r:embed="rId1">
            <a:alphaModFix/>
          </a:blip>
          <a:srcRect b="0" l="0" r="0" t="0"/>
          <a:stretch/>
        </p:blipFill>
        <p:spPr>
          <a:xfrm>
            <a:off x="7627366" y="76200"/>
            <a:ext cx="922356" cy="922356"/>
          </a:xfrm>
          <a:prstGeom prst="rect">
            <a:avLst/>
          </a:prstGeom>
          <a:noFill/>
          <a:ln>
            <a:noFill/>
          </a:ln>
          <a:effectLst>
            <a:outerShdw blurRad="127000" rotWithShape="0" algn="tl">
              <a:srgbClr val="000000">
                <a:alpha val="86274"/>
              </a:srgbClr>
            </a:outerShdw>
          </a:effectLst>
        </p:spPr>
      </p:pic>
      <p:sp>
        <p:nvSpPr>
          <p:cNvPr id="19" name="Google Shape;19;p28"/>
          <p:cNvSpPr/>
          <p:nvPr/>
        </p:nvSpPr>
        <p:spPr>
          <a:xfrm>
            <a:off x="12584" y="6248406"/>
            <a:ext cx="9118832" cy="609594"/>
          </a:xfrm>
          <a:prstGeom prst="rect">
            <a:avLst/>
          </a:prstGeom>
          <a:solidFill>
            <a:srgbClr val="0B2036">
              <a:alpha val="80000"/>
            </a:srgbClr>
          </a:solidFill>
          <a:ln cap="flat" cmpd="dbl" w="28575">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800100" y="1276350"/>
            <a:ext cx="7772400" cy="1828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lang="en-US" sz="4400"/>
              <a:t>React</a:t>
            </a:r>
            <a:endParaRPr/>
          </a:p>
        </p:txBody>
      </p:sp>
      <p:pic>
        <p:nvPicPr>
          <p:cNvPr id="135" name="Google Shape;135;p1"/>
          <p:cNvPicPr preferRelativeResize="0"/>
          <p:nvPr/>
        </p:nvPicPr>
        <p:blipFill rotWithShape="1">
          <a:blip r:embed="rId3">
            <a:alphaModFix/>
          </a:blip>
          <a:srcRect b="0" l="0" r="0" t="50000"/>
          <a:stretch/>
        </p:blipFill>
        <p:spPr>
          <a:xfrm>
            <a:off x="1066800" y="3362325"/>
            <a:ext cx="7623175" cy="133350"/>
          </a:xfrm>
          <a:prstGeom prst="rect">
            <a:avLst/>
          </a:prstGeom>
          <a:noFill/>
          <a:ln>
            <a:noFill/>
          </a:ln>
        </p:spPr>
      </p:pic>
      <p:sp>
        <p:nvSpPr>
          <p:cNvPr id="136" name="Google Shape;136;p1"/>
          <p:cNvSpPr txBox="1"/>
          <p:nvPr/>
        </p:nvSpPr>
        <p:spPr>
          <a:xfrm>
            <a:off x="3257000" y="3697725"/>
            <a:ext cx="5255100" cy="888900"/>
          </a:xfrm>
          <a:prstGeom prst="rect">
            <a:avLst/>
          </a:prstGeom>
          <a:noFill/>
          <a:ln>
            <a:noFill/>
          </a:ln>
        </p:spPr>
        <p:txBody>
          <a:bodyPr anchorCtr="0" anchor="t" bIns="91425" lIns="91425" spcFirstLastPara="1" rIns="91425" wrap="square" tIns="91425">
            <a:spAutoFit/>
          </a:bodyPr>
          <a:lstStyle/>
          <a:p>
            <a:pPr indent="0" lvl="0" marL="1270" marR="0" rtl="0" algn="l">
              <a:lnSpc>
                <a:spcPct val="107916"/>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Events - </a:t>
            </a:r>
            <a:r>
              <a:rPr lang="en-US" sz="2200">
                <a:solidFill>
                  <a:schemeClr val="dk1"/>
                </a:solidFill>
              </a:rPr>
              <a:t>Hooks</a:t>
            </a:r>
            <a:endParaRPr sz="2200">
              <a:solidFill>
                <a:schemeClr val="dk1"/>
              </a:solidFill>
            </a:endParaRPr>
          </a:p>
          <a:p>
            <a:pPr indent="0" lvl="0" marL="1270" marR="0" rtl="0" algn="l">
              <a:lnSpc>
                <a:spcPct val="107916"/>
              </a:lnSpc>
              <a:spcBef>
                <a:spcPts val="0"/>
              </a:spcBef>
              <a:spcAft>
                <a:spcPts val="0"/>
              </a:spcAft>
              <a:buClr>
                <a:srgbClr val="000000"/>
              </a:buClr>
              <a:buSzPts val="2200"/>
              <a:buFont typeface="Arial"/>
              <a:buNone/>
            </a:pPr>
            <a:r>
              <a:rPr lang="en-US" sz="2200">
                <a:solidFill>
                  <a:schemeClr val="dk1"/>
                </a:solidFill>
              </a:rPr>
              <a:t>useState, useEffect, useRef</a:t>
            </a:r>
            <a:endParaRPr sz="2200">
              <a:solidFill>
                <a:schemeClr val="dk1"/>
              </a:solidFill>
            </a:endParaRPr>
          </a:p>
        </p:txBody>
      </p:sp>
      <p:sp>
        <p:nvSpPr>
          <p:cNvPr id="137" name="Google Shape;137;p1"/>
          <p:cNvSpPr txBox="1"/>
          <p:nvPr/>
        </p:nvSpPr>
        <p:spPr>
          <a:xfrm>
            <a:off x="2106850" y="4505300"/>
            <a:ext cx="3000000" cy="677100"/>
          </a:xfrm>
          <a:prstGeom prst="rect">
            <a:avLst/>
          </a:prstGeom>
          <a:noFill/>
          <a:ln>
            <a:noFill/>
          </a:ln>
        </p:spPr>
        <p:txBody>
          <a:bodyPr anchorCtr="0" anchor="t" bIns="91425" lIns="91425" spcFirstLastPara="1" rIns="91425" wrap="square" tIns="91425">
            <a:spAutoFit/>
          </a:bodyPr>
          <a:lstStyle/>
          <a:p>
            <a:pPr indent="0" lvl="0" marL="1270" marR="0" rtl="0" algn="l">
              <a:lnSpc>
                <a:spcPct val="107916"/>
              </a:lnSpc>
              <a:spcBef>
                <a:spcPts val="0"/>
              </a:spcBef>
              <a:spcAft>
                <a:spcPts val="0"/>
              </a:spcAft>
              <a:buClr>
                <a:srgbClr val="000000"/>
              </a:buClr>
              <a:buSzPts val="3200"/>
              <a:buFont typeface="Arial"/>
              <a:buNone/>
            </a:pPr>
            <a:r>
              <a:rPr b="1" i="1" lang="en-US" sz="3200" u="none" cap="none" strike="noStrike">
                <a:solidFill>
                  <a:srgbClr val="000000"/>
                </a:solidFill>
                <a:latin typeface="Caveat"/>
                <a:ea typeface="Caveat"/>
                <a:cs typeface="Caveat"/>
                <a:sym typeface="Caveat"/>
              </a:rPr>
              <a:t>Mahhek Tahir</a:t>
            </a:r>
            <a:endParaRPr b="1" i="1" sz="3200" u="none" cap="none" strike="noStrike">
              <a:solidFill>
                <a:srgbClr val="000000"/>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3cb5b8fb97_0_36"/>
          <p:cNvSpPr txBox="1"/>
          <p:nvPr>
            <p:ph type="title"/>
          </p:nvPr>
        </p:nvSpPr>
        <p:spPr>
          <a:xfrm>
            <a:off x="484710" y="-7"/>
            <a:ext cx="70554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UseEffect</a:t>
            </a:r>
            <a:endParaRPr/>
          </a:p>
        </p:txBody>
      </p:sp>
      <p:sp>
        <p:nvSpPr>
          <p:cNvPr id="202" name="Google Shape;202;g33cb5b8fb97_0_36"/>
          <p:cNvSpPr txBox="1"/>
          <p:nvPr>
            <p:ph idx="1" type="body"/>
          </p:nvPr>
        </p:nvSpPr>
        <p:spPr>
          <a:xfrm>
            <a:off x="-238500" y="828075"/>
            <a:ext cx="9382500" cy="42240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1200"/>
              </a:spcBef>
              <a:spcAft>
                <a:spcPts val="0"/>
              </a:spcAft>
              <a:buSzPts val="2200"/>
              <a:buAutoNum type="arabicPeriod"/>
            </a:pPr>
            <a:r>
              <a:rPr b="1" lang="en-US" sz="2200"/>
              <a:t>No Dependency Array </a:t>
            </a:r>
            <a:r>
              <a:rPr b="1" i="1" lang="en-US" sz="2200"/>
              <a:t>Runs after every render (initial + re-renders).</a:t>
            </a:r>
            <a:endParaRPr b="1" i="1" sz="2200"/>
          </a:p>
          <a:p>
            <a:pPr indent="0" lvl="0" marL="457200" rtl="0" algn="l">
              <a:spcBef>
                <a:spcPts val="1200"/>
              </a:spcBef>
              <a:spcAft>
                <a:spcPts val="0"/>
              </a:spcAft>
              <a:buSzPts val="1100"/>
              <a:buNone/>
            </a:pPr>
            <a:r>
              <a:rPr lang="en-US" sz="1900">
                <a:latin typeface="Roboto Mono"/>
                <a:ea typeface="Roboto Mono"/>
                <a:cs typeface="Roboto Mono"/>
                <a:sym typeface="Roboto Mono"/>
              </a:rPr>
              <a:t>useEffect(() =&gt; {console.log("Runs on each render"); });</a:t>
            </a:r>
            <a:endParaRPr sz="1900">
              <a:latin typeface="Roboto Mono"/>
              <a:ea typeface="Roboto Mono"/>
              <a:cs typeface="Roboto Mono"/>
              <a:sym typeface="Roboto Mono"/>
            </a:endParaRPr>
          </a:p>
          <a:p>
            <a:pPr indent="0" lvl="0" marL="457200" rtl="0" algn="l">
              <a:spcBef>
                <a:spcPts val="1200"/>
              </a:spcBef>
              <a:spcAft>
                <a:spcPts val="0"/>
              </a:spcAft>
              <a:buSzPts val="1100"/>
              <a:buNone/>
            </a:pPr>
            <a:r>
              <a:rPr b="1" i="1" lang="en-US" sz="1900"/>
              <a:t>Problem:</a:t>
            </a:r>
            <a:r>
              <a:rPr i="1" lang="en-US" sz="1900"/>
              <a:t> Can cause performance issues if it runs unnecessarily.</a:t>
            </a:r>
            <a:endParaRPr i="1" sz="1900">
              <a:latin typeface="Roboto Mono"/>
              <a:ea typeface="Roboto Mono"/>
              <a:cs typeface="Roboto Mono"/>
              <a:sym typeface="Roboto Mono"/>
            </a:endParaRPr>
          </a:p>
          <a:p>
            <a:pPr indent="0" lvl="0" marL="457200" rtl="0" algn="l">
              <a:spcBef>
                <a:spcPts val="1200"/>
              </a:spcBef>
              <a:spcAft>
                <a:spcPts val="0"/>
              </a:spcAft>
              <a:buNone/>
            </a:pPr>
            <a:r>
              <a:t/>
            </a:r>
            <a:endParaRPr b="1" sz="2200"/>
          </a:p>
          <a:p>
            <a:pPr indent="-368300" lvl="0" marL="457200" rtl="0" algn="l">
              <a:spcBef>
                <a:spcPts val="1200"/>
              </a:spcBef>
              <a:spcAft>
                <a:spcPts val="0"/>
              </a:spcAft>
              <a:buSzPts val="2200"/>
              <a:buAutoNum type="arabicPeriod"/>
            </a:pPr>
            <a:r>
              <a:rPr b="1" lang="en-US" sz="2200"/>
              <a:t>Empty Dependency Array </a:t>
            </a:r>
            <a:r>
              <a:rPr b="1" i="1" lang="en-US" sz="2200"/>
              <a:t>Runs only once, after the first render (like </a:t>
            </a:r>
            <a:r>
              <a:rPr b="1" i="1" lang="en-US" sz="2200">
                <a:solidFill>
                  <a:srgbClr val="188038"/>
                </a:solidFill>
                <a:latin typeface="Roboto Mono"/>
                <a:ea typeface="Roboto Mono"/>
                <a:cs typeface="Roboto Mono"/>
                <a:sym typeface="Roboto Mono"/>
              </a:rPr>
              <a:t>componentDidMount</a:t>
            </a:r>
            <a:r>
              <a:rPr b="1" i="1" lang="en-US" sz="2200"/>
              <a:t>).</a:t>
            </a:r>
            <a:endParaRPr b="1" i="1" sz="2200"/>
          </a:p>
          <a:p>
            <a:pPr indent="0" lvl="0" marL="457200" rtl="0" algn="l">
              <a:spcBef>
                <a:spcPts val="1200"/>
              </a:spcBef>
              <a:spcAft>
                <a:spcPts val="0"/>
              </a:spcAft>
              <a:buSzPts val="1100"/>
              <a:buNone/>
            </a:pPr>
            <a:r>
              <a:rPr lang="en-US" sz="1900">
                <a:latin typeface="Roboto Mono"/>
                <a:ea typeface="Roboto Mono"/>
                <a:cs typeface="Roboto Mono"/>
                <a:sym typeface="Roboto Mono"/>
              </a:rPr>
              <a:t>useEffect(() =&gt; {console.log("Runs only on mount!"); }, []);</a:t>
            </a:r>
            <a:endParaRPr sz="1900">
              <a:latin typeface="Roboto Mono"/>
              <a:ea typeface="Roboto Mono"/>
              <a:cs typeface="Roboto Mono"/>
              <a:sym typeface="Roboto Mono"/>
            </a:endParaRPr>
          </a:p>
          <a:p>
            <a:pPr indent="0" lvl="0" marL="457200" rtl="0" algn="l">
              <a:spcBef>
                <a:spcPts val="1200"/>
              </a:spcBef>
              <a:spcAft>
                <a:spcPts val="0"/>
              </a:spcAft>
              <a:buNone/>
            </a:pPr>
            <a:r>
              <a:t/>
            </a:r>
            <a:endParaRPr b="1" sz="2200"/>
          </a:p>
          <a:p>
            <a:pPr indent="-368300" lvl="0" marL="457200" rtl="0" algn="l">
              <a:spcBef>
                <a:spcPts val="1200"/>
              </a:spcBef>
              <a:spcAft>
                <a:spcPts val="0"/>
              </a:spcAft>
              <a:buSzPts val="2200"/>
              <a:buAutoNum type="arabicPeriod"/>
            </a:pPr>
            <a:r>
              <a:rPr b="1" lang="en-US" sz="2200"/>
              <a:t>Specific Dependencies - Runs only when the specified dependency changes.</a:t>
            </a:r>
            <a:endParaRPr sz="2200"/>
          </a:p>
          <a:p>
            <a:pPr indent="0" lvl="0" marL="457200" rtl="0" algn="l">
              <a:spcBef>
                <a:spcPts val="1200"/>
              </a:spcBef>
              <a:spcAft>
                <a:spcPts val="0"/>
              </a:spcAft>
              <a:buSzPts val="1100"/>
              <a:buNone/>
            </a:pPr>
            <a:r>
              <a:rPr lang="en-US" sz="1900"/>
              <a:t>useEffect(() =&gt; { console.log(`Count changed to: ${count}`); }, [count]); </a:t>
            </a:r>
            <a:r>
              <a:rPr lang="en-US" sz="1900">
                <a:solidFill>
                  <a:srgbClr val="188038"/>
                </a:solidFill>
              </a:rPr>
              <a:t>// Runs only when `count` changes, count is a state </a:t>
            </a:r>
            <a:endParaRPr sz="1900">
              <a:solidFill>
                <a:srgbClr val="18803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3f0e11812e_0_0"/>
          <p:cNvSpPr txBox="1"/>
          <p:nvPr>
            <p:ph type="title"/>
          </p:nvPr>
        </p:nvSpPr>
        <p:spPr>
          <a:xfrm>
            <a:off x="152400" y="304800"/>
            <a:ext cx="7387800" cy="99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lang="en-US"/>
              <a:t>Clear Function in UseEffect</a:t>
            </a:r>
            <a:endParaRPr/>
          </a:p>
        </p:txBody>
      </p:sp>
      <p:sp>
        <p:nvSpPr>
          <p:cNvPr id="208" name="Google Shape;208;g33f0e11812e_0_0"/>
          <p:cNvSpPr txBox="1"/>
          <p:nvPr>
            <p:ph idx="1" type="body"/>
          </p:nvPr>
        </p:nvSpPr>
        <p:spPr>
          <a:xfrm>
            <a:off x="577000" y="1350375"/>
            <a:ext cx="7684200" cy="364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SzPts val="1440"/>
              <a:buNone/>
            </a:pPr>
            <a:r>
              <a:rPr lang="en-US"/>
              <a:t>Runs when the component unmounts (removes from page or another component is called)</a:t>
            </a:r>
            <a:endParaRPr/>
          </a:p>
          <a:p>
            <a:pPr indent="0" lvl="0" marL="0" rtl="0" algn="l">
              <a:spcBef>
                <a:spcPts val="1200"/>
              </a:spcBef>
              <a:spcAft>
                <a:spcPts val="0"/>
              </a:spcAft>
              <a:buClr>
                <a:schemeClr val="dk1"/>
              </a:buClr>
              <a:buSzPts val="1100"/>
              <a:buFont typeface="Arial"/>
              <a:buNone/>
            </a:pPr>
            <a:r>
              <a:rPr lang="en-US"/>
              <a:t>Prevent </a:t>
            </a:r>
            <a:r>
              <a:rPr b="1" lang="en-US"/>
              <a:t>memory leaks</a:t>
            </a:r>
            <a:endParaRPr b="1"/>
          </a:p>
          <a:p>
            <a:pPr indent="0" lvl="0" marL="0" rtl="0" algn="l">
              <a:spcBef>
                <a:spcPts val="1200"/>
              </a:spcBef>
              <a:spcAft>
                <a:spcPts val="0"/>
              </a:spcAft>
              <a:buClr>
                <a:schemeClr val="dk1"/>
              </a:buClr>
              <a:buSzPts val="1100"/>
              <a:buFont typeface="Arial"/>
              <a:buNone/>
            </a:pPr>
            <a:r>
              <a:rPr lang="en-US"/>
              <a:t>Avoid </a:t>
            </a:r>
            <a:r>
              <a:rPr b="1" lang="en-US"/>
              <a:t>unnecessary event listeners or intervals</a:t>
            </a:r>
            <a:endParaRPr b="1"/>
          </a:p>
          <a:p>
            <a:pPr indent="0" lvl="0" marL="0" rtl="0" algn="l">
              <a:lnSpc>
                <a:spcPct val="100000"/>
              </a:lnSpc>
              <a:spcBef>
                <a:spcPts val="1200"/>
              </a:spcBef>
              <a:spcAft>
                <a:spcPts val="0"/>
              </a:spcAft>
              <a:buSzPts val="1440"/>
              <a:buNone/>
            </a:pPr>
            <a:r>
              <a:rPr lang="en-US"/>
              <a:t>Ensure </a:t>
            </a:r>
            <a:r>
              <a:rPr b="1" lang="en-US"/>
              <a:t>performance optimization</a:t>
            </a:r>
            <a:endParaRPr/>
          </a:p>
        </p:txBody>
      </p:sp>
      <p:pic>
        <p:nvPicPr>
          <p:cNvPr id="209" name="Google Shape;209;g33f0e11812e_0_0" title="Screenshot 2025-03-16 at 9.12.00 PM.png"/>
          <p:cNvPicPr preferRelativeResize="0"/>
          <p:nvPr/>
        </p:nvPicPr>
        <p:blipFill>
          <a:blip r:embed="rId3">
            <a:alphaModFix/>
          </a:blip>
          <a:stretch>
            <a:fillRect/>
          </a:stretch>
        </p:blipFill>
        <p:spPr>
          <a:xfrm>
            <a:off x="0" y="3853565"/>
            <a:ext cx="9144000" cy="23111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3f7f2ba9aa_0_53"/>
          <p:cNvSpPr txBox="1"/>
          <p:nvPr>
            <p:ph type="title"/>
          </p:nvPr>
        </p:nvSpPr>
        <p:spPr>
          <a:xfrm>
            <a:off x="86974" y="151725"/>
            <a:ext cx="79212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Fetching Data without useEffect</a:t>
            </a:r>
            <a:endParaRPr/>
          </a:p>
        </p:txBody>
      </p:sp>
      <p:sp>
        <p:nvSpPr>
          <p:cNvPr id="216" name="Google Shape;216;g33f7f2ba9aa_0_53"/>
          <p:cNvSpPr txBox="1"/>
          <p:nvPr>
            <p:ph idx="1" type="body"/>
          </p:nvPr>
        </p:nvSpPr>
        <p:spPr>
          <a:xfrm>
            <a:off x="827700" y="2052925"/>
            <a:ext cx="6711600" cy="419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17" name="Google Shape;217;g33f7f2ba9aa_0_53" title="Screenshot 2025-03-13 at 8.33.01 AM.png"/>
          <p:cNvPicPr preferRelativeResize="0"/>
          <p:nvPr/>
        </p:nvPicPr>
        <p:blipFill>
          <a:blip r:embed="rId3">
            <a:alphaModFix/>
          </a:blip>
          <a:stretch>
            <a:fillRect/>
          </a:stretch>
        </p:blipFill>
        <p:spPr>
          <a:xfrm>
            <a:off x="0" y="1419163"/>
            <a:ext cx="9144001" cy="5245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3f7f2ba9aa_0_60"/>
          <p:cNvSpPr txBox="1"/>
          <p:nvPr>
            <p:ph type="title"/>
          </p:nvPr>
        </p:nvSpPr>
        <p:spPr>
          <a:xfrm>
            <a:off x="484710" y="452718"/>
            <a:ext cx="70554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Problem?</a:t>
            </a:r>
            <a:endParaRPr/>
          </a:p>
        </p:txBody>
      </p:sp>
      <p:sp>
        <p:nvSpPr>
          <p:cNvPr id="224" name="Google Shape;224;g33f7f2ba9aa_0_60"/>
          <p:cNvSpPr txBox="1"/>
          <p:nvPr>
            <p:ph idx="1" type="body"/>
          </p:nvPr>
        </p:nvSpPr>
        <p:spPr>
          <a:xfrm>
            <a:off x="741700" y="1277500"/>
            <a:ext cx="6711600" cy="419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sz="2200"/>
              <a:t>Fetch Runs on Every Render</a:t>
            </a:r>
            <a:br>
              <a:rPr b="1" lang="en-US" sz="2200"/>
            </a:br>
            <a:endParaRPr b="1" sz="2200"/>
          </a:p>
          <a:p>
            <a:pPr indent="-368300" lvl="0" marL="457200" rtl="0" algn="l">
              <a:lnSpc>
                <a:spcPct val="115000"/>
              </a:lnSpc>
              <a:spcBef>
                <a:spcPts val="1200"/>
              </a:spcBef>
              <a:spcAft>
                <a:spcPts val="0"/>
              </a:spcAft>
              <a:buClr>
                <a:schemeClr val="dk1"/>
              </a:buClr>
              <a:buSzPts val="2200"/>
              <a:buFont typeface="Arial"/>
              <a:buChar char="●"/>
            </a:pPr>
            <a:r>
              <a:rPr lang="en-US" sz="2200"/>
              <a:t>Every time the component renders, </a:t>
            </a:r>
            <a:r>
              <a:rPr lang="en-US" sz="2200">
                <a:solidFill>
                  <a:srgbClr val="188038"/>
                </a:solidFill>
                <a:latin typeface="Roboto Mono"/>
                <a:ea typeface="Roboto Mono"/>
                <a:cs typeface="Roboto Mono"/>
                <a:sym typeface="Roboto Mono"/>
              </a:rPr>
              <a:t>fetchData()</a:t>
            </a:r>
            <a:r>
              <a:rPr lang="en-US" sz="2200"/>
              <a:t> is called again.</a:t>
            </a:r>
            <a:endParaRPr sz="2200"/>
          </a:p>
          <a:p>
            <a:pPr indent="-368300" lvl="0" marL="457200" rtl="0" algn="l">
              <a:lnSpc>
                <a:spcPct val="115000"/>
              </a:lnSpc>
              <a:spcBef>
                <a:spcPts val="0"/>
              </a:spcBef>
              <a:spcAft>
                <a:spcPts val="0"/>
              </a:spcAft>
              <a:buClr>
                <a:schemeClr val="dk1"/>
              </a:buClr>
              <a:buSzPts val="2200"/>
              <a:buFont typeface="Arial"/>
              <a:buChar char="●"/>
            </a:pPr>
            <a:r>
              <a:rPr lang="en-US" sz="2200"/>
              <a:t>This causes </a:t>
            </a:r>
            <a:r>
              <a:rPr b="1" lang="en-US" sz="2200"/>
              <a:t>multiple API calls</a:t>
            </a:r>
            <a:r>
              <a:rPr lang="en-US" sz="2200"/>
              <a:t>, making the app inefficient.</a:t>
            </a:r>
            <a:endParaRPr sz="2200"/>
          </a:p>
          <a:p>
            <a:pPr indent="0" lvl="0" marL="0" rtl="0" algn="l">
              <a:lnSpc>
                <a:spcPct val="115000"/>
              </a:lnSpc>
              <a:spcBef>
                <a:spcPts val="1200"/>
              </a:spcBef>
              <a:spcAft>
                <a:spcPts val="0"/>
              </a:spcAft>
              <a:buClr>
                <a:schemeClr val="dk1"/>
              </a:buClr>
              <a:buSzPts val="1100"/>
              <a:buFont typeface="Arial"/>
              <a:buNone/>
            </a:pPr>
            <a:r>
              <a:rPr b="1" lang="en-US" sz="2200"/>
              <a:t>Infinite Loop Risk</a:t>
            </a:r>
            <a:endParaRPr b="1" sz="2200"/>
          </a:p>
          <a:p>
            <a:pPr indent="-368300" lvl="0" marL="457200" rtl="0" algn="l">
              <a:lnSpc>
                <a:spcPct val="115000"/>
              </a:lnSpc>
              <a:spcBef>
                <a:spcPts val="1200"/>
              </a:spcBef>
              <a:spcAft>
                <a:spcPts val="0"/>
              </a:spcAft>
              <a:buClr>
                <a:schemeClr val="dk1"/>
              </a:buClr>
              <a:buSzPts val="2200"/>
              <a:buFont typeface="Arial"/>
              <a:buChar char="●"/>
            </a:pPr>
            <a:r>
              <a:rPr lang="en-US" sz="2200"/>
              <a:t>If </a:t>
            </a:r>
            <a:r>
              <a:rPr lang="en-US" sz="2200">
                <a:solidFill>
                  <a:srgbClr val="188038"/>
                </a:solidFill>
                <a:latin typeface="Roboto Mono"/>
                <a:ea typeface="Roboto Mono"/>
                <a:cs typeface="Roboto Mono"/>
                <a:sym typeface="Roboto Mono"/>
              </a:rPr>
              <a:t>setData</a:t>
            </a:r>
            <a:r>
              <a:rPr lang="en-US" sz="2200"/>
              <a:t> updates state, React will </a:t>
            </a:r>
            <a:r>
              <a:rPr b="1" lang="en-US" sz="2200"/>
              <a:t>re-render</a:t>
            </a:r>
            <a:r>
              <a:rPr lang="en-US" sz="2200"/>
              <a:t> the component.</a:t>
            </a:r>
            <a:endParaRPr sz="2200"/>
          </a:p>
          <a:p>
            <a:pPr indent="-368300" lvl="0" marL="457200" rtl="0" algn="l">
              <a:lnSpc>
                <a:spcPct val="115000"/>
              </a:lnSpc>
              <a:spcBef>
                <a:spcPts val="0"/>
              </a:spcBef>
              <a:spcAft>
                <a:spcPts val="0"/>
              </a:spcAft>
              <a:buClr>
                <a:schemeClr val="dk1"/>
              </a:buClr>
              <a:buSzPts val="2200"/>
              <a:buFont typeface="Arial"/>
              <a:buChar char="●"/>
            </a:pPr>
            <a:r>
              <a:rPr lang="en-US" sz="2200"/>
              <a:t>The function runs </a:t>
            </a:r>
            <a:r>
              <a:rPr b="1" lang="en-US" sz="2200"/>
              <a:t>again</a:t>
            </a:r>
            <a:r>
              <a:rPr lang="en-US" sz="2200"/>
              <a:t> during re-render, leading to an </a:t>
            </a:r>
            <a:r>
              <a:rPr b="1" lang="en-US" sz="2200"/>
              <a:t>infinite loop</a:t>
            </a:r>
            <a:endParaRPr b="1" sz="2200"/>
          </a:p>
          <a:p>
            <a:pPr indent="0" lvl="0" marL="0" rtl="0" algn="l">
              <a:spcBef>
                <a:spcPts val="1200"/>
              </a:spcBef>
              <a:spcAft>
                <a:spcPts val="0"/>
              </a:spcAft>
              <a:buNone/>
            </a:pPr>
            <a:r>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33f0e11812e_0_12"/>
          <p:cNvSpPr txBox="1"/>
          <p:nvPr>
            <p:ph type="title"/>
          </p:nvPr>
        </p:nvSpPr>
        <p:spPr>
          <a:xfrm>
            <a:off x="387949" y="119500"/>
            <a:ext cx="75900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lang="en-US"/>
              <a:t>Fetching Data from API</a:t>
            </a:r>
            <a:endParaRPr/>
          </a:p>
        </p:txBody>
      </p:sp>
      <p:sp>
        <p:nvSpPr>
          <p:cNvPr id="231" name="Google Shape;231;g33f0e11812e_0_12"/>
          <p:cNvSpPr txBox="1"/>
          <p:nvPr/>
        </p:nvSpPr>
        <p:spPr>
          <a:xfrm>
            <a:off x="544275" y="1452925"/>
            <a:ext cx="82227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200"/>
              <a:buFont typeface="Arial"/>
              <a:buNone/>
            </a:pPr>
            <a:r>
              <a:t/>
            </a:r>
            <a:endParaRPr b="0" i="0" sz="2100" u="none" cap="none" strike="noStrike">
              <a:solidFill>
                <a:schemeClr val="dk1"/>
              </a:solidFill>
              <a:latin typeface="Roboto Mono"/>
              <a:ea typeface="Roboto Mono"/>
              <a:cs typeface="Roboto Mono"/>
              <a:sym typeface="Roboto Mono"/>
            </a:endParaRPr>
          </a:p>
        </p:txBody>
      </p:sp>
      <p:pic>
        <p:nvPicPr>
          <p:cNvPr id="232" name="Google Shape;232;g33f0e11812e_0_12"/>
          <p:cNvPicPr preferRelativeResize="0"/>
          <p:nvPr/>
        </p:nvPicPr>
        <p:blipFill>
          <a:blip r:embed="rId3">
            <a:alphaModFix/>
          </a:blip>
          <a:stretch>
            <a:fillRect/>
          </a:stretch>
        </p:blipFill>
        <p:spPr>
          <a:xfrm>
            <a:off x="281400" y="1132813"/>
            <a:ext cx="8197142" cy="4592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33f0e11812e_0_18"/>
          <p:cNvSpPr txBox="1"/>
          <p:nvPr>
            <p:ph type="title"/>
          </p:nvPr>
        </p:nvSpPr>
        <p:spPr>
          <a:xfrm>
            <a:off x="10" y="-7"/>
            <a:ext cx="70554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Auto-saving Input fields</a:t>
            </a:r>
            <a:endParaRPr/>
          </a:p>
        </p:txBody>
      </p:sp>
      <p:sp>
        <p:nvSpPr>
          <p:cNvPr id="239" name="Google Shape;239;g33f0e11812e_0_18"/>
          <p:cNvSpPr txBox="1"/>
          <p:nvPr/>
        </p:nvSpPr>
        <p:spPr>
          <a:xfrm>
            <a:off x="311725" y="1515650"/>
            <a:ext cx="6600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pic>
        <p:nvPicPr>
          <p:cNvPr id="240" name="Google Shape;240;g33f0e11812e_0_18"/>
          <p:cNvPicPr preferRelativeResize="0"/>
          <p:nvPr/>
        </p:nvPicPr>
        <p:blipFill>
          <a:blip r:embed="rId3">
            <a:alphaModFix/>
          </a:blip>
          <a:stretch>
            <a:fillRect/>
          </a:stretch>
        </p:blipFill>
        <p:spPr>
          <a:xfrm>
            <a:off x="918025" y="1008825"/>
            <a:ext cx="6234124" cy="5849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33f0e11812e_0_24"/>
          <p:cNvSpPr txBox="1"/>
          <p:nvPr>
            <p:ph type="title"/>
          </p:nvPr>
        </p:nvSpPr>
        <p:spPr>
          <a:xfrm>
            <a:off x="10" y="-7"/>
            <a:ext cx="70554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Dynamic Title</a:t>
            </a:r>
            <a:endParaRPr/>
          </a:p>
        </p:txBody>
      </p:sp>
      <p:sp>
        <p:nvSpPr>
          <p:cNvPr id="247" name="Google Shape;247;g33f0e11812e_0_24"/>
          <p:cNvSpPr txBox="1"/>
          <p:nvPr>
            <p:ph idx="1" type="body"/>
          </p:nvPr>
        </p:nvSpPr>
        <p:spPr>
          <a:xfrm>
            <a:off x="0" y="677400"/>
            <a:ext cx="9144000" cy="4041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lang="en-US" sz="2200"/>
              <a:t>It </a:t>
            </a:r>
            <a:r>
              <a:rPr b="1" lang="en-US" sz="2200"/>
              <a:t>detects state changes</a:t>
            </a:r>
            <a:r>
              <a:rPr lang="en-US" sz="2200"/>
              <a:t> (</a:t>
            </a:r>
            <a:r>
              <a:rPr lang="en-US" sz="2200">
                <a:solidFill>
                  <a:srgbClr val="188038"/>
                </a:solidFill>
                <a:latin typeface="Roboto Mono"/>
                <a:ea typeface="Roboto Mono"/>
                <a:cs typeface="Roboto Mono"/>
                <a:sym typeface="Roboto Mono"/>
              </a:rPr>
              <a:t>title</a:t>
            </a:r>
            <a:r>
              <a:rPr lang="en-US" sz="2200"/>
              <a:t> updates).</a:t>
            </a:r>
            <a:endParaRPr sz="2200"/>
          </a:p>
          <a:p>
            <a:pPr indent="0" lvl="0" marL="0" rtl="0" algn="l">
              <a:spcBef>
                <a:spcPts val="1200"/>
              </a:spcBef>
              <a:spcAft>
                <a:spcPts val="0"/>
              </a:spcAft>
              <a:buClr>
                <a:schemeClr val="dk1"/>
              </a:buClr>
              <a:buSzPts val="1100"/>
              <a:buFont typeface="Arial"/>
              <a:buNone/>
            </a:pPr>
            <a:r>
              <a:rPr lang="en-US" sz="2200"/>
              <a:t>It </a:t>
            </a:r>
            <a:r>
              <a:rPr b="1" lang="en-US" sz="2200"/>
              <a:t>performs a side effect</a:t>
            </a:r>
            <a:r>
              <a:rPr lang="en-US" sz="2200"/>
              <a:t> (updating the document title).</a:t>
            </a:r>
            <a:endParaRPr sz="2200"/>
          </a:p>
          <a:p>
            <a:pPr indent="0" lvl="0" marL="0" rtl="0" algn="l">
              <a:spcBef>
                <a:spcPts val="1200"/>
              </a:spcBef>
              <a:spcAft>
                <a:spcPts val="0"/>
              </a:spcAft>
              <a:buClr>
                <a:schemeClr val="dk1"/>
              </a:buClr>
              <a:buSzPts val="1100"/>
              <a:buFont typeface="Arial"/>
              <a:buNone/>
            </a:pPr>
            <a:r>
              <a:rPr lang="en-US" sz="2200"/>
              <a:t>Without </a:t>
            </a:r>
            <a:r>
              <a:rPr lang="en-US" sz="2200">
                <a:solidFill>
                  <a:srgbClr val="188038"/>
                </a:solidFill>
                <a:latin typeface="Roboto Mono"/>
                <a:ea typeface="Roboto Mono"/>
                <a:cs typeface="Roboto Mono"/>
                <a:sym typeface="Roboto Mono"/>
              </a:rPr>
              <a:t>useEffect</a:t>
            </a:r>
            <a:r>
              <a:rPr lang="en-US" sz="2200"/>
              <a:t>, we </a:t>
            </a:r>
            <a:r>
              <a:rPr b="1" lang="en-US" sz="2200"/>
              <a:t>couldn’t automatically update the page title</a:t>
            </a:r>
            <a:r>
              <a:rPr lang="en-US" sz="2200"/>
              <a:t> based on the input value.</a:t>
            </a:r>
            <a:endParaRPr sz="2200"/>
          </a:p>
          <a:p>
            <a:pPr indent="0" lvl="0" marL="0" rtl="0" algn="l">
              <a:lnSpc>
                <a:spcPct val="100000"/>
              </a:lnSpc>
              <a:spcBef>
                <a:spcPts val="1200"/>
              </a:spcBef>
              <a:spcAft>
                <a:spcPts val="0"/>
              </a:spcAft>
              <a:buSzPts val="1440"/>
              <a:buNone/>
            </a:pPr>
            <a:r>
              <a:t/>
            </a:r>
            <a:endParaRPr sz="2200">
              <a:latin typeface="Roboto Mono"/>
              <a:ea typeface="Roboto Mono"/>
              <a:cs typeface="Roboto Mono"/>
              <a:sym typeface="Roboto Mono"/>
            </a:endParaRPr>
          </a:p>
        </p:txBody>
      </p:sp>
      <p:pic>
        <p:nvPicPr>
          <p:cNvPr id="248" name="Google Shape;248;g33f0e11812e_0_24"/>
          <p:cNvPicPr preferRelativeResize="0"/>
          <p:nvPr/>
        </p:nvPicPr>
        <p:blipFill>
          <a:blip r:embed="rId3">
            <a:alphaModFix/>
          </a:blip>
          <a:stretch>
            <a:fillRect/>
          </a:stretch>
        </p:blipFill>
        <p:spPr>
          <a:xfrm>
            <a:off x="926375" y="2630125"/>
            <a:ext cx="7455874" cy="4109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33fb74226a4_0_14"/>
          <p:cNvSpPr txBox="1"/>
          <p:nvPr>
            <p:ph type="title"/>
          </p:nvPr>
        </p:nvSpPr>
        <p:spPr>
          <a:xfrm>
            <a:off x="174899" y="65750"/>
            <a:ext cx="76869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lang="en-US"/>
              <a:t>Clean-up</a:t>
            </a:r>
            <a:endParaRPr/>
          </a:p>
        </p:txBody>
      </p:sp>
      <p:pic>
        <p:nvPicPr>
          <p:cNvPr id="254" name="Google Shape;254;g33fb74226a4_0_14"/>
          <p:cNvPicPr preferRelativeResize="0"/>
          <p:nvPr/>
        </p:nvPicPr>
        <p:blipFill rotWithShape="1">
          <a:blip r:embed="rId3">
            <a:alphaModFix/>
          </a:blip>
          <a:srcRect b="1623" l="0" r="0" t="0"/>
          <a:stretch/>
        </p:blipFill>
        <p:spPr>
          <a:xfrm>
            <a:off x="174900" y="933550"/>
            <a:ext cx="8478224" cy="533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33f7f2ba9aa_0_92"/>
          <p:cNvSpPr txBox="1"/>
          <p:nvPr>
            <p:ph type="title"/>
          </p:nvPr>
        </p:nvSpPr>
        <p:spPr>
          <a:xfrm>
            <a:off x="430960" y="-7"/>
            <a:ext cx="70554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useRef</a:t>
            </a:r>
            <a:endParaRPr/>
          </a:p>
        </p:txBody>
      </p:sp>
      <p:sp>
        <p:nvSpPr>
          <p:cNvPr id="261" name="Google Shape;261;g33f7f2ba9aa_0_92"/>
          <p:cNvSpPr txBox="1"/>
          <p:nvPr>
            <p:ph idx="1" type="body"/>
          </p:nvPr>
        </p:nvSpPr>
        <p:spPr>
          <a:xfrm>
            <a:off x="828500" y="795275"/>
            <a:ext cx="6711600" cy="41955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200">
                <a:solidFill>
                  <a:srgbClr val="188038"/>
                </a:solidFill>
                <a:latin typeface="Roboto Mono"/>
                <a:ea typeface="Roboto Mono"/>
                <a:cs typeface="Roboto Mono"/>
                <a:sym typeface="Roboto Mono"/>
              </a:rPr>
              <a:t>useRef</a:t>
            </a:r>
            <a:r>
              <a:rPr lang="en-US" sz="2200"/>
              <a:t> </a:t>
            </a:r>
            <a:r>
              <a:rPr b="1" lang="en-US" sz="2200"/>
              <a:t>is a variable</a:t>
            </a:r>
            <a:r>
              <a:rPr lang="en-US" sz="2200"/>
              <a:t> that stays the same even when the page updates (re-renders). Unlike </a:t>
            </a:r>
            <a:r>
              <a:rPr lang="en-US" sz="2200">
                <a:solidFill>
                  <a:srgbClr val="188038"/>
                </a:solidFill>
                <a:latin typeface="Roboto Mono"/>
                <a:ea typeface="Roboto Mono"/>
                <a:cs typeface="Roboto Mono"/>
                <a:sym typeface="Roboto Mono"/>
              </a:rPr>
              <a:t>useState</a:t>
            </a:r>
            <a:r>
              <a:rPr lang="en-US" sz="2200"/>
              <a:t>, updating </a:t>
            </a:r>
            <a:r>
              <a:rPr lang="en-US" sz="2200">
                <a:solidFill>
                  <a:srgbClr val="188038"/>
                </a:solidFill>
                <a:latin typeface="Roboto Mono"/>
                <a:ea typeface="Roboto Mono"/>
                <a:cs typeface="Roboto Mono"/>
                <a:sym typeface="Roboto Mono"/>
              </a:rPr>
              <a:t>useRef</a:t>
            </a:r>
            <a:r>
              <a:rPr lang="en-US" sz="2200"/>
              <a:t> </a:t>
            </a:r>
            <a:r>
              <a:rPr b="1" lang="en-US" sz="2200"/>
              <a:t>does not trigger a re-render</a:t>
            </a:r>
            <a:r>
              <a:rPr lang="en-US" sz="2200"/>
              <a:t>, but you can still display its value on the page if you want. </a:t>
            </a:r>
            <a:endParaRPr sz="2200"/>
          </a:p>
          <a:p>
            <a:pPr indent="-368300" lvl="0" marL="457200" rtl="0" algn="l">
              <a:lnSpc>
                <a:spcPct val="115000"/>
              </a:lnSpc>
              <a:spcBef>
                <a:spcPts val="1200"/>
              </a:spcBef>
              <a:spcAft>
                <a:spcPts val="0"/>
              </a:spcAft>
              <a:buClr>
                <a:schemeClr val="dk1"/>
              </a:buClr>
              <a:buSzPts val="2200"/>
              <a:buFont typeface="Arial"/>
              <a:buChar char="►"/>
            </a:pPr>
            <a:r>
              <a:rPr b="1" lang="en-US" sz="2200"/>
              <a:t>Unlike </a:t>
            </a:r>
            <a:r>
              <a:rPr b="1" lang="en-US" sz="2200">
                <a:solidFill>
                  <a:srgbClr val="188038"/>
                </a:solidFill>
                <a:latin typeface="Roboto Mono"/>
                <a:ea typeface="Roboto Mono"/>
                <a:cs typeface="Roboto Mono"/>
                <a:sym typeface="Roboto Mono"/>
              </a:rPr>
              <a:t>useState</a:t>
            </a:r>
            <a:r>
              <a:rPr lang="en-US" sz="2200"/>
              <a:t>, changing </a:t>
            </a:r>
            <a:r>
              <a:rPr lang="en-US" sz="2200">
                <a:solidFill>
                  <a:srgbClr val="188038"/>
                </a:solidFill>
                <a:latin typeface="Roboto Mono"/>
                <a:ea typeface="Roboto Mono"/>
                <a:cs typeface="Roboto Mono"/>
                <a:sym typeface="Roboto Mono"/>
              </a:rPr>
              <a:t>useRef</a:t>
            </a:r>
            <a:r>
              <a:rPr lang="en-US" sz="2200"/>
              <a:t> </a:t>
            </a:r>
            <a:r>
              <a:rPr b="1" lang="en-US" sz="2200"/>
              <a:t>does NOT cause a re-render</a:t>
            </a:r>
            <a:r>
              <a:rPr lang="en-US" sz="2200"/>
              <a:t>.</a:t>
            </a:r>
            <a:endParaRPr sz="2200"/>
          </a:p>
          <a:p>
            <a:pPr indent="-368300" lvl="0" marL="457200" rtl="0" algn="l">
              <a:spcBef>
                <a:spcPts val="0"/>
              </a:spcBef>
              <a:spcAft>
                <a:spcPts val="0"/>
              </a:spcAft>
              <a:buSzPts val="2200"/>
              <a:buChar char="►"/>
            </a:pPr>
            <a:r>
              <a:rPr lang="en-US" sz="2200"/>
              <a:t>Accessing &amp; Manipulating DOM Elements</a:t>
            </a:r>
            <a:endParaRPr sz="2200"/>
          </a:p>
          <a:p>
            <a:pPr indent="-368300" lvl="0" marL="457200" rtl="0" algn="l">
              <a:spcBef>
                <a:spcPts val="0"/>
              </a:spcBef>
              <a:spcAft>
                <a:spcPts val="0"/>
              </a:spcAft>
              <a:buSzPts val="2200"/>
              <a:buChar char="►"/>
            </a:pPr>
            <a:r>
              <a:rPr lang="en-US" sz="2200"/>
              <a:t>Storing Previous State Values</a:t>
            </a:r>
            <a:endParaRPr sz="2200"/>
          </a:p>
          <a:p>
            <a:pPr indent="-368300" lvl="0" marL="457200" rtl="0" algn="l">
              <a:spcBef>
                <a:spcPts val="0"/>
              </a:spcBef>
              <a:spcAft>
                <a:spcPts val="0"/>
              </a:spcAft>
              <a:buSzPts val="2200"/>
              <a:buChar char="►"/>
            </a:pPr>
            <a:r>
              <a:rPr lang="en-US" sz="2200"/>
              <a:t>Avoiding Re-renders for Unnecessary State Updates</a:t>
            </a:r>
            <a:endParaRPr sz="2200"/>
          </a:p>
          <a:p>
            <a:pPr indent="-368300" lvl="0" marL="457200" rtl="0" algn="l">
              <a:spcBef>
                <a:spcPts val="0"/>
              </a:spcBef>
              <a:spcAft>
                <a:spcPts val="0"/>
              </a:spcAft>
              <a:buSzPts val="2200"/>
              <a:buChar char="►"/>
            </a:pPr>
            <a:r>
              <a:rPr lang="en-US" sz="2200"/>
              <a:t>Persisting Values Across Renders</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33f7f2ba9aa_0_102"/>
          <p:cNvSpPr txBox="1"/>
          <p:nvPr>
            <p:ph type="title"/>
          </p:nvPr>
        </p:nvSpPr>
        <p:spPr>
          <a:xfrm>
            <a:off x="484710" y="452718"/>
            <a:ext cx="70554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Accessing Dom Elements</a:t>
            </a:r>
            <a:endParaRPr/>
          </a:p>
        </p:txBody>
      </p:sp>
      <p:sp>
        <p:nvSpPr>
          <p:cNvPr id="268" name="Google Shape;268;g33f7f2ba9aa_0_102"/>
          <p:cNvSpPr txBox="1"/>
          <p:nvPr>
            <p:ph idx="1" type="body"/>
          </p:nvPr>
        </p:nvSpPr>
        <p:spPr>
          <a:xfrm>
            <a:off x="827700" y="2052925"/>
            <a:ext cx="6711600" cy="419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69" name="Google Shape;269;g33f7f2ba9aa_0_102"/>
          <p:cNvPicPr preferRelativeResize="0"/>
          <p:nvPr/>
        </p:nvPicPr>
        <p:blipFill>
          <a:blip r:embed="rId3">
            <a:alphaModFix/>
          </a:blip>
          <a:stretch>
            <a:fillRect/>
          </a:stretch>
        </p:blipFill>
        <p:spPr>
          <a:xfrm>
            <a:off x="0" y="1789640"/>
            <a:ext cx="9143999" cy="43751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ph type="title"/>
          </p:nvPr>
        </p:nvSpPr>
        <p:spPr>
          <a:xfrm>
            <a:off x="-1" y="0"/>
            <a:ext cx="76869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lang="en-US"/>
              <a:t>Class Component</a:t>
            </a:r>
            <a:endParaRPr/>
          </a:p>
        </p:txBody>
      </p:sp>
      <p:sp>
        <p:nvSpPr>
          <p:cNvPr id="143" name="Google Shape;143;p3"/>
          <p:cNvSpPr txBox="1"/>
          <p:nvPr>
            <p:ph idx="1" type="body"/>
          </p:nvPr>
        </p:nvSpPr>
        <p:spPr>
          <a:xfrm>
            <a:off x="77175" y="1331250"/>
            <a:ext cx="8866200" cy="4195500"/>
          </a:xfrm>
          <a:prstGeom prst="rect">
            <a:avLst/>
          </a:prstGeom>
          <a:noFill/>
          <a:ln>
            <a:noFill/>
          </a:ln>
        </p:spPr>
        <p:txBody>
          <a:bodyPr anchorCtr="0" anchor="t" bIns="45700" lIns="91425" spcFirstLastPara="1" rIns="91425" wrap="square" tIns="45700">
            <a:normAutofit/>
          </a:bodyPr>
          <a:lstStyle/>
          <a:p>
            <a:pPr indent="-241306" lvl="0" marL="342906" rtl="0" algn="l">
              <a:lnSpc>
                <a:spcPct val="100000"/>
              </a:lnSpc>
              <a:spcBef>
                <a:spcPts val="1000"/>
              </a:spcBef>
              <a:spcAft>
                <a:spcPts val="0"/>
              </a:spcAft>
              <a:buSzPts val="1600"/>
              <a:buNone/>
            </a:pPr>
            <a:r>
              <a:t/>
            </a:r>
            <a:endParaRPr b="1" sz="2200"/>
          </a:p>
        </p:txBody>
      </p:sp>
      <p:pic>
        <p:nvPicPr>
          <p:cNvPr id="144" name="Google Shape;144;p3" title="Screenshot 2025-03-12 at 9.13.37 PM.png"/>
          <p:cNvPicPr preferRelativeResize="0"/>
          <p:nvPr/>
        </p:nvPicPr>
        <p:blipFill>
          <a:blip r:embed="rId3">
            <a:alphaModFix/>
          </a:blip>
          <a:stretch>
            <a:fillRect/>
          </a:stretch>
        </p:blipFill>
        <p:spPr>
          <a:xfrm>
            <a:off x="0" y="1"/>
            <a:ext cx="9144000" cy="64704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33f7f2ba9aa_0_117"/>
          <p:cNvSpPr txBox="1"/>
          <p:nvPr>
            <p:ph type="title"/>
          </p:nvPr>
        </p:nvSpPr>
        <p:spPr>
          <a:xfrm>
            <a:off x="484710" y="452718"/>
            <a:ext cx="70554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Accessing Dom Elements</a:t>
            </a:r>
            <a:endParaRPr/>
          </a:p>
          <a:p>
            <a:pPr indent="0" lvl="0" marL="0" rtl="0" algn="l">
              <a:spcBef>
                <a:spcPts val="0"/>
              </a:spcBef>
              <a:spcAft>
                <a:spcPts val="0"/>
              </a:spcAft>
              <a:buNone/>
            </a:pPr>
            <a:r>
              <a:t/>
            </a:r>
            <a:endParaRPr/>
          </a:p>
        </p:txBody>
      </p:sp>
      <p:sp>
        <p:nvSpPr>
          <p:cNvPr id="276" name="Google Shape;276;g33f7f2ba9aa_0_117"/>
          <p:cNvSpPr txBox="1"/>
          <p:nvPr>
            <p:ph idx="1" type="body"/>
          </p:nvPr>
        </p:nvSpPr>
        <p:spPr>
          <a:xfrm>
            <a:off x="827700" y="2052925"/>
            <a:ext cx="6711600" cy="419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 inputRef.current.style.backgroundColor = "yellow";</a:t>
            </a:r>
            <a:endParaRPr/>
          </a:p>
          <a:p>
            <a:pPr indent="0" lvl="0" marL="0" rtl="0" algn="l">
              <a:spcBef>
                <a:spcPts val="1000"/>
              </a:spcBef>
              <a:spcAft>
                <a:spcPts val="0"/>
              </a:spcAft>
              <a:buClr>
                <a:schemeClr val="dk1"/>
              </a:buClr>
              <a:buSzPts val="1100"/>
              <a:buFont typeface="Arial"/>
              <a:buNone/>
            </a:pPr>
            <a:r>
              <a:rPr lang="en-US"/>
              <a:t>inputRef.current.style.color = "red";</a:t>
            </a:r>
            <a:endParaRPr/>
          </a:p>
          <a:p>
            <a:pPr indent="0" lvl="0" marL="0" rtl="0" algn="l">
              <a:spcBef>
                <a:spcPts val="1000"/>
              </a:spcBef>
              <a:spcAft>
                <a:spcPts val="0"/>
              </a:spcAft>
              <a:buNone/>
            </a:pPr>
            <a:r>
              <a:rPr lang="en-US"/>
              <a:t>inputRef.current.style.border = "2px solid blue";</a:t>
            </a:r>
            <a:endParaRPr/>
          </a:p>
          <a:p>
            <a:pPr indent="0" lvl="0" marL="0" rtl="0" algn="l">
              <a:spcBef>
                <a:spcPts val="1000"/>
              </a:spcBef>
              <a:spcAft>
                <a:spcPts val="0"/>
              </a:spcAft>
              <a:buNone/>
            </a:pPr>
            <a:r>
              <a:rPr lang="en-US"/>
              <a:t>alert(`Input value: ${inputRef.current.value}`);</a:t>
            </a:r>
            <a:endParaRPr/>
          </a:p>
          <a:p>
            <a:pPr indent="0" lvl="0" marL="0" rtl="0" algn="l">
              <a:spcBef>
                <a:spcPts val="1000"/>
              </a:spcBef>
              <a:spcAft>
                <a:spcPts val="0"/>
              </a:spcAft>
              <a:buNone/>
            </a:pPr>
            <a:r>
              <a:rPr lang="en-US"/>
              <a:t>inputRef.current.className = "highlight"; // Apply new class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33f7f2ba9aa_0_126"/>
          <p:cNvSpPr txBox="1"/>
          <p:nvPr>
            <p:ph type="title"/>
          </p:nvPr>
        </p:nvSpPr>
        <p:spPr>
          <a:xfrm>
            <a:off x="484710" y="452718"/>
            <a:ext cx="70554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Storing PrevState</a:t>
            </a:r>
            <a:endParaRPr/>
          </a:p>
        </p:txBody>
      </p:sp>
      <p:sp>
        <p:nvSpPr>
          <p:cNvPr id="283" name="Google Shape;283;g33f7f2ba9aa_0_126"/>
          <p:cNvSpPr txBox="1"/>
          <p:nvPr>
            <p:ph idx="1" type="body"/>
          </p:nvPr>
        </p:nvSpPr>
        <p:spPr>
          <a:xfrm>
            <a:off x="827700" y="2052925"/>
            <a:ext cx="6711600" cy="419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84" name="Google Shape;284;g33f7f2ba9aa_0_126"/>
          <p:cNvPicPr preferRelativeResize="0"/>
          <p:nvPr/>
        </p:nvPicPr>
        <p:blipFill>
          <a:blip r:embed="rId3">
            <a:alphaModFix/>
          </a:blip>
          <a:stretch>
            <a:fillRect/>
          </a:stretch>
        </p:blipFill>
        <p:spPr>
          <a:xfrm>
            <a:off x="0" y="1516224"/>
            <a:ext cx="9144000" cy="45565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33f7f2ba9aa_0_76"/>
          <p:cNvSpPr txBox="1"/>
          <p:nvPr>
            <p:ph idx="1" type="body"/>
          </p:nvPr>
        </p:nvSpPr>
        <p:spPr>
          <a:xfrm>
            <a:off x="827700" y="2052925"/>
            <a:ext cx="6711600" cy="419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91" name="Google Shape;291;g33f7f2ba9aa_0_76"/>
          <p:cNvPicPr preferRelativeResize="0"/>
          <p:nvPr/>
        </p:nvPicPr>
        <p:blipFill>
          <a:blip r:embed="rId3">
            <a:alphaModFix/>
          </a:blip>
          <a:stretch>
            <a:fillRect/>
          </a:stretch>
        </p:blipFill>
        <p:spPr>
          <a:xfrm>
            <a:off x="827700" y="-1"/>
            <a:ext cx="8288251" cy="2988275"/>
          </a:xfrm>
          <a:prstGeom prst="rect">
            <a:avLst/>
          </a:prstGeom>
          <a:noFill/>
          <a:ln>
            <a:noFill/>
          </a:ln>
        </p:spPr>
      </p:pic>
      <p:pic>
        <p:nvPicPr>
          <p:cNvPr id="292" name="Google Shape;292;g33f7f2ba9aa_0_76"/>
          <p:cNvPicPr preferRelativeResize="0"/>
          <p:nvPr/>
        </p:nvPicPr>
        <p:blipFill>
          <a:blip r:embed="rId4">
            <a:alphaModFix/>
          </a:blip>
          <a:stretch>
            <a:fillRect/>
          </a:stretch>
        </p:blipFill>
        <p:spPr>
          <a:xfrm>
            <a:off x="-46500" y="3135550"/>
            <a:ext cx="8117775" cy="35712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33f7f2ba9aa_0_69"/>
          <p:cNvSpPr txBox="1"/>
          <p:nvPr>
            <p:ph type="title"/>
          </p:nvPr>
        </p:nvSpPr>
        <p:spPr>
          <a:xfrm>
            <a:off x="484710" y="452718"/>
            <a:ext cx="70554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useRef</a:t>
            </a:r>
            <a:endParaRPr/>
          </a:p>
        </p:txBody>
      </p:sp>
      <p:pic>
        <p:nvPicPr>
          <p:cNvPr id="299" name="Google Shape;299;g33f7f2ba9aa_0_69"/>
          <p:cNvPicPr preferRelativeResize="0"/>
          <p:nvPr/>
        </p:nvPicPr>
        <p:blipFill>
          <a:blip r:embed="rId3">
            <a:alphaModFix/>
          </a:blip>
          <a:stretch>
            <a:fillRect/>
          </a:stretch>
        </p:blipFill>
        <p:spPr>
          <a:xfrm>
            <a:off x="0" y="1770979"/>
            <a:ext cx="9144001" cy="348804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33f7f2ba9aa_0_85"/>
          <p:cNvSpPr txBox="1"/>
          <p:nvPr>
            <p:ph type="title"/>
          </p:nvPr>
        </p:nvSpPr>
        <p:spPr>
          <a:xfrm>
            <a:off x="484710" y="452718"/>
            <a:ext cx="70554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useRef</a:t>
            </a:r>
            <a:endParaRPr/>
          </a:p>
        </p:txBody>
      </p:sp>
      <p:sp>
        <p:nvSpPr>
          <p:cNvPr id="306" name="Google Shape;306;g33f7f2ba9aa_0_85"/>
          <p:cNvSpPr txBox="1"/>
          <p:nvPr>
            <p:ph idx="1" type="body"/>
          </p:nvPr>
        </p:nvSpPr>
        <p:spPr>
          <a:xfrm>
            <a:off x="827700" y="2052925"/>
            <a:ext cx="6711600" cy="419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200"/>
              <a:t>Clicking the button </a:t>
            </a:r>
            <a:r>
              <a:rPr b="1" lang="en-US" sz="2200"/>
              <a:t>updates </a:t>
            </a:r>
            <a:r>
              <a:rPr b="1" lang="en-US" sz="2200">
                <a:solidFill>
                  <a:srgbClr val="188038"/>
                </a:solidFill>
                <a:latin typeface="Roboto Mono"/>
                <a:ea typeface="Roboto Mono"/>
                <a:cs typeface="Roboto Mono"/>
                <a:sym typeface="Roboto Mono"/>
              </a:rPr>
              <a:t>countRef.current</a:t>
            </a:r>
            <a:r>
              <a:rPr lang="en-US" sz="2200"/>
              <a:t>, but the UI </a:t>
            </a:r>
            <a:r>
              <a:rPr b="1" lang="en-US" sz="2200"/>
              <a:t>does not change</a:t>
            </a:r>
            <a:r>
              <a:rPr lang="en-US" sz="2200"/>
              <a:t>.</a:t>
            </a:r>
            <a:endParaRPr sz="2200"/>
          </a:p>
          <a:p>
            <a:pPr indent="0" lvl="0" marL="0" rtl="0" algn="l">
              <a:spcBef>
                <a:spcPts val="1000"/>
              </a:spcBef>
              <a:spcAft>
                <a:spcPts val="0"/>
              </a:spcAft>
              <a:buClr>
                <a:schemeClr val="dk1"/>
              </a:buClr>
              <a:buSzPts val="1100"/>
              <a:buFont typeface="Arial"/>
              <a:buNone/>
            </a:pPr>
            <a:r>
              <a:rPr lang="en-US" sz="2200"/>
              <a:t>The component </a:t>
            </a:r>
            <a:r>
              <a:rPr b="1" lang="en-US" sz="2200"/>
              <a:t>does not re-render</a:t>
            </a:r>
            <a:r>
              <a:rPr lang="en-US" sz="2200"/>
              <a:t>.</a:t>
            </a:r>
            <a:endParaRPr sz="2200"/>
          </a:p>
          <a:p>
            <a:pPr indent="0" lvl="0" marL="0" rtl="0" algn="l">
              <a:spcBef>
                <a:spcPts val="1000"/>
              </a:spcBef>
              <a:spcAft>
                <a:spcPts val="0"/>
              </a:spcAft>
              <a:buClr>
                <a:schemeClr val="dk1"/>
              </a:buClr>
              <a:buSzPts val="1100"/>
              <a:buFont typeface="Arial"/>
              <a:buNone/>
            </a:pPr>
            <a:r>
              <a:rPr lang="en-US" sz="2200"/>
              <a:t>The updated value is only visible in the </a:t>
            </a:r>
            <a:r>
              <a:rPr b="1" lang="en-US" sz="2200"/>
              <a:t>console</a:t>
            </a:r>
            <a:r>
              <a:rPr lang="en-US" sz="2200"/>
              <a:t>.</a:t>
            </a:r>
            <a:endParaRPr sz="2200"/>
          </a:p>
          <a:p>
            <a:pPr indent="0" lvl="0" marL="0" rtl="0" algn="l">
              <a:spcBef>
                <a:spcPts val="1000"/>
              </a:spcBef>
              <a:spcAft>
                <a:spcPts val="0"/>
              </a:spcAft>
              <a:buNone/>
            </a:pPr>
            <a:r>
              <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33fb74226a4_0_0"/>
          <p:cNvSpPr txBox="1"/>
          <p:nvPr>
            <p:ph type="title"/>
          </p:nvPr>
        </p:nvSpPr>
        <p:spPr>
          <a:xfrm>
            <a:off x="484710" y="452718"/>
            <a:ext cx="70554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useState vs useRef</a:t>
            </a:r>
            <a:endParaRPr/>
          </a:p>
        </p:txBody>
      </p:sp>
      <p:sp>
        <p:nvSpPr>
          <p:cNvPr id="313" name="Google Shape;313;g33fb74226a4_0_0"/>
          <p:cNvSpPr txBox="1"/>
          <p:nvPr>
            <p:ph idx="1" type="body"/>
          </p:nvPr>
        </p:nvSpPr>
        <p:spPr>
          <a:xfrm>
            <a:off x="1160925" y="1668550"/>
            <a:ext cx="6438900" cy="419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i="1" lang="en-US" sz="2200"/>
              <a:t>useSate when you want to re </a:t>
            </a:r>
            <a:r>
              <a:rPr i="1" lang="en-US" sz="2200"/>
              <a:t>render</a:t>
            </a:r>
            <a:r>
              <a:rPr i="1" lang="en-US" sz="2200"/>
              <a:t> the whole component on update of a </a:t>
            </a:r>
            <a:r>
              <a:rPr i="1" lang="en-US" sz="2200"/>
              <a:t>variable or a field</a:t>
            </a:r>
            <a:endParaRPr i="1" sz="2200"/>
          </a:p>
          <a:p>
            <a:pPr indent="0" lvl="0" marL="0" rtl="0" algn="l">
              <a:spcBef>
                <a:spcPts val="1000"/>
              </a:spcBef>
              <a:spcAft>
                <a:spcPts val="0"/>
              </a:spcAft>
              <a:buNone/>
            </a:pPr>
            <a:r>
              <a:rPr i="1" lang="en-US" sz="2200"/>
              <a:t>useRef if you want to update the variable or a field but don’t want to re-render the whole component</a:t>
            </a:r>
            <a:endParaRPr i="1" sz="2200"/>
          </a:p>
          <a:p>
            <a:pPr indent="0" lvl="0" marL="0" rtl="0" algn="l">
              <a:spcBef>
                <a:spcPts val="1000"/>
              </a:spcBef>
              <a:spcAft>
                <a:spcPts val="0"/>
              </a:spcAft>
              <a:buNone/>
            </a:pPr>
            <a:r>
              <a:t/>
            </a:r>
            <a:endParaRPr i="1" sz="2200"/>
          </a:p>
          <a:p>
            <a:pPr indent="0" lvl="0" marL="0" rtl="0" algn="l">
              <a:spcBef>
                <a:spcPts val="1000"/>
              </a:spcBef>
              <a:spcAft>
                <a:spcPts val="0"/>
              </a:spcAft>
              <a:buNone/>
            </a:pPr>
            <a:r>
              <a:rPr i="1" lang="en-US" sz="2200"/>
              <a:t>Example code attached</a:t>
            </a:r>
            <a:endParaRPr i="1" sz="2200"/>
          </a:p>
          <a:p>
            <a:pPr indent="0" lvl="0" marL="0" rtl="0" algn="l">
              <a:spcBef>
                <a:spcPts val="1000"/>
              </a:spcBef>
              <a:spcAft>
                <a:spcPts val="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4"/>
          <p:cNvSpPr txBox="1"/>
          <p:nvPr>
            <p:ph type="title"/>
          </p:nvPr>
        </p:nvSpPr>
        <p:spPr>
          <a:xfrm>
            <a:off x="484699" y="452725"/>
            <a:ext cx="75900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Arial"/>
              <a:buNone/>
            </a:pPr>
            <a:r>
              <a:rPr lang="en-US"/>
              <a:t>Class Components - Life Cycle</a:t>
            </a:r>
            <a:endParaRPr/>
          </a:p>
        </p:txBody>
      </p:sp>
      <p:sp>
        <p:nvSpPr>
          <p:cNvPr id="151" name="Google Shape;151;p4"/>
          <p:cNvSpPr txBox="1"/>
          <p:nvPr/>
        </p:nvSpPr>
        <p:spPr>
          <a:xfrm>
            <a:off x="544275" y="1452925"/>
            <a:ext cx="8222700" cy="32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lang="en-US" sz="2200">
                <a:solidFill>
                  <a:schemeClr val="dk1"/>
                </a:solidFill>
                <a:latin typeface="Calibri"/>
                <a:ea typeface="Calibri"/>
                <a:cs typeface="Calibri"/>
                <a:sym typeface="Calibri"/>
              </a:rPr>
              <a:t>Three main lifecycle phases: Mounting, Updating, Unmounting</a:t>
            </a:r>
            <a:endParaRPr b="1" sz="2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200">
                <a:solidFill>
                  <a:schemeClr val="dk1"/>
                </a:solidFill>
                <a:latin typeface="Calibri"/>
                <a:ea typeface="Calibri"/>
                <a:cs typeface="Calibri"/>
                <a:sym typeface="Calibri"/>
              </a:rPr>
              <a:t>Mounting </a:t>
            </a:r>
            <a:r>
              <a:rPr lang="en-US" sz="2200">
                <a:solidFill>
                  <a:schemeClr val="dk1"/>
                </a:solidFill>
                <a:latin typeface="Calibri"/>
                <a:ea typeface="Calibri"/>
                <a:cs typeface="Calibri"/>
                <a:sym typeface="Calibri"/>
              </a:rPr>
              <a:t>(When the component is created and inserted into the DOM)</a:t>
            </a:r>
            <a:endParaRPr sz="2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constructor</a:t>
            </a:r>
            <a:r>
              <a:rPr lang="en-US" sz="2200">
                <a:solidFill>
                  <a:schemeClr val="dk1"/>
                </a:solidFill>
                <a:latin typeface="Calibri"/>
                <a:ea typeface="Calibri"/>
                <a:cs typeface="Calibri"/>
                <a:sym typeface="Calibri"/>
              </a:rPr>
              <a:t>(): Initializes state and binds event handlers.</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render</a:t>
            </a:r>
            <a:r>
              <a:rPr lang="en-US" sz="2200">
                <a:solidFill>
                  <a:schemeClr val="dk1"/>
                </a:solidFill>
                <a:latin typeface="Calibri"/>
                <a:ea typeface="Calibri"/>
                <a:cs typeface="Calibri"/>
                <a:sym typeface="Calibri"/>
              </a:rPr>
              <a:t>(): Renders the UI.</a:t>
            </a:r>
            <a:endParaRPr sz="2200">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componentDidMount</a:t>
            </a:r>
            <a:r>
              <a:rPr lang="en-US" sz="2200">
                <a:solidFill>
                  <a:schemeClr val="dk1"/>
                </a:solidFill>
                <a:latin typeface="Calibri"/>
                <a:ea typeface="Calibri"/>
                <a:cs typeface="Calibri"/>
                <a:sym typeface="Calibri"/>
              </a:rPr>
              <a:t>(): Runs after the component is added to the DOM (used for API calls, subscriptions, etc.).</a:t>
            </a:r>
            <a:endParaRPr sz="2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3cb5b8fb97_0_51"/>
          <p:cNvSpPr txBox="1"/>
          <p:nvPr>
            <p:ph type="title"/>
          </p:nvPr>
        </p:nvSpPr>
        <p:spPr>
          <a:xfrm>
            <a:off x="484710" y="452718"/>
            <a:ext cx="70554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2200"/>
              <a:t>Updating (When props or state change)</a:t>
            </a:r>
            <a:endParaRPr sz="2200"/>
          </a:p>
        </p:txBody>
      </p:sp>
      <p:sp>
        <p:nvSpPr>
          <p:cNvPr id="158" name="Google Shape;158;g33cb5b8fb97_0_51"/>
          <p:cNvSpPr txBox="1"/>
          <p:nvPr>
            <p:ph idx="1" type="body"/>
          </p:nvPr>
        </p:nvSpPr>
        <p:spPr>
          <a:xfrm>
            <a:off x="420100" y="1082600"/>
            <a:ext cx="6711600" cy="41955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lang="en-US" sz="2200">
                <a:latin typeface="Roboto"/>
                <a:ea typeface="Roboto"/>
                <a:cs typeface="Roboto"/>
                <a:sym typeface="Roboto"/>
              </a:rPr>
              <a:t>render(): Re-renders the UI.</a:t>
            </a:r>
            <a:endParaRPr sz="22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US" sz="2200">
                <a:latin typeface="Roboto"/>
                <a:ea typeface="Roboto"/>
                <a:cs typeface="Roboto"/>
                <a:sym typeface="Roboto"/>
              </a:rPr>
              <a:t>componentDidUpdate(prevProps, prevState, snapshot): Runs after the component updates. It is useful for making API calls when relevant data</a:t>
            </a:r>
            <a:endParaRPr sz="2200">
              <a:latin typeface="Roboto"/>
              <a:ea typeface="Roboto"/>
              <a:cs typeface="Roboto"/>
              <a:sym typeface="Roboto"/>
            </a:endParaRPr>
          </a:p>
          <a:p>
            <a:pPr indent="0" lvl="0" marL="0" rtl="0" algn="l">
              <a:lnSpc>
                <a:spcPct val="100000"/>
              </a:lnSpc>
              <a:spcBef>
                <a:spcPts val="1200"/>
              </a:spcBef>
              <a:spcAft>
                <a:spcPts val="0"/>
              </a:spcAft>
              <a:buSzPts val="1440"/>
              <a:buNone/>
            </a:pPr>
            <a:r>
              <a:rPr lang="en-US" sz="2200">
                <a:latin typeface="Roboto"/>
                <a:ea typeface="Roboto"/>
                <a:cs typeface="Roboto"/>
                <a:sym typeface="Roboto"/>
              </a:rPr>
              <a:t>(props/state) changes.</a:t>
            </a:r>
            <a:endParaRPr sz="2200">
              <a:latin typeface="Roboto"/>
              <a:ea typeface="Roboto"/>
              <a:cs typeface="Roboto"/>
              <a:sym typeface="Roboto"/>
            </a:endParaRPr>
          </a:p>
        </p:txBody>
      </p:sp>
      <p:sp>
        <p:nvSpPr>
          <p:cNvPr id="159" name="Google Shape;159;g33cb5b8fb97_0_51"/>
          <p:cNvSpPr txBox="1"/>
          <p:nvPr>
            <p:ph type="title"/>
          </p:nvPr>
        </p:nvSpPr>
        <p:spPr>
          <a:xfrm>
            <a:off x="183725" y="3350975"/>
            <a:ext cx="85230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2200"/>
              <a:t>Unmounting (When the component is removed from the DOM)</a:t>
            </a:r>
            <a:endParaRPr sz="2200"/>
          </a:p>
        </p:txBody>
      </p:sp>
      <p:sp>
        <p:nvSpPr>
          <p:cNvPr id="160" name="Google Shape;160;g33cb5b8fb97_0_51"/>
          <p:cNvSpPr txBox="1"/>
          <p:nvPr>
            <p:ph idx="1" type="body"/>
          </p:nvPr>
        </p:nvSpPr>
        <p:spPr>
          <a:xfrm>
            <a:off x="420100" y="3869950"/>
            <a:ext cx="6711600" cy="419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rPr lang="en-US" sz="2200">
                <a:latin typeface="Roboto"/>
                <a:ea typeface="Roboto"/>
                <a:cs typeface="Roboto"/>
                <a:sym typeface="Roboto"/>
              </a:rPr>
              <a:t>componentWillUnmount(): Cleanup function (removing event listeners, clearing timers, etc.).</a:t>
            </a:r>
            <a:endParaRPr sz="2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3909e4871e_0_21"/>
          <p:cNvSpPr txBox="1"/>
          <p:nvPr>
            <p:ph type="title"/>
          </p:nvPr>
        </p:nvSpPr>
        <p:spPr>
          <a:xfrm>
            <a:off x="-3" y="612700"/>
            <a:ext cx="91440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00"/>
              <a:buNone/>
            </a:pPr>
            <a:r>
              <a:rPr lang="en-US" sz="2200">
                <a:solidFill>
                  <a:srgbClr val="188038"/>
                </a:solidFill>
                <a:latin typeface="Roboto Mono"/>
                <a:ea typeface="Roboto Mono"/>
                <a:cs typeface="Roboto Mono"/>
                <a:sym typeface="Roboto Mono"/>
              </a:rPr>
              <a:t>componentDidMount()</a:t>
            </a:r>
            <a:r>
              <a:rPr lang="en-US" sz="2200">
                <a:solidFill>
                  <a:schemeClr val="dk1"/>
                </a:solidFill>
              </a:rPr>
              <a:t> is a lifecycle method in React class components. It runs </a:t>
            </a:r>
            <a:r>
              <a:rPr b="1" lang="en-US" sz="2200">
                <a:solidFill>
                  <a:schemeClr val="dk1"/>
                </a:solidFill>
              </a:rPr>
              <a:t>once</a:t>
            </a:r>
            <a:r>
              <a:rPr lang="en-US" sz="2200">
                <a:solidFill>
                  <a:schemeClr val="dk1"/>
                </a:solidFill>
              </a:rPr>
              <a:t> after the component has been inserted into the DOM (mounted). Render() runs every time a state changes.</a:t>
            </a:r>
            <a:endParaRPr sz="2200">
              <a:solidFill>
                <a:schemeClr val="dk1"/>
              </a:solidFill>
            </a:endParaRPr>
          </a:p>
          <a:p>
            <a:pPr indent="0" lvl="0" marL="0" rtl="0" algn="l">
              <a:spcBef>
                <a:spcPts val="0"/>
              </a:spcBef>
              <a:spcAft>
                <a:spcPts val="0"/>
              </a:spcAft>
              <a:buSzPts val="2200"/>
              <a:buNone/>
            </a:pPr>
            <a:r>
              <a:rPr lang="en-US" sz="2200">
                <a:solidFill>
                  <a:schemeClr val="dk1"/>
                </a:solidFill>
              </a:rPr>
              <a:t>It is commonly used for: Fetching Data through API</a:t>
            </a:r>
            <a:endParaRPr b="1" sz="2200">
              <a:solidFill>
                <a:schemeClr val="dk1"/>
              </a:solidFill>
            </a:endParaRPr>
          </a:p>
          <a:p>
            <a:pPr indent="0" lvl="0" marL="0" rtl="0" algn="l">
              <a:spcBef>
                <a:spcPts val="0"/>
              </a:spcBef>
              <a:spcAft>
                <a:spcPts val="0"/>
              </a:spcAft>
              <a:buClr>
                <a:schemeClr val="dk1"/>
              </a:buClr>
              <a:buSzPts val="2200"/>
              <a:buFont typeface="Arial"/>
              <a:buNone/>
            </a:pPr>
            <a:r>
              <a:t/>
            </a:r>
            <a:endParaRPr b="1" sz="2200">
              <a:solidFill>
                <a:schemeClr val="dk1"/>
              </a:solidFill>
              <a:latin typeface="Calibri"/>
              <a:ea typeface="Calibri"/>
              <a:cs typeface="Calibri"/>
              <a:sym typeface="Calibri"/>
            </a:endParaRPr>
          </a:p>
        </p:txBody>
      </p:sp>
      <p:pic>
        <p:nvPicPr>
          <p:cNvPr id="167" name="Google Shape;167;g33909e4871e_0_21"/>
          <p:cNvPicPr preferRelativeResize="0"/>
          <p:nvPr/>
        </p:nvPicPr>
        <p:blipFill>
          <a:blip r:embed="rId3">
            <a:alphaModFix/>
          </a:blip>
          <a:stretch>
            <a:fillRect/>
          </a:stretch>
        </p:blipFill>
        <p:spPr>
          <a:xfrm>
            <a:off x="130900" y="2450850"/>
            <a:ext cx="7137801" cy="432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383fab86c5_0_14"/>
          <p:cNvSpPr txBox="1"/>
          <p:nvPr>
            <p:ph type="title"/>
          </p:nvPr>
        </p:nvSpPr>
        <p:spPr>
          <a:xfrm>
            <a:off x="237474" y="0"/>
            <a:ext cx="80823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Function Components - Life Cycle</a:t>
            </a:r>
            <a:endParaRPr/>
          </a:p>
        </p:txBody>
      </p:sp>
      <p:sp>
        <p:nvSpPr>
          <p:cNvPr id="174" name="Google Shape;174;g3383fab86c5_0_14"/>
          <p:cNvSpPr txBox="1"/>
          <p:nvPr>
            <p:ph idx="1" type="body"/>
          </p:nvPr>
        </p:nvSpPr>
        <p:spPr>
          <a:xfrm>
            <a:off x="344875" y="1400400"/>
            <a:ext cx="8630700" cy="42966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2200">
                <a:latin typeface="Roboto"/>
                <a:ea typeface="Roboto"/>
                <a:cs typeface="Roboto"/>
                <a:sym typeface="Roboto"/>
              </a:rPr>
              <a:t>Functional components do not have lifecycle methods like class components (componentDidMount, componentDidUpdate,</a:t>
            </a:r>
            <a:endParaRPr sz="2200">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US" sz="2200">
                <a:latin typeface="Roboto"/>
                <a:ea typeface="Roboto"/>
                <a:cs typeface="Roboto"/>
                <a:sym typeface="Roboto"/>
              </a:rPr>
              <a:t>etc.).</a:t>
            </a:r>
            <a:endParaRPr sz="2200">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t/>
            </a:r>
            <a:endParaRPr sz="2200">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US" sz="2200">
                <a:latin typeface="Roboto"/>
                <a:ea typeface="Roboto"/>
                <a:cs typeface="Roboto"/>
                <a:sym typeface="Roboto"/>
              </a:rPr>
              <a:t>However, with React Hooks (introduced in React 16.8), functional components can achieve the same lifecycle behavior (using</a:t>
            </a:r>
            <a:endParaRPr sz="2200">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US" sz="2200">
                <a:latin typeface="Roboto"/>
                <a:ea typeface="Roboto"/>
                <a:cs typeface="Roboto"/>
                <a:sym typeface="Roboto"/>
              </a:rPr>
              <a:t>useEffect hook). Hooks allow function components to have access to state and other React features.</a:t>
            </a:r>
            <a:endParaRPr sz="2200">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t/>
            </a:r>
            <a:endParaRPr sz="2200">
              <a:latin typeface="Roboto"/>
              <a:ea typeface="Roboto"/>
              <a:cs typeface="Roboto"/>
              <a:sym typeface="Roboto"/>
            </a:endParaRPr>
          </a:p>
          <a:p>
            <a:pPr indent="0" lvl="0" marL="0" rtl="0" algn="l">
              <a:lnSpc>
                <a:spcPct val="100000"/>
              </a:lnSpc>
              <a:spcBef>
                <a:spcPts val="1000"/>
              </a:spcBef>
              <a:spcAft>
                <a:spcPts val="0"/>
              </a:spcAft>
              <a:buSzPts val="1440"/>
              <a:buNone/>
            </a:pPr>
            <a:r>
              <a:rPr lang="en-US" sz="2200">
                <a:latin typeface="Roboto"/>
                <a:ea typeface="Roboto"/>
                <a:cs typeface="Roboto"/>
                <a:sym typeface="Roboto"/>
              </a:rPr>
              <a:t>Because of react hooks, class components are generally no longer needed.</a:t>
            </a:r>
            <a:endParaRPr sz="2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3cb5b8fb97_0_2"/>
          <p:cNvSpPr txBox="1"/>
          <p:nvPr>
            <p:ph type="title"/>
          </p:nvPr>
        </p:nvSpPr>
        <p:spPr>
          <a:xfrm>
            <a:off x="484710" y="-7"/>
            <a:ext cx="70554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UseState Hook</a:t>
            </a:r>
            <a:endParaRPr/>
          </a:p>
        </p:txBody>
      </p:sp>
      <p:sp>
        <p:nvSpPr>
          <p:cNvPr id="181" name="Google Shape;181;g33cb5b8fb97_0_2"/>
          <p:cNvSpPr txBox="1"/>
          <p:nvPr>
            <p:ph idx="1" type="body"/>
          </p:nvPr>
        </p:nvSpPr>
        <p:spPr>
          <a:xfrm>
            <a:off x="656600" y="774325"/>
            <a:ext cx="8319000" cy="41955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lang="en-US" sz="2200"/>
              <a:t>The useState hook in React is used to add state to functional components. It allows you to create and manage local state inside a component without needing a class component.</a:t>
            </a:r>
            <a:endParaRPr sz="2200"/>
          </a:p>
          <a:p>
            <a:pPr indent="0" lvl="0" marL="0" rtl="0" algn="l">
              <a:spcBef>
                <a:spcPts val="1200"/>
              </a:spcBef>
              <a:spcAft>
                <a:spcPts val="0"/>
              </a:spcAft>
              <a:buClr>
                <a:schemeClr val="dk1"/>
              </a:buClr>
              <a:buSzPts val="1100"/>
              <a:buFont typeface="Arial"/>
              <a:buNone/>
            </a:pPr>
            <a:r>
              <a:t/>
            </a:r>
            <a:endParaRPr sz="2200"/>
          </a:p>
          <a:p>
            <a:pPr indent="0" lvl="0" marL="0" rtl="0" algn="l">
              <a:spcBef>
                <a:spcPts val="1200"/>
              </a:spcBef>
              <a:spcAft>
                <a:spcPts val="0"/>
              </a:spcAft>
              <a:buClr>
                <a:schemeClr val="dk1"/>
              </a:buClr>
              <a:buSzPts val="1100"/>
              <a:buFont typeface="Arial"/>
              <a:buNone/>
            </a:pPr>
            <a:r>
              <a:rPr lang="en-US" sz="2200"/>
              <a:t>const [state, setState] = useState(initialValue); </a:t>
            </a:r>
            <a:r>
              <a:rPr lang="en-US" sz="2200">
                <a:solidFill>
                  <a:srgbClr val="188038"/>
                </a:solidFill>
              </a:rPr>
              <a:t>//the array returned by useState has been destructured.</a:t>
            </a:r>
            <a:endParaRPr sz="2200">
              <a:solidFill>
                <a:srgbClr val="188038"/>
              </a:solidFill>
            </a:endParaRPr>
          </a:p>
          <a:p>
            <a:pPr indent="0" lvl="0" marL="0" rtl="0" algn="l">
              <a:spcBef>
                <a:spcPts val="1200"/>
              </a:spcBef>
              <a:spcAft>
                <a:spcPts val="0"/>
              </a:spcAft>
              <a:buClr>
                <a:schemeClr val="dk1"/>
              </a:buClr>
              <a:buSzPts val="1100"/>
              <a:buFont typeface="Arial"/>
              <a:buNone/>
            </a:pPr>
            <a:r>
              <a:rPr lang="en-US" sz="2200"/>
              <a:t>state: The current value of the state.</a:t>
            </a:r>
            <a:endParaRPr sz="2200"/>
          </a:p>
          <a:p>
            <a:pPr indent="0" lvl="0" marL="0" rtl="0" algn="l">
              <a:spcBef>
                <a:spcPts val="1200"/>
              </a:spcBef>
              <a:spcAft>
                <a:spcPts val="0"/>
              </a:spcAft>
              <a:buClr>
                <a:schemeClr val="dk1"/>
              </a:buClr>
              <a:buSzPts val="1100"/>
              <a:buFont typeface="Arial"/>
              <a:buNone/>
            </a:pPr>
            <a:r>
              <a:rPr lang="en-US" sz="2200"/>
              <a:t>setState: A function to update the state.</a:t>
            </a:r>
            <a:endParaRPr sz="2200"/>
          </a:p>
          <a:p>
            <a:pPr indent="0" lvl="0" marL="0" rtl="0" algn="l">
              <a:lnSpc>
                <a:spcPct val="100000"/>
              </a:lnSpc>
              <a:spcBef>
                <a:spcPts val="1200"/>
              </a:spcBef>
              <a:spcAft>
                <a:spcPts val="0"/>
              </a:spcAft>
              <a:buSzPts val="1440"/>
              <a:buNone/>
            </a:pPr>
            <a:r>
              <a:rPr lang="en-US" sz="2200"/>
              <a:t>initialValue: The initial state value (can be a primitive, object, array, or function).</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3cb5b8fb97_0_65"/>
          <p:cNvSpPr txBox="1"/>
          <p:nvPr>
            <p:ph type="title"/>
          </p:nvPr>
        </p:nvSpPr>
        <p:spPr>
          <a:xfrm>
            <a:off x="10" y="183793"/>
            <a:ext cx="70554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UseState</a:t>
            </a:r>
            <a:endParaRPr/>
          </a:p>
        </p:txBody>
      </p:sp>
      <p:sp>
        <p:nvSpPr>
          <p:cNvPr id="188" name="Google Shape;188;g33cb5b8fb97_0_65"/>
          <p:cNvSpPr txBox="1"/>
          <p:nvPr>
            <p:ph idx="1" type="body"/>
          </p:nvPr>
        </p:nvSpPr>
        <p:spPr>
          <a:xfrm>
            <a:off x="0" y="1440600"/>
            <a:ext cx="9007800" cy="41955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2200"/>
              <a:t>useState does not allow partial state updates like setState in class components. When you call setState, it replaces the entire state value instead of merging it in the existing state value.</a:t>
            </a:r>
            <a:endParaRPr sz="2200"/>
          </a:p>
          <a:p>
            <a:pPr indent="0" lvl="0" marL="0" rtl="0" algn="l">
              <a:spcBef>
                <a:spcPts val="1000"/>
              </a:spcBef>
              <a:spcAft>
                <a:spcPts val="0"/>
              </a:spcAft>
              <a:buClr>
                <a:schemeClr val="dk1"/>
              </a:buClr>
              <a:buSzPts val="1100"/>
              <a:buFont typeface="Arial"/>
              <a:buNone/>
            </a:pPr>
            <a:r>
              <a:rPr lang="en-US" sz="2200"/>
              <a:t>Correct way to partially update the state:</a:t>
            </a:r>
            <a:endParaRPr sz="2200"/>
          </a:p>
          <a:p>
            <a:pPr indent="0" lvl="0" marL="0" rtl="0" algn="l">
              <a:spcBef>
                <a:spcPts val="1000"/>
              </a:spcBef>
              <a:spcAft>
                <a:spcPts val="0"/>
              </a:spcAft>
              <a:buClr>
                <a:schemeClr val="dk1"/>
              </a:buClr>
              <a:buSzPts val="1100"/>
              <a:buFont typeface="Arial"/>
              <a:buNone/>
            </a:pPr>
            <a:r>
              <a:rPr lang="en-US" sz="2200"/>
              <a:t>const [user, setUser] = useState({ name: "Alice", age: 25 });</a:t>
            </a:r>
            <a:endParaRPr sz="2200"/>
          </a:p>
          <a:p>
            <a:pPr indent="0" lvl="0" marL="0" rtl="0" algn="l">
              <a:spcBef>
                <a:spcPts val="1000"/>
              </a:spcBef>
              <a:spcAft>
                <a:spcPts val="0"/>
              </a:spcAft>
              <a:buClr>
                <a:schemeClr val="dk1"/>
              </a:buClr>
              <a:buSzPts val="1100"/>
              <a:buFont typeface="Arial"/>
              <a:buNone/>
            </a:pPr>
            <a:r>
              <a:rPr lang="en-US" sz="2200"/>
              <a:t>setUser(prev =&gt; { return { ...prev, age: 26 }}); </a:t>
            </a:r>
            <a:r>
              <a:rPr lang="en-US" sz="2200">
                <a:solidFill>
                  <a:srgbClr val="188038"/>
                </a:solidFill>
              </a:rPr>
              <a:t>//prev is the previous value of state, i.e., { name: "Alice", age: 25 }</a:t>
            </a:r>
            <a:endParaRPr sz="2200">
              <a:solidFill>
                <a:srgbClr val="188038"/>
              </a:solidFill>
            </a:endParaRPr>
          </a:p>
          <a:p>
            <a:pPr indent="0" lvl="0" marL="0" rtl="0" algn="l">
              <a:spcBef>
                <a:spcPts val="1000"/>
              </a:spcBef>
              <a:spcAft>
                <a:spcPts val="0"/>
              </a:spcAft>
              <a:buClr>
                <a:schemeClr val="dk1"/>
              </a:buClr>
              <a:buSzPts val="1100"/>
              <a:buFont typeface="Arial"/>
              <a:buNone/>
            </a:pPr>
            <a:r>
              <a:rPr lang="en-US" sz="2200"/>
              <a:t>setUser({ age: 26 }); </a:t>
            </a:r>
            <a:r>
              <a:rPr lang="en-US" sz="2200">
                <a:solidFill>
                  <a:srgbClr val="188038"/>
                </a:solidFill>
              </a:rPr>
              <a:t>// This will replace the entire state, removing `name`</a:t>
            </a:r>
            <a:endParaRPr sz="2200"/>
          </a:p>
          <a:p>
            <a:pPr indent="0" lvl="0" marL="0" rtl="0" algn="l">
              <a:lnSpc>
                <a:spcPct val="100000"/>
              </a:lnSpc>
              <a:spcBef>
                <a:spcPts val="1000"/>
              </a:spcBef>
              <a:spcAft>
                <a:spcPts val="0"/>
              </a:spcAft>
              <a:buSzPts val="1440"/>
              <a:buNone/>
            </a:pPr>
            <a:r>
              <a:rPr lang="en-US" sz="2200"/>
              <a:t>console.log(user); </a:t>
            </a:r>
            <a:r>
              <a:rPr lang="en-US" sz="2200">
                <a:solidFill>
                  <a:srgbClr val="188038"/>
                </a:solidFill>
              </a:rPr>
              <a:t>// { age: 26 } `name` is lost</a:t>
            </a:r>
            <a:endParaRPr sz="2200">
              <a:solidFill>
                <a:srgbClr val="18803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3fb74226a4_0_8"/>
          <p:cNvSpPr txBox="1"/>
          <p:nvPr>
            <p:ph type="title"/>
          </p:nvPr>
        </p:nvSpPr>
        <p:spPr>
          <a:xfrm>
            <a:off x="484710" y="452718"/>
            <a:ext cx="70554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Problem with useState</a:t>
            </a:r>
            <a:endParaRPr/>
          </a:p>
        </p:txBody>
      </p:sp>
      <p:sp>
        <p:nvSpPr>
          <p:cNvPr id="195" name="Google Shape;195;g33fb74226a4_0_8"/>
          <p:cNvSpPr txBox="1"/>
          <p:nvPr>
            <p:ph idx="1" type="body"/>
          </p:nvPr>
        </p:nvSpPr>
        <p:spPr>
          <a:xfrm>
            <a:off x="827700" y="2052925"/>
            <a:ext cx="6711600" cy="419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It re-render whole component with value is updated</a:t>
            </a:r>
            <a:endParaRPr/>
          </a:p>
          <a:p>
            <a:pPr indent="0" lvl="0" marL="0" rtl="0" algn="l">
              <a:spcBef>
                <a:spcPts val="1000"/>
              </a:spcBef>
              <a:spcAft>
                <a:spcPts val="0"/>
              </a:spcAft>
              <a:buNone/>
            </a:pPr>
            <a:r>
              <a:rPr lang="en-US"/>
              <a:t>UseEffect to solve this issue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2012-07-03T07:32:31Z</dcterms:created>
  <dc:creator>Administrator</dc:creator>
</cp:coreProperties>
</file>