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slide" Target="slides/slide20.xml"/><Relationship Id="rId40" Type="http://schemas.openxmlformats.org/officeDocument/2006/relationships/slide" Target="slides/slide21.xml"/><Relationship Id="rId41" Type="http://schemas.openxmlformats.org/officeDocument/2006/relationships/slide" Target="slides/slide22.xml"/><Relationship Id="rId42" Type="http://schemas.openxmlformats.org/officeDocument/2006/relationships/slide" Target="slides/slide23.xml"/><Relationship Id="rId43" Type="http://schemas.openxmlformats.org/officeDocument/2006/relationships/slide" Target="slides/slide24.xml"/><Relationship Id="rId44" Type="http://schemas.openxmlformats.org/officeDocument/2006/relationships/slide" Target="slides/slide25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dt" idx="3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ftr" idx="3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sldNum" idx="3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F00EA48-6F3C-4CBD-9501-5DD894A65665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29DE79-2119-4E14-BAF8-F966C9982D5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BEAC09-73F9-41C8-968C-D97A0396728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D777D3-6662-4396-86EA-CC7AB3F0B83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65002C-CE9E-4113-BD1C-FEE758D7B7F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B50085-34D2-4681-A337-EF146FBB143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BBA9C9-9F33-4CC1-818D-147A2E086FD0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02A28B-E872-4588-A6D4-99F6448705C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7B2E3C-676D-4890-8183-E5AA5B43F3C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AA2E85-0A9C-4E4C-BC47-5BA018B2038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4A18C1-FE92-40AC-A63E-BF0763F4F8B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784E43-3209-4E08-A888-881538BAF5FF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E37EF2-93F7-4FFE-B56A-D475B60E716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412190-FFBA-48C2-9077-AF4D571AA2C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0B5E46-ED5E-4CA0-82F7-CBBD22ADD62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F66F90-6BA4-4191-825C-5789C0B09AB8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DDF076-9170-4FCC-B4BE-2686930A4F8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D96E03-7600-44A6-9B8B-C444719AD64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2ECB50-E1B6-4560-A5C9-8B7962B2C09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1CC052-D2E9-46F0-BAD5-212BAC2949F8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7E436D-AD21-4114-953C-F582DCEA766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951BA0-3886-4327-89B1-EB9524C6684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8DD158-DD55-40C4-895F-4ADB7C25E03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9036C4-1364-47FF-B9F2-A730DF4BDE3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80A63B-F968-4405-94A3-BF7BC41DBB2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1A4E44-87B8-4F08-8A5E-037E9C11748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7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5800" y="1854360"/>
            <a:ext cx="3820320" cy="157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213520" y="1143000"/>
            <a:ext cx="240048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66520" y="3657600"/>
            <a:ext cx="381420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ftr" idx="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37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7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1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2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5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2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 idx="2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7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66520" y="2861640"/>
            <a:ext cx="6620760" cy="19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76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2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ftr" idx="2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8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27640" y="2060640"/>
            <a:ext cx="329760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41880" y="2055960"/>
            <a:ext cx="3297600" cy="41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dt" idx="2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ftr" idx="2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0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27640" y="190512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827640" y="2514600"/>
            <a:ext cx="329760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241880" y="190512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241880" y="2514600"/>
            <a:ext cx="329760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dt" idx="2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ftr" idx="2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5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16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dt" idx="2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ftr" idx="3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7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28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dt" idx="3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ftr" idx="3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7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38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255096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589560" y="1447920"/>
            <a:ext cx="389772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866520" y="3129120"/>
            <a:ext cx="255096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 idx="3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 idx="3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0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6520" y="4800600"/>
            <a:ext cx="662076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6520" y="685800"/>
            <a:ext cx="6620760" cy="36403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66520" y="5367240"/>
            <a:ext cx="662076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3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198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66520" y="3657600"/>
            <a:ext cx="662076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4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81520" y="1447920"/>
            <a:ext cx="6000840" cy="23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48280" y="3771000"/>
            <a:ext cx="546084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66520" y="4350600"/>
            <a:ext cx="662076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Google Shape;85;p40"/>
          <p:cNvSpPr/>
          <p:nvPr/>
        </p:nvSpPr>
        <p:spPr>
          <a:xfrm>
            <a:off x="673920" y="971280"/>
            <a:ext cx="601200" cy="19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Google Shape;86;p40"/>
          <p:cNvSpPr/>
          <p:nvPr/>
        </p:nvSpPr>
        <p:spPr>
          <a:xfrm>
            <a:off x="6999840" y="2613960"/>
            <a:ext cx="601200" cy="19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9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60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6520" y="3124080"/>
            <a:ext cx="662076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76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1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1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72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4840" y="1981080"/>
            <a:ext cx="2210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9600" y="2666880"/>
            <a:ext cx="21956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913480" y="1981080"/>
            <a:ext cx="22024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905560" y="2666880"/>
            <a:ext cx="221040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344920" y="1981080"/>
            <a:ext cx="2199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344920" y="2666880"/>
            <a:ext cx="21992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0" name="Google Shape;100;p42"/>
          <p:cNvCxnSpPr/>
          <p:nvPr/>
        </p:nvCxnSpPr>
        <p:spPr>
          <a:xfrm>
            <a:off x="2795040" y="2133360"/>
            <a:ext cx="360" cy="39628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81" name="Google Shape;101;p42"/>
          <p:cNvCxnSpPr/>
          <p:nvPr/>
        </p:nvCxnSpPr>
        <p:spPr>
          <a:xfrm>
            <a:off x="5222880" y="2133360"/>
            <a:ext cx="360" cy="39672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82" name="PlaceHolder 8"/>
          <p:cNvSpPr>
            <a:spLocks noGrp="1"/>
          </p:cNvSpPr>
          <p:nvPr>
            <p:ph type="dt" idx="1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3" name="PlaceHolder 9"/>
          <p:cNvSpPr>
            <a:spLocks noGrp="1"/>
          </p:cNvSpPr>
          <p:nvPr>
            <p:ph type="ftr" idx="1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9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89600" y="4250880"/>
            <a:ext cx="220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89600" y="2209680"/>
            <a:ext cx="22053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89600" y="4827240"/>
            <a:ext cx="22053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2917800" y="4250880"/>
            <a:ext cx="21981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2917800" y="2209680"/>
            <a:ext cx="21981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2916720" y="4827240"/>
            <a:ext cx="220104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5344920" y="4250880"/>
            <a:ext cx="2199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body"/>
          </p:nvPr>
        </p:nvSpPr>
        <p:spPr>
          <a:xfrm>
            <a:off x="5344920" y="2209680"/>
            <a:ext cx="21992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5344920" y="4827240"/>
            <a:ext cx="220212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2" name="Google Shape;115;p43"/>
          <p:cNvCxnSpPr/>
          <p:nvPr/>
        </p:nvCxnSpPr>
        <p:spPr>
          <a:xfrm>
            <a:off x="2795040" y="2133360"/>
            <a:ext cx="360" cy="39628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103" name="Google Shape;116;p43"/>
          <p:cNvCxnSpPr/>
          <p:nvPr/>
        </p:nvCxnSpPr>
        <p:spPr>
          <a:xfrm>
            <a:off x="5222880" y="2133360"/>
            <a:ext cx="360" cy="39672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104" name="PlaceHolder 11"/>
          <p:cNvSpPr>
            <a:spLocks noGrp="1"/>
          </p:cNvSpPr>
          <p:nvPr>
            <p:ph type="dt" idx="1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5" name="PlaceHolder 12"/>
          <p:cNvSpPr>
            <a:spLocks noGrp="1"/>
          </p:cNvSpPr>
          <p:nvPr>
            <p:ph type="ftr" idx="1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1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 rot="5400000">
            <a:off x="2086200" y="794880"/>
            <a:ext cx="4195080" cy="67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1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1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2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 rot="5400000">
            <a:off x="3974040" y="2685960"/>
            <a:ext cx="5825880" cy="131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 rot="5400000">
            <a:off x="532440" y="730080"/>
            <a:ext cx="5482800" cy="556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1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00280" y="127620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Web Programming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1" name="Google Shape;135;p1" descr=""/>
          <p:cNvPicPr/>
          <p:nvPr/>
        </p:nvPicPr>
        <p:blipFill>
          <a:blip r:embed="rId1"/>
          <a:srcRect l="0" t="50052" r="0" b="0"/>
          <a:stretch/>
        </p:blipFill>
        <p:spPr>
          <a:xfrm>
            <a:off x="1066680" y="3362400"/>
            <a:ext cx="7622640" cy="1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2" name="Google Shape;136;p1"/>
          <p:cNvSpPr/>
          <p:nvPr/>
        </p:nvSpPr>
        <p:spPr>
          <a:xfrm>
            <a:off x="3256920" y="3697560"/>
            <a:ext cx="5254920" cy="5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1440">
              <a:lnSpc>
                <a:spcPct val="107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 - CRUD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3" name="Google Shape;137;p1"/>
          <p:cNvSpPr/>
          <p:nvPr/>
        </p:nvSpPr>
        <p:spPr>
          <a:xfrm>
            <a:off x="2106720" y="4505400"/>
            <a:ext cx="299952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1440">
              <a:lnSpc>
                <a:spcPct val="107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Sort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84560" y="1399320"/>
            <a:ext cx="8494920" cy="472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.sort({ field: 1 })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means: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78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1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Ascending order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(smallest to biggest)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78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-1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Descending order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(biggest to smallest)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User.find({ name: "John" }).sort({ age: 1 })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Youngest John first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User.find({ name: "John" }).sort({ createdAt: -1 })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Most recent John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User.find().sort({ score: -1, username: -1 });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//Multiple sort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U - Update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48280" y="1268280"/>
            <a:ext cx="831600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To update an existing product, use 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findByIdAndUpdate()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method: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userId = 'user_id_here';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User.findByIdAndUpdate(userId, { $set: { age: 30 } }, { new: true })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 =&gt; console.log('Updated:', user));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{ new: true }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returns updated document else old document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 can also use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.updateOne()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or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.findOneAndUpdate()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51560" y="431280"/>
            <a:ext cx="82108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U - Update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56640" y="1289880"/>
            <a:ext cx="7415640" cy="47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Update a single user named 'John'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User.findOneAndUpdate({ name: 'john' }, { $set: { age: 30 } }, { new: true })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 =&gt; console.log('Updated:', user))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To update </a:t>
            </a:r>
            <a:r>
              <a:rPr b="1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all users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 named 'John', you would use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updateMany()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User.updateMany({ name: 'john' }, { $set: { age: 30 } })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.then(result =&gt; console.log('Updated users:', result))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.catch(err =&gt; console.error('Error:', err));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Update and validate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709920" y="141012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Mongoose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does NOT run validations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on update queries because MongoDB runs updates directly on the database — it skips the Mongoose document layer where validation happens.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User.findByIdAndUpdate(userId, { age: 30 },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{ new: true, runValidators: true }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 =&gt; console.log('Updated:', user));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Multiple updates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70600" y="1495800"/>
            <a:ext cx="857304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userID = “whatever”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User.findByIdAndUpdate(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userId,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 $set: { age: 30, email: 'newemail@example.com' }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 new: true })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 =&gt; console.log('Updated:', user))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4600" y="150480"/>
            <a:ext cx="82108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 - Delete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Google Shape;235;g342d2d22371_0_3"/>
          <p:cNvSpPr/>
          <p:nvPr/>
        </p:nvSpPr>
        <p:spPr>
          <a:xfrm>
            <a:off x="84600" y="956520"/>
            <a:ext cx="8974080" cy="19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User.findByIdAndDelete('ID_HERE')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.then(() =&gt; console.log('User deleted'));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Also supports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.deleteOne()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or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.deleteMany()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41720" y="550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CRUD with Relation (1-M)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226800" y="1160640"/>
            <a:ext cx="891720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We'll create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model and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Post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model. A user can have many posts, so we will establish a one-to-many relationship between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and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Post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where: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 user can have multiple posts.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Each post belongs to a single user.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User Model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59800" y="1246680"/>
            <a:ext cx="8314920" cy="425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mongoose = require('mongoose');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{ type: String, required: true },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email: { type: String, required: true, unique: true }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 = mongoose.model('User', userSchema);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module.exports = User;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Post Model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59080" y="1160640"/>
            <a:ext cx="8584920" cy="410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mongoose = require('mongoose');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postSchema = new mongoose.Schema({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title: { type: String, required: true },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content: { type: String, required: true },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user: { type: mongoose.Schema.Types.ObjectId, ref: 'User' }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This establishes the one-to-many relationship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Post = mongoose.model('Post', postSchema);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module.exports = Post;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4720" y="-6336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CREATE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18080" y="612360"/>
            <a:ext cx="8358840" cy="471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mongoose = require('mongoose');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 = require('./models/User');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Post = require('./models/Post');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createUserAndPost = async () =&gt; {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 = new User({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'Alice',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email: 'alice@example.com'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await user.save(); 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Save the user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Create a post for this user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post = new Post({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title: 'First Post',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content: 'This is my first post.',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user: user._id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// Reference the user. why _id?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Mongoose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80320" y="1494000"/>
            <a:ext cx="7728120" cy="445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ODM (Object Data Modeling) library for MongoDB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Simplifies interaction between Node.js and MongoDB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Provides: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Schema definitions</a:t>
            </a:r>
            <a:br>
              <a:rPr sz="2200"/>
            </a:b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Model-based access</a:t>
            </a:r>
            <a:br>
              <a:rPr sz="2200"/>
            </a:b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Middleware, validation, hooks, etc.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34800" y="-6912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id vs _id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244080" y="806040"/>
            <a:ext cx="8655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_id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Type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ObjectId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This is the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actual identifier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ObjectId("603d5f4e6e1d2b1e44a9bbd9")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 typically see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_id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when you query documents directly in MongoDB or Mongoose. It’s a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unique identifier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for each document.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2. </a:t>
            </a:r>
            <a:r>
              <a:rPr b="1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id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Type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String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String representation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of the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_id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field.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ObjectId("603d5f4e6e1d2b1e44a9bbd9")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the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id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would return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"603d5f4e6e1d2b1e44a9bbd9"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which is easier to work with in some cases.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id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property is especially useful when you need to send the ID as a string in API responses or in JavaScript code.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9423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Read Posts of a Specific User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56640" y="1331280"/>
            <a:ext cx="7727400" cy="44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findUserPosts = async (userId) =&gt; 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userPosts = await Post.find({ user: userId }).populate('user');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console.log('User Posts:', userPosts);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Find all posts for the user with a specific ID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replace with actual user ID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findUserPosts('USER_ID_HERE');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By using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populate()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we can easily get the user information when fetching posts.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Populate()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803988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populate()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method in Mongoose is used to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populate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references to documents from other collections. It allows you to perform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joins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(similar to SQL joins) in MongoDB by fetching documents from other collections based on referenced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ObjectId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fields.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80440" y="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Specifying Which Fields to Populate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84560" y="1515600"/>
            <a:ext cx="853344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 can also specify which fields to populate in the referenced document.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findPostsWithUserNameAndEmail = async () =&gt; 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posts = await Post.find()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.populate('user', 'name email');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// Only populate name and email of the user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Here, 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field will be populated with just 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and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email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fields of 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model.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findPostsWithUserNameAndEmail();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38560" y="33444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Populating Multiple References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91120" y="1734840"/>
            <a:ext cx="838404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 can populate multiple references within a single query.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findPostWithUserAndComments = async () =&gt; 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posts = await Post.find()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.populate('user', 'name') // Populate user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.populate('comments'); // Populate comments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In this case, 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Post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model has two references: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and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comments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We use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populate()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to fetch user details and comment details.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Delete 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1" name="Google Shape;305;g34bed693cd2_0_43" descr=""/>
          <p:cNvPicPr/>
          <p:nvPr/>
        </p:nvPicPr>
        <p:blipFill>
          <a:blip r:embed="rId1"/>
          <a:stretch/>
        </p:blipFill>
        <p:spPr>
          <a:xfrm>
            <a:off x="985680" y="1279080"/>
            <a:ext cx="6900480" cy="4970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Defining a Schema and Model (.js file)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Google Shape;151;g342d2d22371_0_39"/>
          <p:cNvSpPr/>
          <p:nvPr/>
        </p:nvSpPr>
        <p:spPr>
          <a:xfrm>
            <a:off x="484560" y="1687680"/>
            <a:ext cx="7836120" cy="48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const mongoose = require('mongoose');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name: String,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email: String,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age: Number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const User = mongoose.model('User', userSchema);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Schema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defines the structure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Model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is used to interact with the collection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05200" y="24732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 - Create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39680" y="1428120"/>
            <a:ext cx="841608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newUser = new User({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'Ali',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email: 'ali@example.com',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age: 25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newUser.save()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 =&gt; console.log('Saved:', user))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.catch(err =&gt; console.error('Error:', err));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 - Read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11280" y="1277640"/>
            <a:ext cx="87685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Find All Users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User.find()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.then(users =&gt; console.log(users));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//Find by ID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User.findById('ID_HERE')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 =&gt; console.log(user));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//Find One with Condition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User.findOne({ email: 'john@example.com' })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 =&gt; console.log(user))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.catch(err =&gt; console.log('Error:', err));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 - Read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0480" y="1331280"/>
            <a:ext cx="87685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//Find Multiple with condition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User.find({ name: 'John Doe' })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.then(users =&gt; console.log(users))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.catch(err =&gt; console.log('Error:', err));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//Find Multiple with multiple condition (AND)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User.find({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age: { $gte: 18 },</a:t>
            </a:r>
            <a:r>
              <a:rPr b="0" lang="en-US" sz="19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Age greater than or equal to 18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'John Doe'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Name should be 'John Doe'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.then(users =&gt; console.log(users))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.catch(err =&gt; console.log('Error:', err));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 - READ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63200" y="153684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//Find with Multiple Conditions (OR)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User.find({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$or: [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 age: { $gte: 18 } },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 name: 'John Doe' 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]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.then(users =&gt; console.log(users))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.catch(err =&gt; console.log('Error:', err));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86587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READ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Google Shape;186;g342d2d22371_0_32"/>
          <p:cNvSpPr/>
          <p:nvPr/>
        </p:nvSpPr>
        <p:spPr>
          <a:xfrm>
            <a:off x="64440" y="1762920"/>
            <a:ext cx="9143640" cy="35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User.find({ age: { $ne: 30 } }) //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$ne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Not equal to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User.find({ age: { $gt: 18 } }) //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$gt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Greater than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User.find({ age: { $gte: 18 } }) //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$gte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Greater than or equal to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User.find({ age: { $lt: 30 } })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$lt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Less than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User.find({ age: { $lte: 30 } })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$lte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Less than or equal to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User.find({ age: { $in: [20, 25, 30] } })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$in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User.find({ age: { $nin: [20, 25, 30] } })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$nin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Not in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READ with async/await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async function doStuff() 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users = await User.find();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console.log(users);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  <dc:description/>
  <dc:language>en-US</dc:language>
  <cp:lastModifiedBy/>
  <dcterms:modified xsi:type="dcterms:W3CDTF">2025-04-16T23:24:05Z</dcterms:modified>
  <cp:revision>2</cp:revision>
  <dc:subject/>
  <dc:title/>
</cp:coreProperties>
</file>