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3E95E5-94CA-4536-B87B-BBB6CAAA0B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0B73B50-5BE3-4F53-B8AB-64CF37AD4B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9CA8421-30CD-48C8-A1B4-F996EEADC0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83F0584-D1E5-4CF9-AA99-71D9D7B600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6957FE-91EA-4811-88E4-CBABE1CDFB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294DE1-3C63-48EA-B5F6-E5F297DB6F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8D7E81-82C6-4298-8516-7EEE1B0885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7EECC7C-2B10-4BB5-A82C-FD5433CF05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B31C937-05E3-4C8A-A50F-119243A0C4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54F5788-4E5D-4ECF-9566-9CB6ABD3B1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B946C06-86C5-4809-B139-20912DBBB2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ADBB450-5FFC-44CF-A562-5DC8BD029C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8471BB-14A5-44AC-A457-BD7F54469965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ftr" idx="28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29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315DE2-8603-4B6B-BDD6-CDA18372D856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30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ftr" idx="31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32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4EE255-D36B-4FA8-B0EE-789850A31AF2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33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113B5E-FC91-4E03-A460-32DC020B7FC6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6F0D2E-E90D-4A2C-AA4F-C44BA59D3B30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15C431-6134-4514-A9F7-0D2B4ECD0C0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2C106B-A8C6-42F3-9B7C-93F32DF4D10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C0EEA6-CD7A-41A5-A955-B8C80D3C342B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90A954-A820-4AD5-99CB-E0EE7CADF456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ftr" idx="22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23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44B888-41B5-4419-A39E-EFC3E3666B41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4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5"/>
          </p:nvPr>
        </p:nvSpPr>
        <p:spPr>
          <a:xfrm>
            <a:off x="3447360" y="5165280"/>
            <a:ext cx="319140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26"/>
          </p:nvPr>
        </p:nvSpPr>
        <p:spPr>
          <a:xfrm>
            <a:off x="722736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F831AC-0F5F-4663-AEA1-8EB8F377AD81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27"/>
          </p:nvPr>
        </p:nvSpPr>
        <p:spPr>
          <a:xfrm>
            <a:off x="504000" y="5165280"/>
            <a:ext cx="2344680" cy="3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79676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Cookies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529920" y="59832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Cookies stored in browser: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85800" y="1371600"/>
            <a:ext cx="8732160" cy="2889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529920" y="4572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For all APIs that satisfy the path condition for the cookie, the browser will send back the cookies in the ‘Cookie’ header when those APIs are hit.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371600" y="1043640"/>
            <a:ext cx="7622640" cy="352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68040" cy="12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Delete authentication cookie on Logout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When the user clicks the log out button, hit an api /logout which will delete the cookie by setting the max-age to 0 (the value of cookie does not matter while deleting a cookie):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60680" y="2268360"/>
            <a:ext cx="8811360" cy="2757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86640" y="-11700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What is a cookie?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262440" y="688320"/>
            <a:ext cx="9108360" cy="479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169920" y="914400"/>
            <a:ext cx="10115280" cy="34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1. A cookie is a piece of information stored by the server in the user’s browser.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2. Technically, a cookie is just a name–value pair, with optional settings like: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Expires (in datetime) /Max-Age (in number of seconds):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when it should be deleted.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Domain: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domain to which the cookie will be sent.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If the domain attribute is not explicitly set, the cookie will be limited to the domain that originally set it (the cookie will not be sent to subdomains).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When a domain is set, the cookie becomes accessible to that domain and its subdomains.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For example, if a cookie is set with the domain "mozilla.org," it can be accessed by "mozilla.org" and subdomains like "developer.mozilla.org".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Liberation Mono;Courier New;DejaVu Sans Mono"/>
              </a:rPr>
              <a:t>https://stackoverflow.com/questions/18492576/share-cookies-between-subdomain-and-domain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 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Path: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where it’s valid. If the cookie is to be sent with every path, set the path to /.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What is a Cookie?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Secure: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to control if it’s sent over HTTPS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HttpOnly: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 to allow/disallow the access to this cookie to JavaScript.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SameSite: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 to control cross-site request behavior. (possible values: strict, none or lax)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3. The browser will automatically include the cookie in future API requests made to the domain and allowed paths (specified in path attribute).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How Server sets the cookie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A server can set a cookie in the api response.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It sends the cookie to the browser in response header (in Set-Cookie header attribute).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The server can send multiple cookies: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When the browser receives cookies in an API response, it stores them and associate them with the backend server's domain.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57200" y="2743200"/>
            <a:ext cx="93690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Set-Cookie: sessionId=abc123; Path=/; HttpOnly; SameSite=strict; secure; Max-Age=3600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Set-Cookie: language=fr; Path=/; HttpOnly; SameSite=None; secure;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Max-Age=3600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How the browser sends the cookie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When the browser sends cookies back to the server (in subsequent API requests), it combines them into a single Cookie header like this: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Cookie: sessionId=abc123; language=fr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How to Set Auth Token in Cookie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Previously, we set the auth token in local storage.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Any malicious library running on the frontend can read the local storage.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So, the token must either be encrypted in local storage, or be stored in an httponly cookie.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68040" cy="124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How to Read Cookie Sent by User Agent to Express Server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First, install the package: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</a:rPr>
              <a:t>npm install cookie-parser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Now, use the cookie-parser middleware to parse cookies: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</a:rPr>
              <a:t>app.use(cookieParser());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Now access access_token cookie as: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</a:rPr>
              <a:t>req.cookies.access_token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</a:rPr>
              <a:t>req.cookies.sessionId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</a:rPr>
              <a:t>req.cookies.lan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Set Cookie in Express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17216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In login API, if the user email and password validate, generate a token, and set it in the cookie using: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787680" y="2545200"/>
            <a:ext cx="8784360" cy="29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  <a:ea typeface="DejaVu Sans"/>
              </a:rPr>
              <a:t>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  <a:ea typeface="DejaVu Sans"/>
              </a:rPr>
              <a:t>res.cookie('access_token', accessToken, {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  <a:ea typeface="DejaVu Sans"/>
              </a:rPr>
              <a:t>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  <a:ea typeface="DejaVu Sans"/>
              </a:rPr>
              <a:t>httpOnly: true,      // Cookie is not readable using JavaScript on frontend.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  <a:ea typeface="DejaVu Sans"/>
              </a:rPr>
              <a:t>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  <a:ea typeface="DejaVu Sans"/>
              </a:rPr>
              <a:t>secure: true,        // Set to true if you're using HTTPS (this value must be true if sameSite is ‘None’)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  <a:ea typeface="DejaVu Sans"/>
              </a:rPr>
              <a:t>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  <a:ea typeface="DejaVu Sans"/>
              </a:rPr>
              <a:t>sameSite: 'None',  // allow cross-site request if frontend and backend are different.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  <a:ea typeface="DejaVu Sans"/>
              </a:rPr>
              <a:t>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  <a:ea typeface="DejaVu Sans"/>
              </a:rPr>
              <a:t>maxAge: 3600000,     // Cookie will expire after 1 hour (in milliseconds), time should be equal to token expiry time.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  <a:ea typeface="DejaVu Sans"/>
              </a:rPr>
              <a:t>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  <a:ea typeface="DejaVu Sans"/>
              </a:rPr>
              <a:t>path: '/',           // Cookie is available on all routes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  <a:ea typeface="DejaVu Sans"/>
              </a:rPr>
              <a:t>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Monospace"/>
                <a:ea typeface="DejaVu Sans"/>
              </a:rPr>
              <a:t>});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504000" y="598320"/>
            <a:ext cx="9068040" cy="32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Cookies sent by backend server when the login api is hit: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889200" y="1828800"/>
            <a:ext cx="8251560" cy="3359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Application>LibreOffice/24.8.6.2$Windows_X86_64 LibreOffice_project/6d98ba145e9a8a39fc57bcc76981d1fb1316c60c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2025-05-06T22:56:01Z</dcterms:created>
  <dc:creator/>
  <dc:description/>
  <dc:language>en-US</dc:language>
  <cp:lastModifiedBy/>
  <dcterms:modified xsi:type="dcterms:W3CDTF">2025-05-08T19:20:12Z</dcterms:modified>
  <cp:revision>153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