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0CA035-27AC-41AC-B776-6E102FF818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7C9AEE-40A7-4B22-B139-D2EACF03D8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1C2B46-42E1-47AB-87D2-F057B26937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1E21D2-40EF-4511-8C5F-AF708E531075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9C5AF0-00F5-4940-B126-E782A928E827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nodejs.org/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1143000" y="1077480"/>
            <a:ext cx="7543440" cy="42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1" lang="en-US" sz="1100" strike="noStrike" u="none">
                <a:solidFill>
                  <a:srgbClr val="000000"/>
                </a:solidFill>
                <a:uFillTx/>
                <a:latin typeface="Arial"/>
              </a:rPr>
              <a:t>Install Node.js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Make sure you have Node.js installed on your system. You can download it from: </a:t>
            </a:r>
            <a:r>
              <a:rPr b="0" lang="en-US" sz="1100" strike="noStrike" u="none">
                <a:solidFill>
                  <a:srgbClr val="0000ee"/>
                </a:solidFill>
                <a:uFillTx/>
                <a:latin typeface="Arial"/>
                <a:hlinkClick r:id="rId1"/>
              </a:rPr>
              <a:t>https://nodejs.org/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trike="noStrike" u="none">
                <a:solidFill>
                  <a:srgbClr val="000000"/>
                </a:solidFill>
                <a:uFillTx/>
                <a:latin typeface="Arial"/>
              </a:rPr>
              <a:t>Verify installation by running: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node -v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npm -v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en-US" sz="1100" strike="noStrike" u="none">
                <a:solidFill>
                  <a:srgbClr val="000000"/>
                </a:solidFill>
                <a:uFillTx/>
                <a:latin typeface="Arial"/>
              </a:rPr>
              <a:t>Create a React App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You can set up a new React project using Vite: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trike="noStrike" u="none">
                <a:solidFill>
                  <a:srgbClr val="000000"/>
                </a:solidFill>
                <a:uFillTx/>
                <a:latin typeface="Arial"/>
              </a:rPr>
              <a:t>setup a react project along with boilerplate code: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npm create vite@latest my-app -- --template react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trike="noStrike" u="none">
                <a:solidFill>
                  <a:srgbClr val="000000"/>
                </a:solidFill>
                <a:uFillTx/>
                <a:latin typeface="Arial"/>
              </a:rPr>
              <a:t>Change current working directory to the directory created in previous step: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cd my-app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trike="noStrike" u="none">
                <a:solidFill>
                  <a:srgbClr val="000000"/>
                </a:solidFill>
                <a:uFillTx/>
                <a:latin typeface="Arial"/>
              </a:rPr>
              <a:t>Install the npm packages listed in package.json: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npm install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2057400" y="92160"/>
            <a:ext cx="5870880" cy="19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Setup React Project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Setup React Project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We now need to install another important package </a:t>
            </a:r>
            <a:r>
              <a:rPr b="1" lang="en-US" sz="1100" strike="noStrike" u="none">
                <a:solidFill>
                  <a:srgbClr val="000000"/>
                </a:solidFill>
                <a:uFillTx/>
                <a:latin typeface="Arial"/>
              </a:rPr>
              <a:t>react-router-dom</a:t>
            </a: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. This package will be used for routing/navigation on frontend.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npm install react-router-dom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Run React App in development mode by running this command: npm run dev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100" strike="noStrike" u="none">
                <a:solidFill>
                  <a:srgbClr val="000000"/>
                </a:solidFill>
                <a:uFillTx/>
                <a:latin typeface="Arial"/>
              </a:rPr>
              <a:t>All commands are listed under “scripts” in package.json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Project Structure in React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96840" cy="39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 typical project structure in react looks like this: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3429000" y="2176920"/>
            <a:ext cx="2757600" cy="2437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Project Structure in React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96840" cy="393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components folder will contain react component files as jsx.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JSX stands for JavaScript XML. It is a syntax extension for JavaScript that allows embedding HTML-like code directly within JavaScript.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Browsers don’t understand JSX, so it must be transpiled into regular JavaScript before execution. This is done using a React compiler, i.e. Babel, Esbuild, etc.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Each react component is usually placed in a separate jsx file.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For reusable react components, we can place them in a folder called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common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inside the components folder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Routing/Navigation in React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183960" cy="39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React routing is the process of navigating between different pages or views in a single-page application (SPA) without requiring a full page reload. In React, routing is typically handled by the react-router-dom package.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000" strike="noStrike" u="none">
                <a:solidFill>
                  <a:srgbClr val="000000"/>
                </a:solidFill>
                <a:uFillTx/>
                <a:latin typeface="Arial"/>
              </a:rPr>
              <a:t>Routes &amp; Route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Defines the mapping between URLs and components.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We typically place the mapping between URLs and react components in the App component in App.jsx.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The &lt;App/&gt; (imported from App.jsx) component in main.jsx is also wrapped in BrowserRouter component provided by react-router-dom.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914400" y="2568240"/>
            <a:ext cx="3253320" cy="860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JavaScript Module Exports: Named Export vs. Default Export 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In JavaScript, modules allow you to organize and reuse code efficiently. The two primary ways to export and import code between files are: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Named Export – Export multiple variables/functions/classes from a module.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Default Export – Export a single main variable/function/classes from a module.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000" strike="noStrike" u="none">
                <a:solidFill>
                  <a:srgbClr val="000000"/>
                </a:solidFill>
                <a:uFillTx/>
                <a:latin typeface="Arial"/>
              </a:rPr>
              <a:t>Named Export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A named export allows you to export multiple items from a module using specific names. When importing, you must use the exact exported names.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000" strike="noStrike" u="none">
                <a:solidFill>
                  <a:srgbClr val="000000"/>
                </a:solidFill>
                <a:uFillTx/>
                <a:latin typeface="Arial"/>
              </a:rPr>
              <a:t>Example: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Exporting Multiple Named Items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           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Now import named exports from utils.js using: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907560" y="2878200"/>
            <a:ext cx="3504600" cy="974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885960" y="4305240"/>
            <a:ext cx="3596040" cy="111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JavaScript Module Exports: Named Export vs. Default Export 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000" strike="noStrike" u="none">
                <a:solidFill>
                  <a:srgbClr val="000000"/>
                </a:solidFill>
                <a:uFillTx/>
                <a:latin typeface="Arial"/>
              </a:rPr>
              <a:t>Default Export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A default export is used to export a single primary item from a module. When importing, you can name it whatever you like.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000" strike="noStrike" u="none">
                <a:solidFill>
                  <a:srgbClr val="000000"/>
                </a:solidFill>
                <a:uFillTx/>
                <a:latin typeface="Arial"/>
              </a:rPr>
              <a:t>Example: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Exporting Multiple Named Items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          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To import a default item: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923760" y="2485080"/>
            <a:ext cx="3314160" cy="860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885240" y="3960360"/>
            <a:ext cx="4015080" cy="913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JavaScript Module Exports: Named Export vs. Default Export 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000" strike="noStrike" u="none">
                <a:solidFill>
                  <a:srgbClr val="000000"/>
                </a:solidFill>
                <a:uFillTx/>
                <a:latin typeface="Arial"/>
              </a:rPr>
              <a:t>Combine Named and Default Exports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876960" y="1952280"/>
            <a:ext cx="3641760" cy="124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837360" y="3543120"/>
            <a:ext cx="5120280" cy="1279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Package versioning in package.json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2396520" y="2080080"/>
            <a:ext cx="526248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https://docs.npmjs.com/about-semantic-versioning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2025-03-03T20:59:27Z</dcterms:created>
  <dc:creator/>
  <dc:description/>
  <dc:language>en-US</dc:language>
  <cp:lastModifiedBy/>
  <dcterms:modified xsi:type="dcterms:W3CDTF">2025-03-03T22:19:04Z</dcterms:modified>
  <cp:revision>80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