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BDF22-F905-49F7-B1A3-4FC8581AD2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DFCF8-F054-460F-8B0E-20ADF08233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81857E-52D9-40AA-ADBC-84B3182E91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7452BF-83B3-4594-B50B-A1C8E8F283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DE2045-7A7C-4BDB-A68C-D090FCE13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C3B0D-65A5-4528-BA78-7FF04561540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75C604-6EC1-4915-9841-D48DF579111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346C56-D267-4FF3-858C-B4CBE95F50B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A61CAB-9238-4E4F-8AF9-B27ECD87AE3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Redux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Access and Update Redux State in a Component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28800" y="1324440"/>
            <a:ext cx="6041520" cy="404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The code (mainly reducer and actions) we have discussed so far is for simple redux.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We now have a new and better approach for writing redux logic using redux toolkit.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28600" y="11430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 redux toolkit, state is made up of slices.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Each slice is responsible for managing the state it contains.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 addition to the state, a slice will also have reducer and actions for updating the state it manages.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 "slice" is a collection of Redux reducer logic and actions for a single feature in your app, typically defined together in a single file. The name comes from splitting up the root Redux state object into multiple "slices" of state.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 a slice, we don’t need to manually create actions since a slice will generate action creators (functions that return an action) for us.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For each subreducer (or case reducer), we will get an action creator of the same name.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We will dispatch the action returned by an action creator which will then call the corresponding case reducer function.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 redux toolkit, we are allowed to mutate the state. Redux will internally convert state mutation into immutable state update using immer library.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counterSlice.js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900160" y="1090440"/>
            <a:ext cx="4871160" cy="370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685800" y="4884120"/>
            <a:ext cx="810936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increment and decrement are case reducers. For each case reducer, we have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an action creator of the same name.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BioDataSlice.js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743200" y="861120"/>
            <a:ext cx="5157720" cy="4395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Create Store in Redux toolkit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337920" y="1470960"/>
            <a:ext cx="3747600" cy="218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Wrap React App with Redux Store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3252240" cy="275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671000" y="1219680"/>
            <a:ext cx="4929120" cy="220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1600200" y="4343400"/>
            <a:ext cx="9291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App.jsx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400800" y="3429000"/>
            <a:ext cx="101808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Main.jsx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Access and Update Redux toolkit State in a Component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286000" y="1371600"/>
            <a:ext cx="5355720" cy="3275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3641760" y="4682520"/>
            <a:ext cx="412956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components/Counter.jsx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What is Redux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70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Redux is a global state management library.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Redux has three major components: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1. Store – A centralized state container that holds the entire application's state.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2. Actions – Plain JavaScript objects that describe an event or intent to change the state.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3. Reducers – Pure functions that take the current state and an action, then return a new state.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A pure function in Redux (or in general programming) is a function that: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1. Always returns the same output for the same input – No randomness or dependence on external variables.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2. Has no side effects – It doesn’t modify external state, make API calls, or mutate data.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3. In Redux, reducers must be pure functions because they take the current state and an action, then return a new state without modifying the existing state.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23040" y="197280"/>
            <a:ext cx="10078560" cy="529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Libraries Required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@reduxjs/toolkit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(provides a container to keep the global state)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Arial"/>
              </a:rPr>
              <a:t>react-redux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 (provides hooks to access redux state as well as dispatch actions to redux to update the state in react. This library binds react with redux state.)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Actions and Reducers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 redux, we don’t directly update the state.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Instead, we dispatch an action to redux that tells redux which part of the state to update and how to update: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{ type: “counter/increment”, payload: 3}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The above action instructs redux to increase the value of counter state by 3.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When this action is dispatched, redux will call the reducer responsible for incrementing the value of counter.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/>
          </p:nvPr>
        </p:nvSpPr>
        <p:spPr>
          <a:xfrm>
            <a:off x="300960" y="14076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Dispatch an action to redux in react: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Reducer responsible for updating counter state: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14600" y="685800"/>
            <a:ext cx="4090680" cy="348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286000" y="2199600"/>
            <a:ext cx="4799520" cy="282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Redux only passes the specific part of the state that a reducer is responsible for.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example, a reducer managing counter will only receive the counter state, not other parts of the global state.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When Redux initializes, it automatically dispatches an @@INIT action, allowing reducers to return their initial state.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On subsequent actions, Redux passes the current state to the reducer instead of the initial state, ensuring updates are applied based on the existing state.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Create a Store in Redux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033000" y="2233080"/>
            <a:ext cx="3595320" cy="142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Wrap the App with Redux Store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057400" y="1600200"/>
            <a:ext cx="5759640" cy="2955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2025-03-13T23:45:08Z</dcterms:created>
  <dc:creator/>
  <dc:description/>
  <dc:language>en-US</dc:language>
  <cp:lastModifiedBy/>
  <dcterms:modified xsi:type="dcterms:W3CDTF">2025-03-14T21:32:38Z</dcterms:modified>
  <cp:revision>63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