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veat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5vuEeoG//Zn2wXbEsy2zpG9s9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41e215438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41e21543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441e21543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cb5b8fb97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3cb5b8fb9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3cb5b8fb9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26d279c42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26d279c4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426d279c42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26d279c42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26d279c42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26d279c42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26d279c42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26d279c4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26d279c42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cb5b8fb97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3cb5b8fb97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33cb5b8fb97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26d279c42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26d279c4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426d279c42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26d279c4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26d279c4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26d279c4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26d279c42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26d279c4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26d279c4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26d279c42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26d279c4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426d279c4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26d279c42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26d279c4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426d279c42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26d279c42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26d279c42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426d279c42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1e21543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41e21543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441e21543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1e215438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41e21543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41e215438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41e215438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41e21543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441e21543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cb5b8fb97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3cb5b8fb9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33cb5b8fb9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41e215438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41e21543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41e215438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6078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3921"/>
                </a:srgbClr>
              </a:gs>
              <a:gs pos="36000">
                <a:srgbClr val="E8F5FB">
                  <a:alpha val="3137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0980"/>
                </a:srgbClr>
              </a:gs>
              <a:gs pos="36000">
                <a:srgbClr val="E8F5FB">
                  <a:alpha val="3921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5882"/>
                </a:srgbClr>
              </a:gs>
              <a:gs pos="36000">
                <a:srgbClr val="E8F5FB">
                  <a:alpha val="196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8235"/>
                </a:srgbClr>
              </a:gs>
              <a:gs pos="36000">
                <a:srgbClr val="E8F5FB">
                  <a:alpha val="7058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5098"/>
                </a:srgbClr>
              </a:gs>
              <a:gs pos="36000">
                <a:srgbClr val="E8F5FB">
                  <a:alpha val="5098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5882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Redux Toolkit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41e215438_0_68"/>
          <p:cNvSpPr txBox="1"/>
          <p:nvPr>
            <p:ph type="title"/>
          </p:nvPr>
        </p:nvSpPr>
        <p:spPr>
          <a:xfrm>
            <a:off x="484699" y="452725"/>
            <a:ext cx="7910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 Example (counterSlice.js)</a:t>
            </a:r>
            <a:endParaRPr/>
          </a:p>
        </p:txBody>
      </p:sp>
      <p:pic>
        <p:nvPicPr>
          <p:cNvPr id="200" name="Google Shape;200;g3441e21543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303"/>
            <a:ext cx="9143999" cy="446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cb5b8fb97_0_2"/>
          <p:cNvSpPr txBox="1"/>
          <p:nvPr>
            <p:ph type="title"/>
          </p:nvPr>
        </p:nvSpPr>
        <p:spPr>
          <a:xfrm>
            <a:off x="538360" y="17196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Store</a:t>
            </a:r>
            <a:endParaRPr/>
          </a:p>
        </p:txBody>
      </p:sp>
      <p:sp>
        <p:nvSpPr>
          <p:cNvPr id="207" name="Google Shape;207;g33cb5b8fb97_0_2"/>
          <p:cNvSpPr txBox="1"/>
          <p:nvPr>
            <p:ph idx="1" type="body"/>
          </p:nvPr>
        </p:nvSpPr>
        <p:spPr>
          <a:xfrm>
            <a:off x="538350" y="1483775"/>
            <a:ext cx="831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</a:t>
            </a:r>
            <a:r>
              <a:rPr b="1" lang="en-US" sz="2200"/>
              <a:t>Redux store</a:t>
            </a:r>
            <a:r>
              <a:rPr lang="en-US" sz="2200"/>
              <a:t> is like a </a:t>
            </a:r>
            <a:r>
              <a:rPr b="1" lang="en-US" sz="2200"/>
              <a:t>central database</a:t>
            </a:r>
            <a:r>
              <a:rPr lang="en-US" sz="2200"/>
              <a:t> for your app. It holds all the </a:t>
            </a:r>
            <a:r>
              <a:rPr b="1" lang="en-US" sz="2200"/>
              <a:t>global state</a:t>
            </a:r>
            <a:r>
              <a:rPr lang="en-US" sz="2200"/>
              <a:t> and allows components to </a:t>
            </a:r>
            <a:r>
              <a:rPr b="1" lang="en-US" sz="2200"/>
              <a:t>read data</a:t>
            </a:r>
            <a:r>
              <a:rPr lang="en-US" sz="2200"/>
              <a:t> or </a:t>
            </a:r>
            <a:r>
              <a:rPr b="1" lang="en-US" sz="2200"/>
              <a:t>update the state</a:t>
            </a:r>
            <a:r>
              <a:rPr lang="en-US" sz="2200"/>
              <a:t> by dispatching actions.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 sz="2200"/>
              <a:t>Holds the entire state</a:t>
            </a:r>
            <a:r>
              <a:rPr lang="en-US" sz="2200"/>
              <a:t> of the application</a:t>
            </a:r>
            <a:br>
              <a:rPr lang="en-US" sz="2200"/>
            </a:br>
            <a:r>
              <a:rPr b="1" lang="en-US" sz="2200"/>
              <a:t>Allows access to state</a:t>
            </a:r>
            <a:r>
              <a:rPr lang="en-US" sz="2200"/>
              <a:t> via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useSelector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2200"/>
              <a:t>Allows state updates</a:t>
            </a:r>
            <a:r>
              <a:rPr lang="en-US" sz="2200"/>
              <a:t> via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dispatch(action)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2200"/>
              <a:t>Uses reducers</a:t>
            </a:r>
            <a:r>
              <a:rPr lang="en-US" sz="2200"/>
              <a:t> to modify the state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26d279c42_0_2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</a:t>
            </a:r>
            <a:endParaRPr/>
          </a:p>
        </p:txBody>
      </p:sp>
      <p:sp>
        <p:nvSpPr>
          <p:cNvPr id="214" name="Google Shape;214;g3426d279c42_0_24"/>
          <p:cNvSpPr txBox="1"/>
          <p:nvPr>
            <p:ph idx="1" type="body"/>
          </p:nvPr>
        </p:nvSpPr>
        <p:spPr>
          <a:xfrm>
            <a:off x="484700" y="1536950"/>
            <a:ext cx="8061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b="1" lang="en-US"/>
              <a:t>selector</a:t>
            </a:r>
            <a:r>
              <a:rPr lang="en-US"/>
              <a:t> is a function used to </a:t>
            </a:r>
            <a:r>
              <a:rPr b="1" lang="en-US"/>
              <a:t>retrieve</a:t>
            </a:r>
            <a:r>
              <a:rPr lang="en-US"/>
              <a:t> data from the Redux store.</a:t>
            </a:r>
            <a:br>
              <a:rPr lang="en-US"/>
            </a:br>
            <a:r>
              <a:rPr lang="en-US"/>
              <a:t>It helps in </a:t>
            </a:r>
            <a:r>
              <a:rPr b="1" lang="en-US"/>
              <a:t>reading</a:t>
            </a:r>
            <a:r>
              <a:rPr lang="en-US"/>
              <a:t> and using the state inside React components.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count = useSelector((state) =&gt; state.counter.value);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Selecting counter value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user = useSelector((state) =&gt; state.user);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Selecting user object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useSelector</a:t>
            </a:r>
            <a:r>
              <a:rPr lang="en-US"/>
              <a:t> takes a function that returns </a:t>
            </a:r>
            <a:r>
              <a:rPr b="1" lang="en-US"/>
              <a:t>a part of the Redux state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Avoid </a:t>
            </a:r>
            <a:r>
              <a:rPr b="1" lang="en-US"/>
              <a:t>directly selecting the whole store</a:t>
            </a:r>
            <a:r>
              <a:rPr lang="en-US"/>
              <a:t>, pick only needed values.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26d279c42_0_3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Dispatcher</a:t>
            </a:r>
            <a:endParaRPr/>
          </a:p>
        </p:txBody>
      </p:sp>
      <p:sp>
        <p:nvSpPr>
          <p:cNvPr id="221" name="Google Shape;221;g3426d279c42_0_32"/>
          <p:cNvSpPr txBox="1"/>
          <p:nvPr>
            <p:ph idx="1" type="body"/>
          </p:nvPr>
        </p:nvSpPr>
        <p:spPr>
          <a:xfrm>
            <a:off x="487800" y="1386450"/>
            <a:ext cx="8168400" cy="44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A </a:t>
            </a:r>
            <a:r>
              <a:rPr b="1" lang="en-US" sz="1800"/>
              <a:t>dispatcher</a:t>
            </a:r>
            <a:r>
              <a:rPr lang="en-US" sz="1800"/>
              <a:t> is a function that </a:t>
            </a:r>
            <a:r>
              <a:rPr b="1" lang="en-US" sz="1800"/>
              <a:t>sends actions to the Redux store</a:t>
            </a:r>
            <a:r>
              <a:rPr lang="en-US" sz="1800"/>
              <a:t> to update state.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We use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useDispatch</a:t>
            </a:r>
            <a:r>
              <a:rPr lang="en-US" sz="1800"/>
              <a:t> from Redux Toolkit to trigger actions.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return (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&lt;div&gt;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	&lt;button onClick={() =&gt; dispatch(increment())}&gt;+ Increment&lt;/button&gt;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	&lt;button onClick={() =&gt; dispatch(decrement())}&gt;- Decrement&lt;/button&gt;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	&lt;/div&gt;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dispatch(action())</a:t>
            </a:r>
            <a:r>
              <a:rPr lang="en-US" sz="1800"/>
              <a:t> </a:t>
            </a:r>
            <a:r>
              <a:rPr b="1" lang="en-US" sz="1800"/>
              <a:t>calls an action</a:t>
            </a:r>
            <a:r>
              <a:rPr lang="en-US" sz="1800"/>
              <a:t> that updates the state.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26d279c42_0_7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3426d279c42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0" y="-43000"/>
            <a:ext cx="771524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cb5b8fb97_0_65"/>
          <p:cNvSpPr txBox="1"/>
          <p:nvPr>
            <p:ph type="title"/>
          </p:nvPr>
        </p:nvSpPr>
        <p:spPr>
          <a:xfrm>
            <a:off x="10" y="18379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Store.js</a:t>
            </a:r>
            <a:endParaRPr/>
          </a:p>
        </p:txBody>
      </p:sp>
      <p:pic>
        <p:nvPicPr>
          <p:cNvPr id="235" name="Google Shape;235;g33cb5b8fb97_0_65" title="Screenshot 2025-03-22 at 1.22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100" y="1124415"/>
            <a:ext cx="9144001" cy="4609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26d279c42_0_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Index.js</a:t>
            </a:r>
            <a:endParaRPr/>
          </a:p>
        </p:txBody>
      </p:sp>
      <p:sp>
        <p:nvSpPr>
          <p:cNvPr id="242" name="Google Shape;242;g3426d279c42_0_3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3426d279c4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25"/>
            <a:ext cx="91440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26d279c42_0_10"/>
          <p:cNvSpPr txBox="1"/>
          <p:nvPr>
            <p:ph type="title"/>
          </p:nvPr>
        </p:nvSpPr>
        <p:spPr>
          <a:xfrm>
            <a:off x="-3" y="0"/>
            <a:ext cx="91440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 + Dispatcher in App.js</a:t>
            </a:r>
            <a:endParaRPr/>
          </a:p>
        </p:txBody>
      </p:sp>
      <p:pic>
        <p:nvPicPr>
          <p:cNvPr id="250" name="Google Shape;250;g3426d279c42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76" y="741675"/>
            <a:ext cx="7095849" cy="627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26d279c42_0_17"/>
          <p:cNvSpPr txBox="1"/>
          <p:nvPr>
            <p:ph type="title"/>
          </p:nvPr>
        </p:nvSpPr>
        <p:spPr>
          <a:xfrm>
            <a:off x="484699" y="452725"/>
            <a:ext cx="7781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Selector in Profile Component</a:t>
            </a:r>
            <a:endParaRPr/>
          </a:p>
        </p:txBody>
      </p:sp>
      <p:pic>
        <p:nvPicPr>
          <p:cNvPr id="257" name="Google Shape;257;g3426d279c4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801" y="1539988"/>
            <a:ext cx="6965625" cy="52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26d279c42_0_42"/>
          <p:cNvSpPr txBox="1"/>
          <p:nvPr>
            <p:ph type="title"/>
          </p:nvPr>
        </p:nvSpPr>
        <p:spPr>
          <a:xfrm>
            <a:off x="161260" y="87243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 with parameters</a:t>
            </a:r>
            <a:endParaRPr/>
          </a:p>
        </p:txBody>
      </p:sp>
      <p:sp>
        <p:nvSpPr>
          <p:cNvPr id="264" name="Google Shape;264;g3426d279c42_0_4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g3426d279c4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" y="906699"/>
            <a:ext cx="8212399" cy="46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426d279c42_0_42"/>
          <p:cNvSpPr txBox="1"/>
          <p:nvPr/>
        </p:nvSpPr>
        <p:spPr>
          <a:xfrm>
            <a:off x="0" y="57940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&lt;button onClick={() =&gt; dispatch(incrementByAmount(5))}&gt;Increment by 5&lt;/button&gt;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Redux is a </a:t>
            </a:r>
            <a:r>
              <a:rPr b="1" lang="en-US" sz="2200"/>
              <a:t>state management library</a:t>
            </a:r>
            <a:r>
              <a:rPr lang="en-US" sz="2200"/>
              <a:t> for JavaScript applications, mainly used with </a:t>
            </a:r>
            <a:r>
              <a:rPr b="1" lang="en-US" sz="2200"/>
              <a:t>React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It helps you manage and </a:t>
            </a:r>
            <a:r>
              <a:rPr b="1" lang="en-US" sz="2200"/>
              <a:t>store data in a central place</a:t>
            </a:r>
            <a:r>
              <a:rPr lang="en-US" sz="2200"/>
              <a:t> instead of passing it between components manually.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/>
              <a:t>Think of it like a storage box where all your app’s data is kept in one place, so every part of your app can access it easily.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26d279c42_0_52"/>
          <p:cNvSpPr txBox="1"/>
          <p:nvPr>
            <p:ph type="title"/>
          </p:nvPr>
        </p:nvSpPr>
        <p:spPr>
          <a:xfrm>
            <a:off x="0" y="119500"/>
            <a:ext cx="72978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 with multiple </a:t>
            </a:r>
            <a:r>
              <a:rPr lang="en-US"/>
              <a:t>parameters</a:t>
            </a:r>
            <a:endParaRPr/>
          </a:p>
        </p:txBody>
      </p:sp>
      <p:pic>
        <p:nvPicPr>
          <p:cNvPr id="273" name="Google Shape;273;g3426d279c42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75" y="1097425"/>
            <a:ext cx="5936389" cy="4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426d279c42_0_52"/>
          <p:cNvSpPr txBox="1"/>
          <p:nvPr/>
        </p:nvSpPr>
        <p:spPr>
          <a:xfrm>
            <a:off x="96750" y="5342375"/>
            <a:ext cx="8610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dispatch(updateUser({ name: "Alice", age: 30 }));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26d279c42_0_61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tasks - array params</a:t>
            </a:r>
            <a:endParaRPr/>
          </a:p>
        </p:txBody>
      </p:sp>
      <p:sp>
        <p:nvSpPr>
          <p:cNvPr id="281" name="Google Shape;281;g3426d279c42_0_61"/>
          <p:cNvSpPr txBox="1"/>
          <p:nvPr>
            <p:ph idx="1" type="body"/>
          </p:nvPr>
        </p:nvSpPr>
        <p:spPr>
          <a:xfrm>
            <a:off x="0" y="5514275"/>
            <a:ext cx="9233700" cy="10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>
                <a:latin typeface="Roboto Mono"/>
                <a:ea typeface="Roboto Mono"/>
                <a:cs typeface="Roboto Mono"/>
                <a:sym typeface="Roboto Mono"/>
              </a:rPr>
              <a:t>const newTasks = ["Buy groceries", "Complete project", "Read </a:t>
            </a:r>
            <a:r>
              <a:rPr lang="en-US" sz="1650"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-US" sz="1650">
                <a:latin typeface="Roboto Mono"/>
                <a:ea typeface="Roboto Mono"/>
                <a:cs typeface="Roboto Mono"/>
                <a:sym typeface="Roboto Mono"/>
              </a:rPr>
              <a:t>book"];</a:t>
            </a:r>
            <a:endParaRPr sz="1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50">
                <a:latin typeface="Roboto Mono"/>
                <a:ea typeface="Roboto Mono"/>
                <a:cs typeface="Roboto Mono"/>
                <a:sym typeface="Roboto Mono"/>
              </a:rPr>
              <a:t>dispatch(addTasks(newTasks));</a:t>
            </a:r>
            <a:endParaRPr sz="165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2" name="Google Shape;282;g3426d279c42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0" y="651817"/>
            <a:ext cx="9143999" cy="4919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41e215438_0_2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need Redux?</a:t>
            </a:r>
            <a:endParaRPr/>
          </a:p>
        </p:txBody>
      </p:sp>
      <p:sp>
        <p:nvSpPr>
          <p:cNvPr id="151" name="Google Shape;151;g3441e215438_0_27"/>
          <p:cNvSpPr txBox="1"/>
          <p:nvPr>
            <p:ph idx="1" type="body"/>
          </p:nvPr>
        </p:nvSpPr>
        <p:spPr>
          <a:xfrm>
            <a:off x="666475" y="1331250"/>
            <a:ext cx="7932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Without Redux (Normal React State)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Each component </a:t>
            </a:r>
            <a:r>
              <a:rPr b="1" lang="en-US" sz="2200"/>
              <a:t>manages its own state</a:t>
            </a:r>
            <a:r>
              <a:rPr lang="en-US" sz="2200"/>
              <a:t> using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useState()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Passing data between components requires </a:t>
            </a:r>
            <a:r>
              <a:rPr b="1" lang="en-US" sz="2200"/>
              <a:t>props drilling</a:t>
            </a:r>
            <a:r>
              <a:rPr lang="en-US" sz="2200"/>
              <a:t> (passing props from parent → child → child).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Managing complex states like user authentication, or shopping carts.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With Redux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Redux </a:t>
            </a:r>
            <a:r>
              <a:rPr b="1" lang="en-US" sz="2200"/>
              <a:t>stores all the state in a single place (Store)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Any component can </a:t>
            </a:r>
            <a:r>
              <a:rPr b="1" lang="en-US" sz="2200"/>
              <a:t>access or update the state easily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No need for props drilling!</a:t>
            </a:r>
            <a:r>
              <a:rPr lang="en-US" sz="2200"/>
              <a:t>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e215438_0_3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Redux Toolkit</a:t>
            </a:r>
            <a:endParaRPr/>
          </a:p>
        </p:txBody>
      </p:sp>
      <p:sp>
        <p:nvSpPr>
          <p:cNvPr id="158" name="Google Shape;158;g3441e215438_0_34"/>
          <p:cNvSpPr txBox="1"/>
          <p:nvPr>
            <p:ph idx="1" type="body"/>
          </p:nvPr>
        </p:nvSpPr>
        <p:spPr>
          <a:xfrm>
            <a:off x="666475" y="1331250"/>
            <a:ext cx="7932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Redux </a:t>
            </a:r>
            <a:r>
              <a:rPr b="1" lang="en-US" sz="2200"/>
              <a:t>Toolkit</a:t>
            </a:r>
            <a:r>
              <a:rPr lang="en-US" sz="2200"/>
              <a:t> (RTK) is the </a:t>
            </a:r>
            <a:r>
              <a:rPr b="1" lang="en-US" sz="2200"/>
              <a:t>official way</a:t>
            </a:r>
            <a:r>
              <a:rPr lang="en-US" sz="2200"/>
              <a:t> to write Redux code </a:t>
            </a:r>
            <a:r>
              <a:rPr b="1" lang="en-US" sz="2200"/>
              <a:t>easier and faster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/>
              <a:t>It reduces </a:t>
            </a:r>
            <a:r>
              <a:rPr b="1" lang="en-US" sz="2200"/>
              <a:t>boilerplate code</a:t>
            </a:r>
            <a:r>
              <a:rPr lang="en-US" sz="2200"/>
              <a:t> and makes Redux </a:t>
            </a:r>
            <a:r>
              <a:rPr b="1" lang="en-US" sz="2200"/>
              <a:t>simpler to use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/>
              <a:t>Traditional Redux → Too much setup (Actions, Reducers, Store separately)</a:t>
            </a:r>
            <a:br>
              <a:rPr b="1" lang="en-US" sz="2200"/>
            </a:br>
            <a:r>
              <a:rPr b="1" lang="en-US" sz="2200"/>
              <a:t>Redux Toolkit → All in one place (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createSlice()</a:t>
            </a:r>
            <a:r>
              <a:rPr b="1" lang="en-US" sz="2200"/>
              <a:t>)</a:t>
            </a:r>
            <a:endParaRPr b="1" sz="2200"/>
          </a:p>
          <a:p>
            <a:pPr indent="-139700" lvl="0" marL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@reduxjs/toolkit react-redux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1e215438_0_41"/>
          <p:cNvSpPr txBox="1"/>
          <p:nvPr>
            <p:ph type="title"/>
          </p:nvPr>
        </p:nvSpPr>
        <p:spPr>
          <a:xfrm>
            <a:off x="377199" y="0"/>
            <a:ext cx="74376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concepts of Redux Toolkit</a:t>
            </a:r>
            <a:endParaRPr/>
          </a:p>
        </p:txBody>
      </p:sp>
      <p:sp>
        <p:nvSpPr>
          <p:cNvPr id="165" name="Google Shape;165;g3441e215438_0_41"/>
          <p:cNvSpPr txBox="1"/>
          <p:nvPr>
            <p:ph idx="1" type="body"/>
          </p:nvPr>
        </p:nvSpPr>
        <p:spPr>
          <a:xfrm>
            <a:off x="677225" y="654050"/>
            <a:ext cx="8846700" cy="409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Store (Central place for state)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The </a:t>
            </a:r>
            <a:r>
              <a:rPr b="1" lang="en-US" sz="1800"/>
              <a:t>global state</a:t>
            </a:r>
            <a:r>
              <a:rPr lang="en-US" sz="1800"/>
              <a:t> of your app.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Components </a:t>
            </a:r>
            <a:r>
              <a:rPr b="1" lang="en-US" sz="1800"/>
              <a:t>get data from</a:t>
            </a:r>
            <a:r>
              <a:rPr lang="en-US" sz="1800"/>
              <a:t> and </a:t>
            </a:r>
            <a:r>
              <a:rPr b="1" lang="en-US" sz="1800"/>
              <a:t>send updates to</a:t>
            </a:r>
            <a:r>
              <a:rPr lang="en-US" sz="1800"/>
              <a:t> the store.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Actions (Tell Redux what to do)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Actions are </a:t>
            </a:r>
            <a:r>
              <a:rPr b="1" lang="en-US" sz="1800"/>
              <a:t>messages</a:t>
            </a:r>
            <a:r>
              <a:rPr lang="en-US" sz="1800"/>
              <a:t> that tell Redux what </a:t>
            </a:r>
            <a:r>
              <a:rPr b="1" lang="en-US" sz="1800"/>
              <a:t>changes should happen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Reducers (Update the state)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1" lang="en-US" sz="1800"/>
              <a:t>Pure Functions</a:t>
            </a:r>
            <a:r>
              <a:rPr lang="en-US" sz="1800"/>
              <a:t> that </a:t>
            </a:r>
            <a:r>
              <a:rPr b="1" lang="en-US" sz="1800"/>
              <a:t>modify the store</a:t>
            </a:r>
            <a:r>
              <a:rPr lang="en-US" sz="1800"/>
              <a:t> when actions are dispatched.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In RTK, reducers are </a:t>
            </a:r>
            <a:r>
              <a:rPr b="1" lang="en-US" sz="1800"/>
              <a:t>inside </a:t>
            </a:r>
            <a:r>
              <a:rPr b="1"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createSlice()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Dispatch (Send actions to update the state)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Used in components to </a:t>
            </a:r>
            <a:r>
              <a:rPr b="1" lang="en-US" sz="1800"/>
              <a:t>trigger actions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Selectors (Read data from the store)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/>
              <a:t>Used in components to </a:t>
            </a:r>
            <a:r>
              <a:rPr b="1" lang="en-US" sz="1800"/>
              <a:t>get data from Redux</a:t>
            </a:r>
            <a:r>
              <a:rPr lang="en-US" sz="1800"/>
              <a:t> (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useSelector()</a:t>
            </a:r>
            <a:r>
              <a:rPr lang="en-US" sz="1800"/>
              <a:t>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41e215438_0_48"/>
          <p:cNvSpPr txBox="1"/>
          <p:nvPr>
            <p:ph idx="1" type="body"/>
          </p:nvPr>
        </p:nvSpPr>
        <p:spPr>
          <a:xfrm>
            <a:off x="30450" y="1331250"/>
            <a:ext cx="9083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Store</a:t>
            </a:r>
            <a:r>
              <a:rPr lang="en-US" sz="2200"/>
              <a:t> → A big container that stores all the state (data). </a:t>
            </a:r>
            <a:br>
              <a:rPr lang="en-US" sz="2200"/>
            </a:br>
            <a:r>
              <a:rPr b="1" lang="en-US" sz="2200"/>
              <a:t>Selectors</a:t>
            </a:r>
            <a:r>
              <a:rPr lang="en-US" sz="2200"/>
              <a:t> → Functions that </a:t>
            </a:r>
            <a:r>
              <a:rPr b="1" lang="en-US" sz="2200"/>
              <a:t>extract</a:t>
            </a:r>
            <a:r>
              <a:rPr lang="en-US" sz="2200"/>
              <a:t> specific data from the store.</a:t>
            </a:r>
            <a:br>
              <a:rPr lang="en-US" sz="2200"/>
            </a:br>
            <a:r>
              <a:rPr b="1" lang="en-US" sz="2200"/>
              <a:t>Actions</a:t>
            </a:r>
            <a:r>
              <a:rPr lang="en-US" sz="2200"/>
              <a:t> → Instructions that </a:t>
            </a:r>
            <a:r>
              <a:rPr b="1" lang="en-US" sz="2200"/>
              <a:t>tell Redux what to change</a:t>
            </a:r>
            <a:r>
              <a:rPr lang="en-US" sz="2200"/>
              <a:t> (like “increase the counter”). </a:t>
            </a:r>
            <a:br>
              <a:rPr lang="en-US" sz="2200"/>
            </a:br>
            <a:r>
              <a:rPr lang="en-US" sz="2200"/>
              <a:t> </a:t>
            </a:r>
            <a:r>
              <a:rPr b="1" lang="en-US" sz="2200"/>
              <a:t>Dispatcher</a:t>
            </a:r>
            <a:r>
              <a:rPr lang="en-US" sz="2200"/>
              <a:t> → </a:t>
            </a:r>
            <a:r>
              <a:rPr b="1" lang="en-US" sz="2200"/>
              <a:t>Triggers</a:t>
            </a:r>
            <a:r>
              <a:rPr lang="en-US" sz="2200"/>
              <a:t> actions and tells Redux, "Hey, do this now!" </a:t>
            </a:r>
            <a:br>
              <a:rPr lang="en-US" sz="2200"/>
            </a:br>
            <a:r>
              <a:rPr lang="en-US" sz="2200"/>
              <a:t> </a:t>
            </a:r>
            <a:r>
              <a:rPr b="1" lang="en-US" sz="2200"/>
              <a:t>Reducers</a:t>
            </a:r>
            <a:r>
              <a:rPr lang="en-US" sz="2200"/>
              <a:t> → The actual </a:t>
            </a:r>
            <a:r>
              <a:rPr b="1" lang="en-US" sz="2200"/>
              <a:t>workers</a:t>
            </a:r>
            <a:r>
              <a:rPr lang="en-US" sz="2200"/>
              <a:t> that </a:t>
            </a:r>
            <a:r>
              <a:rPr b="1" lang="en-US" sz="2200"/>
              <a:t>update the state</a:t>
            </a:r>
            <a:r>
              <a:rPr lang="en-US" sz="2200"/>
              <a:t> based on the action.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Example:</a:t>
            </a:r>
            <a:r>
              <a:rPr lang="en-US" sz="2200"/>
              <a:t> If you click a "Like" button in an app: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Action</a:t>
            </a:r>
            <a:r>
              <a:rPr lang="en-US" sz="2200"/>
              <a:t> → "Like Post"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Dispatcher</a:t>
            </a:r>
            <a:r>
              <a:rPr lang="en-US" sz="2200"/>
              <a:t> → Sends "Like Post" to Redux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Reducer</a:t>
            </a:r>
            <a:r>
              <a:rPr lang="en-US" sz="2200"/>
              <a:t> → Increases the like count in the store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Selector</a:t>
            </a:r>
            <a:r>
              <a:rPr lang="en-US" sz="2200"/>
              <a:t> → Gets the updated like count to show on the screen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2" name="Google Shape;172;g3441e215438_0_48"/>
          <p:cNvSpPr txBox="1"/>
          <p:nvPr>
            <p:ph type="title"/>
          </p:nvPr>
        </p:nvSpPr>
        <p:spPr>
          <a:xfrm>
            <a:off x="-1" y="199575"/>
            <a:ext cx="74376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484699" y="452725"/>
            <a:ext cx="7590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Pure function in Redux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484700" y="1216425"/>
            <a:ext cx="8222700" cy="4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A pure function in Redux (or in general programming) is a function that: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</a:rPr>
              <a:t>1. Always returns the same output for the same input – No randomness or dependence on external variables.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</a:rPr>
              <a:t>2. Has no side effects – It doesn’t modify external state, make API calls, or mutate data.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</a:rPr>
              <a:t>3. In Redux, reducers must be pure functions because they take the current state and an action, then return a new state without modifying the existing state.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3cb5b8fb97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0" y="1195075"/>
            <a:ext cx="8839204" cy="46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3cb5b8fb97_0_51"/>
          <p:cNvSpPr txBox="1"/>
          <p:nvPr>
            <p:ph type="title"/>
          </p:nvPr>
        </p:nvSpPr>
        <p:spPr>
          <a:xfrm>
            <a:off x="301974" y="183975"/>
            <a:ext cx="7590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41e215438_0_58"/>
          <p:cNvSpPr txBox="1"/>
          <p:nvPr>
            <p:ph type="title"/>
          </p:nvPr>
        </p:nvSpPr>
        <p:spPr>
          <a:xfrm>
            <a:off x="463210" y="22696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 (action + reducer)</a:t>
            </a:r>
            <a:endParaRPr/>
          </a:p>
        </p:txBody>
      </p:sp>
      <p:sp>
        <p:nvSpPr>
          <p:cNvPr id="193" name="Google Shape;193;g3441e215438_0_58"/>
          <p:cNvSpPr txBox="1"/>
          <p:nvPr>
            <p:ph idx="1" type="body"/>
          </p:nvPr>
        </p:nvSpPr>
        <p:spPr>
          <a:xfrm>
            <a:off x="548225" y="1084025"/>
            <a:ext cx="85527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 </a:t>
            </a:r>
            <a:r>
              <a:rPr b="1" lang="en-US"/>
              <a:t>slice</a:t>
            </a:r>
            <a:r>
              <a:rPr lang="en-US"/>
              <a:t> in Redux Toolkit is like a </a:t>
            </a:r>
            <a:r>
              <a:rPr b="1" lang="en-US"/>
              <a:t>state variable</a:t>
            </a:r>
            <a:r>
              <a:rPr lang="en-US"/>
              <a:t> but with built-in actions and an initial value.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createSlice()</a:t>
            </a:r>
            <a:r>
              <a:rPr lang="en-US"/>
              <a:t>, </a:t>
            </a:r>
            <a:r>
              <a:rPr b="1" lang="en-US"/>
              <a:t>reducers and actions are defined together</a:t>
            </a:r>
            <a:r>
              <a:rPr lang="en-US"/>
              <a:t> inside a single slice.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Think of this like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[counter, setCounter] = useState(0);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but for </a:t>
            </a:r>
            <a:r>
              <a:rPr b="1" lang="en-US"/>
              <a:t>global state</a:t>
            </a:r>
            <a:r>
              <a:rPr lang="en-US"/>
              <a:t>, where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US"/>
              <a:t> also has actions like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increment</a:t>
            </a:r>
            <a:r>
              <a:rPr lang="en-US"/>
              <a:t> and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decrement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Redux Slice = State + Actions in One Place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you create a slice: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/>
              <a:t>You define a state variable</a:t>
            </a:r>
            <a:r>
              <a:rPr lang="en-US"/>
              <a:t>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en-US"/>
              <a:t> with an initial value).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/>
              <a:t>You define actions</a:t>
            </a:r>
            <a:r>
              <a:rPr lang="en-US"/>
              <a:t>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increment</a:t>
            </a:r>
            <a:r>
              <a:rPr lang="en-US"/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decrement</a:t>
            </a:r>
            <a:r>
              <a:rPr lang="en-US"/>
              <a:t>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/>
              <a:t>Redux handles updating the state for you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