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9089-D2BA-4F7A-8DC4-F25B7021CBB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EA13-615C-4C7D-94B7-14A89F8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EA13-615C-4C7D-94B7-14A89F822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EA13-615C-4C7D-94B7-14A89F822C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D14F-C75C-4433-B890-E418043B102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5DD2-B2D8-448A-BAFB-70499ED5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A91D3C-49E1-AF8E-5943-732894309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526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46"/>
            <a:ext cx="121920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parents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and recombine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off-springs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selection is 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 as good parents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and fitter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 solution taking over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population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the solutions being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to one 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space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loss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up of the entire population by one extremely fit solution is known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convergence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is an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undesirable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GA.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good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crucial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GA.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41592"/>
            <a:ext cx="121920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" y="699654"/>
            <a:ext cx="7689273" cy="61583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crossover operator is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reproduction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crossover. 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parent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off-springs</a:t>
            </a:r>
            <a:r>
              <a:rPr lang="en-US" sz="3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produced using the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material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parents. 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is usually applied in a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probability  p</a:t>
            </a:r>
            <a:r>
              <a:rPr lang="en-US" sz="3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Operators</a:t>
            </a:r>
          </a:p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operators are very generic and the GA Designer might choose to </a:t>
            </a:r>
            <a:r>
              <a:rPr lang="en-US" sz="3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problem-specific crossover operator.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Point Crossover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crossover point is selected and the </a:t>
            </a:r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tails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its two parents are swapped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new off-springs.</a:t>
            </a:r>
          </a:p>
          <a:p>
            <a:pPr marL="0" indent="0" algn="just">
              <a:buNone/>
            </a:pPr>
            <a:r>
              <a:rPr lang="en-US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Point Crossover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wherein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segments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swapped to get </a:t>
            </a:r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off-springs.</a:t>
            </a:r>
          </a:p>
          <a:p>
            <a:pPr algn="just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65" y="1976438"/>
            <a:ext cx="437803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63" y="3946812"/>
            <a:ext cx="423689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851"/>
            <a:ext cx="12192000" cy="10299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3" y="1790525"/>
            <a:ext cx="6539345" cy="50674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Operators</a:t>
            </a:r>
          </a:p>
          <a:p>
            <a:pPr marL="0" indent="0" algn="just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designer might find a combination of these approaches or a problem-specific mutation operator more useful.</a:t>
            </a:r>
          </a:p>
          <a:p>
            <a:pPr marL="0" indent="0" algn="just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Flip Mutation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random 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them. This is used for binary encoded GAs.</a:t>
            </a:r>
          </a:p>
          <a:p>
            <a:pPr marL="0" indent="0" algn="just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Mutation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positions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random, and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values. </a:t>
            </a:r>
          </a:p>
          <a:p>
            <a:pPr marL="0" indent="0" algn="just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Scramble Mutation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entire chromosome, a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genes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chosen and their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scrambled or shuffled randomly.</a:t>
            </a:r>
          </a:p>
          <a:p>
            <a:pPr marL="0" indent="0" algn="just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Mutation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subset of genes like in 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scramble mutation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instead of shuffling the subset,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merely invert the entire string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subset</a:t>
            </a:r>
            <a:r>
              <a:rPr lang="en-US" sz="27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91" y="2659806"/>
            <a:ext cx="5407168" cy="80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68" y="3565355"/>
            <a:ext cx="5381624" cy="927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68" y="4596363"/>
            <a:ext cx="5381624" cy="760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068" y="5534644"/>
            <a:ext cx="5330536" cy="8976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0592"/>
            <a:ext cx="121409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introduce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population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usually applied with a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probability – p</a:t>
            </a:r>
            <a:r>
              <a:rPr lang="en-US" sz="2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GA gets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to a random search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0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422"/>
            <a:ext cx="12192000" cy="10015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Survivor Selection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7130762" cy="583441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kicked out or kept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generation.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ensure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fitter 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kicked out of the population, while at the same time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maintained.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fittest member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population is always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next generation.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strategies are widely used for Survivor Selection: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Based Selection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Based Selection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07" y="678179"/>
            <a:ext cx="4170947" cy="294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55" y="3619448"/>
            <a:ext cx="4604083" cy="3238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579136"/>
            <a:ext cx="2476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660"/>
            <a:ext cx="121920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Condition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termination condition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in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run will 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want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termination condition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close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keep one of the following termination conditions 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has been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improvement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population for X iterations.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reach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absolute number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generations.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has reached a certain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pre-defined value.</a:t>
            </a:r>
          </a:p>
        </p:txBody>
      </p:sp>
    </p:spTree>
    <p:extLst>
      <p:ext uri="{BB962C8B-B14F-4D97-AF65-F5344CB8AC3E}">
        <p14:creationId xmlns:p14="http://schemas.microsoft.com/office/powerpoint/2010/main" val="200154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Recall GA Significant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6919415" cy="5532437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Score/Function/Value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Fitness Score is given to each individual which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ability of an individual to “compete”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individual having optimal fitness score (or near optimal) are sought.</a:t>
            </a:r>
            <a:r>
              <a:rPr lang="en-US" b="1" dirty="0"/>
              <a:t> </a:t>
            </a:r>
          </a:p>
          <a:p>
            <a:pPr marL="0" indent="0" algn="just" fontAlgn="base">
              <a:buNone/>
            </a:pP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Operator: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give preference to the individuals with good fitness scores and allow them to pass there genes to the successive generations.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Operator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mating between individuals. Two individuals are selected using selection operator and crossover sites are chosen randomly. Then the genes at these crossover sites are exchanged thus creating a completely new individual (offspring).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222" y="2811438"/>
            <a:ext cx="5090971" cy="28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Recall GA Significant Elements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77338" y="1325563"/>
            <a:ext cx="5563738" cy="5532437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Operator: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key idea is to insert random genes in offspring to maintain the diversity in population to avoid the premature convergence.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algorithm can be summarized as: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" y="3242694"/>
            <a:ext cx="5436358" cy="22036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59523" y="1536336"/>
            <a:ext cx="62324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Randomly initialize populations p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Determine fitness of population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convergence repeat: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a) Select parents from population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Crossover and generate new population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Perform mutation on new population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d) Calculate fitness for new population</a:t>
            </a:r>
          </a:p>
        </p:txBody>
      </p:sp>
    </p:spTree>
    <p:extLst>
      <p:ext uri="{BB962C8B-B14F-4D97-AF65-F5344CB8AC3E}">
        <p14:creationId xmlns:p14="http://schemas.microsoft.com/office/powerpoint/2010/main" val="23173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 is search optimization technique based on the principles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Genetics and Natural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Holland.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or near-optimal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difficult problems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Darwin’s Principle 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“Survival of the fittest”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larger branch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computation known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optimization in: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Engineering Problems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Pattern Recognition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755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2436"/>
            <a:ext cx="12192000" cy="553243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GAs, have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or a population of possible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given problem.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solutions undergo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Recombination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new children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candidate solution)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value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are given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chance to 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yield more “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fitter” individuals.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(“Survival of the Fittest”)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“evolving”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better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or solutions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generations, till reach a stopping criterion.</a:t>
            </a:r>
          </a:p>
        </p:txBody>
      </p:sp>
    </p:spTree>
    <p:extLst>
      <p:ext uri="{BB962C8B-B14F-4D97-AF65-F5344CB8AC3E}">
        <p14:creationId xmlns:p14="http://schemas.microsoft.com/office/powerpoint/2010/main" val="381430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981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“Good-Enough” &amp; “Fast-Enough”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" y="1044885"/>
            <a:ext cx="6438900" cy="58131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Set Problems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set of problems, which are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GAs efficient to provide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usable near-optimal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short amount of time.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In Landscapes Problems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starts from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point and moving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direction of the gradient, reach the top of the hill. However, complex problem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of many peaks causes such methods to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inherent tendency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stuck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optima</a:t>
            </a:r>
            <a:r>
              <a:rPr lang="en-US" dirty="0"/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91" y="3951443"/>
            <a:ext cx="5514109" cy="29065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7891" y="978320"/>
            <a:ext cx="551410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Fast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takes a few minutes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even a few hours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compute the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“optimal”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from the source to destination.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such applications is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acceptable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“good-enough”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“fast” is required.</a:t>
            </a:r>
          </a:p>
        </p:txBody>
      </p:sp>
    </p:spTree>
    <p:extLst>
      <p:ext uri="{BB962C8B-B14F-4D97-AF65-F5344CB8AC3E}">
        <p14:creationId xmlns:p14="http://schemas.microsoft.com/office/powerpoint/2010/main" val="29274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049"/>
            <a:ext cx="12192000" cy="1039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844"/>
            <a:ext cx="6691745" cy="527389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(encoded)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problem.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Alleles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gene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type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the values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or 2.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child such as the color of the eye, blood group inherited from parents.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5" y="2384100"/>
            <a:ext cx="4927499" cy="28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1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Genotype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Gene-pair.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 process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phenotype.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solution as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alter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Crossover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764"/>
            <a:ext cx="12192000" cy="568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25563"/>
            <a:ext cx="6885709" cy="553243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population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or heuristics)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parents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population (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mating.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parents to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off-springs.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off-springs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the existing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(Solutions)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population and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repeats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way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try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human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378764"/>
            <a:ext cx="5012566" cy="62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092"/>
            <a:ext cx="12192000" cy="8174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–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&amp; Initialization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510"/>
            <a:ext cx="12192000" cy="57634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is a subset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generation.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dealing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population are: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population should be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might lead to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premature convergence.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kept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cause a GA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might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enough for a good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mating 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primary methods to initialize a population in a GA: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Populate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completely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initialization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Populate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population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problem.</a:t>
            </a:r>
          </a:p>
        </p:txBody>
      </p:sp>
    </p:spTree>
    <p:extLst>
      <p:ext uri="{BB962C8B-B14F-4D97-AF65-F5344CB8AC3E}">
        <p14:creationId xmlns:p14="http://schemas.microsoft.com/office/powerpoint/2010/main" val="8536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528"/>
            <a:ext cx="12192000" cy="11083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8364"/>
            <a:ext cx="12192000" cy="574963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which takes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problem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how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“fit”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“good”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with respect to problem.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GA, so it should be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 of the fitness value can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affect GA and make it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objective is to either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more complex problems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objectives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 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different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1540</Words>
  <Application>Microsoft Office PowerPoint</Application>
  <PresentationFormat>Widescreen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 Week 6 Genetic Algorithm </vt:lpstr>
      <vt:lpstr>Genetic Algorithm - Introduction</vt:lpstr>
      <vt:lpstr>Genetic Algorithm - Introduction</vt:lpstr>
      <vt:lpstr>Genetic Algorithms “Good-Enough” &amp; “Fast-Enough”</vt:lpstr>
      <vt:lpstr>Genetic Algorithms – Basic Terminologies </vt:lpstr>
      <vt:lpstr>Genetic Algorithms – Basic Terminologies </vt:lpstr>
      <vt:lpstr>Genetic Algorithm - Structure</vt:lpstr>
      <vt:lpstr>Genetic Algorithms – Population &amp; Initialization </vt:lpstr>
      <vt:lpstr>Genetic Algorithms - Fitness Function </vt:lpstr>
      <vt:lpstr>Genetic Algorithms - Parent Selection </vt:lpstr>
      <vt:lpstr>Genetic Algorithms - Crossover </vt:lpstr>
      <vt:lpstr>Genetic Algorithms - Mutation </vt:lpstr>
      <vt:lpstr>Genetic Algorithms - Survivor Selection </vt:lpstr>
      <vt:lpstr>Genetic Algorithms - Termination Condition </vt:lpstr>
      <vt:lpstr>Lets Recall GA Significant Elements</vt:lpstr>
      <vt:lpstr>Lets Recall GA Significant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Week 6 Genetic Algorithm</dc:title>
  <dc:creator>Hp</dc:creator>
  <cp:lastModifiedBy>Syed Mujtaba Hassan Rizvi</cp:lastModifiedBy>
  <cp:revision>41</cp:revision>
  <dcterms:created xsi:type="dcterms:W3CDTF">2020-11-02T09:06:11Z</dcterms:created>
  <dcterms:modified xsi:type="dcterms:W3CDTF">2023-10-20T02:20:55Z</dcterms:modified>
</cp:coreProperties>
</file>