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168.xml"/>
  <Override ContentType="application/vnd.openxmlformats-officedocument.presentationml.notesSlide+xml" PartName="/ppt/notesSlides/notesSlide222.xml"/>
  <Override ContentType="application/vnd.openxmlformats-officedocument.presentationml.notesSlide+xml" PartName="/ppt/notesSlides/notesSlide257.xml"/>
  <Override ContentType="application/vnd.openxmlformats-officedocument.presentationml.notesSlide+xml" PartName="/ppt/notesSlides/notesSlide265.xml"/>
  <Override ContentType="application/vnd.openxmlformats-officedocument.presentationml.notesSlide+xml" PartName="/ppt/notesSlides/notesSlide125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117.xml"/>
  <Override ContentType="application/vnd.openxmlformats-officedocument.presentationml.notesSlide+xml" PartName="/ppt/notesSlides/notesSlide249.xml"/>
  <Override ContentType="application/vnd.openxmlformats-officedocument.presentationml.notesSlide+xml" PartName="/ppt/notesSlides/notesSlide206.xml"/>
  <Override ContentType="application/vnd.openxmlformats-officedocument.presentationml.notesSlide+xml" PartName="/ppt/notesSlides/notesSlide230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33.xml"/>
  <Override ContentType="application/vnd.openxmlformats-officedocument.presentationml.notesSlide+xml" PartName="/ppt/notesSlides/notesSlide176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4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96.xml"/>
  <Override ContentType="application/vnd.openxmlformats-officedocument.presentationml.notesSlide+xml" PartName="/ppt/notesSlides/notesSlide250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148.xml"/>
  <Override ContentType="application/vnd.openxmlformats-officedocument.presentationml.notesSlide+xml" PartName="/ppt/notesSlides/notesSlide202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137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34.xml"/>
  <Override ContentType="application/vnd.openxmlformats-officedocument.presentationml.notesSlide+xml" PartName="/ppt/notesSlides/notesSlide141.xml"/>
  <Override ContentType="application/vnd.openxmlformats-officedocument.presentationml.notesSlide+xml" PartName="/ppt/notesSlides/notesSlide153.xml"/>
  <Override ContentType="application/vnd.openxmlformats-officedocument.presentationml.notesSlide+xml" PartName="/ppt/notesSlides/notesSlide110.xml"/>
  <Override ContentType="application/vnd.openxmlformats-officedocument.presentationml.notesSlide+xml" PartName="/ppt/notesSlides/notesSlide18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29.xml"/>
  <Override ContentType="application/vnd.openxmlformats-officedocument.presentationml.notesSlide+xml" PartName="/ppt/notesSlides/notesSlide180.xml"/>
  <Override ContentType="application/vnd.openxmlformats-officedocument.presentationml.notesSlide+xml" PartName="/ppt/notesSlides/notesSlide172.xml"/>
  <Override ContentType="application/vnd.openxmlformats-officedocument.presentationml.notesSlide+xml" PartName="/ppt/notesSlides/notesSlide261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0.xml"/>
  <Override ContentType="application/vnd.openxmlformats-officedocument.presentationml.notesSlide+xml" PartName="/ppt/notesSlides/notesSlide129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253.xml"/>
  <Override ContentType="application/vnd.openxmlformats-officedocument.presentationml.notesSlide+xml" PartName="/ppt/notesSlides/notesSlide144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38.xml"/>
  <Override ContentType="application/vnd.openxmlformats-officedocument.presentationml.notesSlide+xml" PartName="/ppt/notesSlides/notesSlide157.xml"/>
  <Override ContentType="application/vnd.openxmlformats-officedocument.presentationml.notesSlide+xml" PartName="/ppt/notesSlides/notesSlide114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16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8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225.xml"/>
  <Override ContentType="application/vnd.openxmlformats-officedocument.presentationml.notesSlide+xml" PartName="/ppt/notesSlides/notesSlide242.xml"/>
  <Override ContentType="application/vnd.openxmlformats-officedocument.presentationml.notesSlide+xml" PartName="/ppt/notesSlides/notesSlide268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24.xml"/>
  <Override ContentType="application/vnd.openxmlformats-officedocument.presentationml.notesSlide+xml" PartName="/ppt/notesSlides/notesSlide256.xml"/>
  <Override ContentType="application/vnd.openxmlformats-officedocument.presentationml.notesSlide+xml" PartName="/ppt/notesSlides/notesSlide213.xml"/>
  <Override ContentType="application/vnd.openxmlformats-officedocument.presentationml.notesSlide+xml" PartName="/ppt/notesSlides/notesSlide223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77.xml"/>
  <Override ContentType="application/vnd.openxmlformats-officedocument.presentationml.notesSlide+xml" PartName="/ppt/notesSlides/notesSlide231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266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1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0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4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152.xml"/>
  <Override ContentType="application/vnd.openxmlformats-officedocument.presentationml.notesSlide+xml" PartName="/ppt/notesSlides/notesSlide195.xml"/>
  <Override ContentType="application/vnd.openxmlformats-officedocument.presentationml.notesSlide+xml" PartName="/ppt/notesSlides/notesSlide183.xml"/>
  <Override ContentType="application/vnd.openxmlformats-officedocument.presentationml.notesSlide+xml" PartName="/ppt/notesSlides/notesSlide217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118.xml"/>
  <Override ContentType="application/vnd.openxmlformats-officedocument.presentationml.notesSlide+xml" PartName="/ppt/notesSlides/notesSlide167.xml"/>
  <Override ContentType="application/vnd.openxmlformats-officedocument.presentationml.notesSlide+xml" PartName="/ppt/notesSlides/notesSlide140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51.xml"/>
  <Override ContentType="application/vnd.openxmlformats-officedocument.presentationml.notesSlide+xml" PartName="/ppt/notesSlides/notesSlide149.xml"/>
  <Override ContentType="application/vnd.openxmlformats-officedocument.presentationml.notesSlide+xml" PartName="/ppt/notesSlides/notesSlide25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35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39.xml"/>
  <Override ContentType="application/vnd.openxmlformats-officedocument.presentationml.notesSlide+xml" PartName="/ppt/notesSlides/notesSlide2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5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13.xml"/>
  <Override ContentType="application/vnd.openxmlformats-officedocument.presentationml.notesSlide+xml" PartName="/ppt/notesSlides/notesSlide199.xml"/>
  <Override ContentType="application/vnd.openxmlformats-officedocument.presentationml.notesSlide+xml" PartName="/ppt/notesSlides/notesSlide245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90.xml"/>
  <Override ContentType="application/vnd.openxmlformats-officedocument.presentationml.notesSlide+xml" PartName="/ppt/notesSlides/notesSlide218.xml"/>
  <Override ContentType="application/vnd.openxmlformats-officedocument.presentationml.notesSlide+xml" PartName="/ppt/notesSlides/notesSlide26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3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73.xml"/>
  <Override ContentType="application/vnd.openxmlformats-officedocument.presentationml.notesSlide+xml" PartName="/ppt/notesSlides/notesSlide128.xml"/>
  <Override ContentType="application/vnd.openxmlformats-officedocument.presentationml.notesSlide+xml" PartName="/ppt/notesSlides/notesSlide267.xml"/>
  <Override ContentType="application/vnd.openxmlformats-officedocument.presentationml.notesSlide+xml" PartName="/ppt/notesSlides/notesSlide224.xml"/>
  <Override ContentType="application/vnd.openxmlformats-officedocument.presentationml.notesSlide+xml" PartName="/ppt/notesSlides/notesSlide241.xml"/>
  <Override ContentType="application/vnd.openxmlformats-officedocument.presentationml.notesSlide+xml" PartName="/ppt/notesSlides/notesSlide162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45.xml"/>
  <Override ContentType="application/vnd.openxmlformats-officedocument.presentationml.notesSlide+xml" PartName="/ppt/notesSlides/notesSlide207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88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239.xml"/>
  <Override ContentType="application/vnd.openxmlformats-officedocument.presentationml.notesSlide+xml" PartName="/ppt/notesSlides/notesSlide24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86.xml"/>
  <Override ContentType="application/vnd.openxmlformats-officedocument.presentationml.notesSlide+xml" PartName="/ppt/notesSlides/notesSlide143.xml"/>
  <Override ContentType="application/vnd.openxmlformats-officedocument.presentationml.notesSlide+xml" PartName="/ppt/notesSlides/notesSlide151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23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94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119.xml"/>
  <Override ContentType="application/vnd.openxmlformats-officedocument.presentationml.notesSlide+xml" PartName="/ppt/notesSlides/notesSlide263.xml"/>
  <Override ContentType="application/vnd.openxmlformats-officedocument.presentationml.notesSlide+xml" PartName="/ppt/notesSlides/notesSlide259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166.xml"/>
  <Override ContentType="application/vnd.openxmlformats-officedocument.presentationml.notesSlide+xml" PartName="/ppt/notesSlides/notesSlide182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78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135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204.xml"/>
  <Override ContentType="application/vnd.openxmlformats-officedocument.presentationml.notesSlide+xml" PartName="/ppt/notesSlides/notesSlide24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123.xml"/>
  <Override ContentType="application/vnd.openxmlformats-officedocument.presentationml.notesSlide+xml" PartName="/ppt/notesSlides/notesSlide171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16.xml"/>
  <Override ContentType="application/vnd.openxmlformats-officedocument.presentationml.notesSlide+xml" PartName="/ppt/notesSlides/notesSlide227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138.xml"/>
  <Override ContentType="application/vnd.openxmlformats-officedocument.presentationml.notesSlide+xml" PartName="/ppt/notesSlides/notesSlide163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98.xml"/>
  <Override ContentType="application/vnd.openxmlformats-officedocument.presentationml.notesSlide+xml" PartName="/ppt/notesSlides/notesSlide112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155.xml"/>
  <Override ContentType="application/vnd.openxmlformats-officedocument.presentationml.notesSlide+xml" PartName="/ppt/notesSlides/notesSlide189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46.xml"/>
  <Override ContentType="application/vnd.openxmlformats-officedocument.presentationml.notesSlide+xml" PartName="/ppt/notesSlides/notesSlide21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0.xml"/>
  <Override ContentType="application/vnd.openxmlformats-officedocument.presentationml.notesSlide+xml" PartName="/ppt/notesSlides/notesSlide236.xml"/>
  <Override ContentType="application/vnd.openxmlformats-officedocument.presentationml.notesSlide+xml" PartName="/ppt/notesSlides/notesSlide244.xml"/>
  <Override ContentType="application/vnd.openxmlformats-officedocument.presentationml.notesSlide+xml" PartName="/ppt/notesSlides/notesSlide20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31.xml"/>
  <Override ContentType="application/vnd.openxmlformats-officedocument.presentationml.notesSlide+xml" PartName="/ppt/notesSlides/notesSlide127.xml"/>
  <Override ContentType="application/vnd.openxmlformats-officedocument.presentationml.notesSlide+xml" PartName="/ppt/notesSlides/notesSlide191.xml"/>
  <Override ContentType="application/vnd.openxmlformats-officedocument.presentationml.notesSlide+xml" PartName="/ppt/notesSlides/notesSlide20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174.xml"/>
  <Override ContentType="application/vnd.openxmlformats-officedocument.presentationml.notesSlide+xml" PartName="/ppt/notesSlides/notesSlide255.xml"/>
  <Override ContentType="application/vnd.openxmlformats-officedocument.presentationml.notesSlide+xml" PartName="/ppt/notesSlides/notesSlide212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193.xml"/>
  <Override ContentType="application/vnd.openxmlformats-officedocument.presentationml.notesSlide+xml" PartName="/ppt/notesSlides/notesSlide150.xml"/>
  <Override ContentType="application/vnd.openxmlformats-officedocument.presentationml.notesSlide+xml" PartName="/ppt/notesSlides/notesSlide142.xml"/>
  <Override ContentType="application/vnd.openxmlformats-officedocument.presentationml.notesSlide+xml" PartName="/ppt/notesSlides/notesSlide248.xml"/>
  <Override ContentType="application/vnd.openxmlformats-officedocument.presentationml.notesSlide+xml" PartName="/ppt/notesSlides/notesSlide116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59.xml"/>
  <Override ContentType="application/vnd.openxmlformats-officedocument.presentationml.notesSlide+xml" PartName="/ppt/notesSlides/notesSlide185.xml"/>
  <Override ContentType="application/vnd.openxmlformats-officedocument.presentationml.notesSlide+xml" PartName="/ppt/notesSlides/notesSlide215.xml"/>
  <Override ContentType="application/vnd.openxmlformats-officedocument.presentationml.notesSlide+xml" PartName="/ppt/notesSlides/notesSlide126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258.xml"/>
  <Override ContentType="application/vnd.openxmlformats-officedocument.presentationml.notesSlide+xml" PartName="/ppt/notesSlides/notesSlide169.xml"/>
  <Override ContentType="application/vnd.openxmlformats-officedocument.presentationml.notesSlide+xml" PartName="/ppt/notesSlides/notesSlide205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60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79.xml"/>
  <Override ContentType="application/vnd.openxmlformats-officedocument.presentationml.notesSlide+xml" PartName="/ppt/notesSlides/notesSlide233.xml"/>
  <Override ContentType="application/vnd.openxmlformats-officedocument.presentationml.notesSlide+xml" PartName="/ppt/notesSlides/notesSlide165.xml"/>
  <Override ContentType="application/vnd.openxmlformats-officedocument.presentationml.notesSlide+xml" PartName="/ppt/notesSlides/notesSlide122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264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170.xml"/>
  <Override ContentType="application/vnd.openxmlformats-officedocument.presentationml.notesSlide+xml" PartName="/ppt/notesSlides/notesSlide197.xml"/>
  <Override ContentType="application/vnd.openxmlformats-officedocument.presentationml.notesSlide+xml" PartName="/ppt/notesSlides/notesSlide221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154.xml"/>
  <Override ContentType="application/vnd.openxmlformats-officedocument.presentationml.notesSlide+xml" PartName="/ppt/notesSlides/notesSlide136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60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43.xml"/>
  <Override ContentType="application/vnd.openxmlformats-officedocument.presentationml.notesSlide+xml" PartName="/ppt/notesSlides/notesSlide111.xml"/>
  <Override ContentType="application/vnd.openxmlformats-officedocument.presentationml.notesSlide+xml" PartName="/ppt/notesSlides/notesSlide226.xml"/>
  <Override ContentType="application/vnd.openxmlformats-officedocument.presentationml.notesSlide+xml" PartName="/ppt/notesSlides/notesSlide200.xml"/>
  <Override ContentType="application/vnd.openxmlformats-officedocument.presentationml.notesSlide+xml" PartName="/ppt/notesSlides/notesSlide181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09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1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164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2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237.xml"/>
  <Override ContentType="application/vnd.openxmlformats-officedocument.presentationml.notesSlide+xml" PartName="/ppt/notesSlides/notesSlide211.xml"/>
  <Override ContentType="application/vnd.openxmlformats-officedocument.presentationml.notesSlide+xml" PartName="/ppt/notesSlides/notesSlide254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132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9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15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158.xml"/>
  <Override ContentType="application/vnd.openxmlformats-officedocument.presentationml.notesSlide+xml" PartName="/ppt/notesSlides/notesSlide175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1.xml"/>
  <Override ContentType="application/vnd.openxmlformats-officedocument.presentationml.slide+xml" PartName="/ppt/slides/slide164.xml"/>
  <Override ContentType="application/vnd.openxmlformats-officedocument.presentationml.slide+xml" PartName="/ppt/slides/slide253.xml"/>
  <Override ContentType="application/vnd.openxmlformats-officedocument.presentationml.slide+xml" PartName="/ppt/slides/slide43.xml"/>
  <Override ContentType="application/vnd.openxmlformats-officedocument.presentationml.slide+xml" PartName="/ppt/slides/slide199.xml"/>
  <Override ContentType="application/vnd.openxmlformats-officedocument.presentationml.slide+xml" PartName="/ppt/slides/slide210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202.xml"/>
  <Override ContentType="application/vnd.openxmlformats-officedocument.presentationml.slide+xml" PartName="/ppt/slides/slide105.xml"/>
  <Override ContentType="application/vnd.openxmlformats-officedocument.presentationml.slide+xml" PartName="/ppt/slides/slide148.xml"/>
  <Override ContentType="application/vnd.openxmlformats-officedocument.presentationml.slide+xml" PartName="/ppt/slides/slide172.xml"/>
  <Override ContentType="application/vnd.openxmlformats-officedocument.presentationml.slide+xml" PartName="/ppt/slides/slide19.xml"/>
  <Override ContentType="application/vnd.openxmlformats-officedocument.presentationml.slide+xml" PartName="/ppt/slides/slide5.xml"/>
  <Override ContentType="application/vnd.openxmlformats-officedocument.presentationml.slide+xml" PartName="/ppt/slides/slide237.xml"/>
  <Override ContentType="application/vnd.openxmlformats-officedocument.presentationml.slide+xml" PartName="/ppt/slides/slide261.xml"/>
  <Override ContentType="application/vnd.openxmlformats-officedocument.presentationml.slide+xml" PartName="/ppt/slides/slide51.xml"/>
  <Override ContentType="application/vnd.openxmlformats-officedocument.presentationml.slide+xml" PartName="/ppt/slides/slide245.xml"/>
  <Override ContentType="application/vnd.openxmlformats-officedocument.presentationml.slide+xml" PartName="/ppt/slides/slide113.xml"/>
  <Override ContentType="application/vnd.openxmlformats-officedocument.presentationml.slide+xml" PartName="/ppt/slides/slide94.xml"/>
  <Override ContentType="application/vnd.openxmlformats-officedocument.presentationml.slide+xml" PartName="/ppt/slides/slide156.xml"/>
  <Override ContentType="application/vnd.openxmlformats-officedocument.presentationml.slide+xml" PartName="/ppt/slides/slide217.xml"/>
  <Override ContentType="application/vnd.openxmlformats-officedocument.presentationml.slide+xml" PartName="/ppt/slides/slide71.xml"/>
  <Override ContentType="application/vnd.openxmlformats-officedocument.presentationml.slide+xml" PartName="/ppt/slides/slide179.xml"/>
  <Override ContentType="application/vnd.openxmlformats-officedocument.presentationml.slide+xml" PartName="/ppt/slides/slide233.xml"/>
  <Override ContentType="application/vnd.openxmlformats-officedocument.presentationml.slide+xml" PartName="/ppt/slides/slide66.xml"/>
  <Override ContentType="application/vnd.openxmlformats-officedocument.presentationml.slide+xml" PartName="/ppt/slides/slide265.xml"/>
  <Override ContentType="application/vnd.openxmlformats-officedocument.presentationml.slide+xml" PartName="/ppt/slides/slide23.xml"/>
  <Override ContentType="application/vnd.openxmlformats-officedocument.presentationml.slide+xml" PartName="/ppt/slides/slide229.xml"/>
  <Override ContentType="application/vnd.openxmlformats-officedocument.presentationml.slide+xml" PartName="/ppt/slides/slide136.xml"/>
  <Override ContentType="application/vnd.openxmlformats-officedocument.presentationml.slide+xml" PartName="/ppt/slides/slide184.xml"/>
  <Override ContentType="application/vnd.openxmlformats-officedocument.presentationml.slide+xml" PartName="/ppt/slides/slide141.xml"/>
  <Override ContentType="application/vnd.openxmlformats-officedocument.presentationml.slide+xml" PartName="/ppt/slides/slide82.xml"/>
  <Override ContentType="application/vnd.openxmlformats-officedocument.presentationml.slide+xml" PartName="/ppt/slides/slide9.xml"/>
  <Override ContentType="application/vnd.openxmlformats-officedocument.presentationml.slide+xml" PartName="/ppt/slides/slide168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187.xml"/>
  <Override ContentType="application/vnd.openxmlformats-officedocument.presentationml.slide+xml" PartName="/ppt/slides/slide98.xml"/>
  <Override ContentType="application/vnd.openxmlformats-officedocument.presentationml.slide+xml" PartName="/ppt/slides/slide152.xml"/>
  <Override ContentType="application/vnd.openxmlformats-officedocument.presentationml.slide+xml" PartName="/ppt/slides/slide125.xml"/>
  <Override ContentType="application/vnd.openxmlformats-officedocument.presentationml.slide+xml" PartName="/ppt/slides/slide257.xml"/>
  <Override ContentType="application/vnd.openxmlformats-officedocument.presentationml.slide+xml" PartName="/ppt/slides/slide20.xml"/>
  <Override ContentType="application/vnd.openxmlformats-officedocument.presentationml.slide+xml" PartName="/ppt/slides/slide161.xml"/>
  <Override ContentType="application/vnd.openxmlformats-officedocument.presentationml.slide+xml" PartName="/ppt/slides/slide214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206.xml"/>
  <Override ContentType="application/vnd.openxmlformats-officedocument.presentationml.slide+xml" PartName="/ppt/slides/slide55.xml"/>
  <Override ContentType="application/vnd.openxmlformats-officedocument.presentationml.slide+xml" PartName="/ppt/slides/slide249.xml"/>
  <Override ContentType="application/vnd.openxmlformats-officedocument.presentationml.slide+xml" PartName="/ppt/slides/slide195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242.xml"/>
  <Override ContentType="application/vnd.openxmlformats-officedocument.presentationml.slide+xml" PartName="/ppt/slides/slide129.xml"/>
  <Override ContentType="application/vnd.openxmlformats-officedocument.presentationml.slide+xml" PartName="/ppt/slides/slide63.xml"/>
  <Override ContentType="application/vnd.openxmlformats-officedocument.presentationml.slide+xml" PartName="/ppt/slides/slide159.xml"/>
  <Override ContentType="application/vnd.openxmlformats-officedocument.presentationml.slide+xml" PartName="/ppt/slides/slide101.xml"/>
  <Override ContentType="application/vnd.openxmlformats-officedocument.presentationml.slide+xml" PartName="/ppt/slides/slide116.xml"/>
  <Override ContentType="application/vnd.openxmlformats-officedocument.presentationml.slide+xml" PartName="/ppt/slides/slide144.xml"/>
  <Override ContentType="application/vnd.openxmlformats-officedocument.presentationml.slide+xml" PartName="/ppt/slides/slide133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176.xml"/>
  <Override ContentType="application/vnd.openxmlformats-officedocument.presentationml.slide+xml" PartName="/ppt/slides/slide268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225.xml"/>
  <Override ContentType="application/vnd.openxmlformats-officedocument.presentationml.slide+xml" PartName="/ppt/slides/slide180.xml"/>
  <Override ContentType="application/vnd.openxmlformats-officedocument.presentationml.slide+xml" PartName="/ppt/slides/slide18.xml"/>
  <Override ContentType="application/vnd.openxmlformats-officedocument.presentationml.slide+xml" PartName="/ppt/slides/slide201.xml"/>
  <Override ContentType="application/vnd.openxmlformats-officedocument.presentationml.slide+xml" PartName="/ppt/slides/slide244.xml"/>
  <Override ContentType="application/vnd.openxmlformats-officedocument.presentationml.slide+xml" PartName="/ppt/slides/slide52.xml"/>
  <Override ContentType="application/vnd.openxmlformats-officedocument.presentationml.slide+xml" PartName="/ppt/slides/slide95.xml"/>
  <Override ContentType="application/vnd.openxmlformats-officedocument.presentationml.slide+xml" PartName="/ppt/slides/slide181.xml"/>
  <Override ContentType="application/vnd.openxmlformats-officedocument.presentationml.slide+xml" PartName="/ppt/slides/slide157.xml"/>
  <Override ContentType="application/vnd.openxmlformats-officedocument.presentationml.slide+xml" PartName="/ppt/slides/slide211.xml"/>
  <Override ContentType="application/vnd.openxmlformats-officedocument.presentationml.slide+xml" PartName="/ppt/slides/slide77.xml"/>
  <Override ContentType="application/vnd.openxmlformats-officedocument.presentationml.slide+xml" PartName="/ppt/slides/slide165.xml"/>
  <Override ContentType="application/vnd.openxmlformats-officedocument.presentationml.slide+xml" PartName="/ppt/slides/slide34.xml"/>
  <Override ContentType="application/vnd.openxmlformats-officedocument.presentationml.slide+xml" PartName="/ppt/slides/slide254.xml"/>
  <Override ContentType="application/vnd.openxmlformats-officedocument.presentationml.slide+xml" PartName="/ppt/slides/slide122.xml"/>
  <Override ContentType="application/vnd.openxmlformats-officedocument.presentationml.slide+xml" PartName="/ppt/slides/slide147.xml"/>
  <Override ContentType="application/vnd.openxmlformats-officedocument.presentationml.slide+xml" PartName="/ppt/slides/slide191.xml"/>
  <Override ContentType="application/vnd.openxmlformats-officedocument.presentationml.slide+xml" PartName="/ppt/slides/slide23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137.xml"/>
  <Override ContentType="application/vnd.openxmlformats-officedocument.presentationml.slide+xml" PartName="/ppt/slides/slide110.xml"/>
  <Override ContentType="application/vnd.openxmlformats-officedocument.presentationml.slide+xml" PartName="/ppt/slides/slide250.xml"/>
  <Override ContentType="application/vnd.openxmlformats-officedocument.presentationml.slide+xml" PartName="/ppt/slides/slide153.xml"/>
  <Override ContentType="application/vnd.openxmlformats-officedocument.presentationml.slide+xml" PartName="/ppt/slides/slide248.xml"/>
  <Override ContentType="application/vnd.openxmlformats-officedocument.presentationml.slide+xml" PartName="/ppt/slides/slide67.xml"/>
  <Override ContentType="application/vnd.openxmlformats-officedocument.presentationml.slide+xml" PartName="/ppt/slides/slide196.xml"/>
  <Override ContentType="application/vnd.openxmlformats-officedocument.presentationml.slide+xml" PartName="/ppt/slides/slide171.xml"/>
  <Override ContentType="application/vnd.openxmlformats-officedocument.presentationml.slide+xml" PartName="/ppt/slides/slide259.xml"/>
  <Override ContentType="application/vnd.openxmlformats-officedocument.presentationml.slide+xml" PartName="/ppt/slides/slide49.xml"/>
  <Override ContentType="application/vnd.openxmlformats-officedocument.presentationml.slide+xml" PartName="/ppt/slides/slide216.xml"/>
  <Override ContentType="application/vnd.openxmlformats-officedocument.presentationml.slide+xml" PartName="/ppt/slides/slide83.xml"/>
  <Override ContentType="application/vnd.openxmlformats-officedocument.presentationml.slide+xml" PartName="/ppt/slides/slide6.xml"/>
  <Override ContentType="application/vnd.openxmlformats-officedocument.presentationml.slide+xml" PartName="/ppt/slides/slide264.xml"/>
  <Override ContentType="application/vnd.openxmlformats-officedocument.presentationml.slide+xml" PartName="/ppt/slides/slide119.xml"/>
  <Override ContentType="application/vnd.openxmlformats-officedocument.presentationml.slide+xml" PartName="/ppt/slides/slide40.xml"/>
  <Override ContentType="application/vnd.openxmlformats-officedocument.presentationml.slide+xml" PartName="/ppt/slides/slide221.xml"/>
  <Override ContentType="application/vnd.openxmlformats-officedocument.presentationml.slide+xml" PartName="/ppt/slides/slide73.xml"/>
  <Override ContentType="application/vnd.openxmlformats-officedocument.presentationml.slide+xml" PartName="/ppt/slides/slide169.xml"/>
  <Override ContentType="application/vnd.openxmlformats-officedocument.presentationml.slide+xml" PartName="/ppt/slides/slide258.xml"/>
  <Override ContentType="application/vnd.openxmlformats-officedocument.presentationml.slide+xml" PartName="/ppt/slides/slide30.xml"/>
  <Override ContentType="application/vnd.openxmlformats-officedocument.presentationml.slide+xml" PartName="/ppt/slides/slide126.xml"/>
  <Override ContentType="application/vnd.openxmlformats-officedocument.presentationml.slide+xml" PartName="/ppt/slides/slide186.xml"/>
  <Override ContentType="application/vnd.openxmlformats-officedocument.presentationml.slide+xml" PartName="/ppt/slides/slide215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222.xml"/>
  <Override ContentType="application/vnd.openxmlformats-officedocument.presentationml.slide+xml" PartName="/ppt/slides/slide205.xml"/>
  <Override ContentType="application/vnd.openxmlformats-officedocument.presentationml.slide+xml" PartName="/ppt/slides/slide160.xml"/>
  <Override ContentType="application/vnd.openxmlformats-officedocument.presentationml.slide+xml" PartName="/ppt/slides/slide232.xml"/>
  <Override ContentType="application/vnd.openxmlformats-officedocument.presentationml.slide+xml" PartName="/ppt/slides/slide100.xml"/>
  <Override ContentType="application/vnd.openxmlformats-officedocument.presentationml.slide+xml" PartName="/ppt/slides/slide90.xml"/>
  <Override ContentType="application/vnd.openxmlformats-officedocument.presentationml.slide+xml" PartName="/ppt/slides/slide143.xml"/>
  <Override ContentType="application/vnd.openxmlformats-officedocument.presentationml.slide+xml" PartName="/ppt/slides/slide132.xml"/>
  <Override ContentType="application/vnd.openxmlformats-officedocument.presentationml.slide+xml" PartName="/ppt/slides/slide62.xml"/>
  <Override ContentType="application/vnd.openxmlformats-officedocument.presentationml.slide+xml" PartName="/ppt/slides/slide175.xml"/>
  <Override ContentType="application/vnd.openxmlformats-officedocument.presentationml.slide+xml" PartName="/ppt/slides/slide1.xml"/>
  <Override ContentType="application/vnd.openxmlformats-officedocument.presentationml.slide+xml" PartName="/ppt/slides/slide192.xml"/>
  <Override ContentType="application/vnd.openxmlformats-officedocument.presentationml.slide+xml" PartName="/ppt/slides/slide45.xml"/>
  <Override ContentType="application/vnd.openxmlformats-officedocument.presentationml.slide+xml" PartName="/ppt/slides/slide226.xml"/>
  <Override ContentType="application/vnd.openxmlformats-officedocument.presentationml.slide+xml" PartName="/ppt/slides/slide28.xml"/>
  <Override ContentType="application/vnd.openxmlformats-officedocument.presentationml.slide+xml" PartName="/ppt/slides/slide209.xml"/>
  <Override ContentType="application/vnd.openxmlformats-officedocument.presentationml.slide+xml" PartName="/ppt/slides/slide200.xml"/>
  <Override ContentType="application/vnd.openxmlformats-officedocument.presentationml.slide+xml" PartName="/ppt/slides/slide243.xml"/>
  <Override ContentType="application/vnd.openxmlformats-officedocument.presentationml.slide+xml" PartName="/ppt/slides/slide88.xml"/>
  <Override ContentType="application/vnd.openxmlformats-officedocument.presentationml.slide+xml" PartName="/ppt/slides/slide158.xml"/>
  <Override ContentType="application/vnd.openxmlformats-officedocument.presentationml.slide+xml" PartName="/ppt/slides/slide115.xml"/>
  <Override ContentType="application/vnd.openxmlformats-officedocument.presentationml.slide+xml" PartName="/ppt/slides/slide260.xml"/>
  <Override ContentType="application/vnd.openxmlformats-officedocument.presentationml.slide+xml" PartName="/ppt/slides/slide3.xml"/>
  <Override ContentType="application/vnd.openxmlformats-officedocument.presentationml.slide+xml" PartName="/ppt/slides/slide182.xml"/>
  <Override ContentType="application/vnd.openxmlformats-officedocument.presentationml.slide+xml" PartName="/ppt/slides/slide17.xml"/>
  <Override ContentType="application/vnd.openxmlformats-officedocument.presentationml.slide+xml" PartName="/ppt/slides/slide138.xml"/>
  <Override ContentType="application/vnd.openxmlformats-officedocument.presentationml.slide+xml" PartName="/ppt/slides/slide25.xml"/>
  <Override ContentType="application/vnd.openxmlformats-officedocument.presentationml.slide+xml" PartName="/ppt/slides/slide174.xml"/>
  <Override ContentType="application/vnd.openxmlformats-officedocument.presentationml.slide+xml" PartName="/ppt/slides/slide190.xml"/>
  <Override ContentType="application/vnd.openxmlformats-officedocument.presentationml.slide+xml" PartName="/ppt/slides/slide227.xml"/>
  <Override ContentType="application/vnd.openxmlformats-officedocument.presentationml.slide+xml" PartName="/ppt/slides/slide33.xml"/>
  <Override ContentType="application/vnd.openxmlformats-officedocument.presentationml.slide+xml" PartName="/ppt/slides/slide219.xml"/>
  <Override ContentType="application/vnd.openxmlformats-officedocument.presentationml.slide+xml" PartName="/ppt/slides/slide68.xml"/>
  <Override ContentType="application/vnd.openxmlformats-officedocument.presentationml.slide+xml" PartName="/ppt/slides/slide170.xml"/>
  <Override ContentType="application/vnd.openxmlformats-officedocument.presentationml.slide+xml" PartName="/ppt/slides/slide204.xml"/>
  <Override ContentType="application/vnd.openxmlformats-officedocument.presentationml.slide+xml" PartName="/ppt/slides/slide247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123.xml"/>
  <Override ContentType="application/vnd.openxmlformats-officedocument.presentationml.slide+xml" PartName="/ppt/slides/slide220.xml"/>
  <Override ContentType="application/vnd.openxmlformats-officedocument.presentationml.slide+xml" PartName="/ppt/slides/slide263.xml"/>
  <Override ContentType="application/vnd.openxmlformats-officedocument.presentationml.slide+xml" PartName="/ppt/slides/slide166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235.xml"/>
  <Override ContentType="application/vnd.openxmlformats-officedocument.presentationml.slide+xml" PartName="/ppt/slides/slide154.xml"/>
  <Override ContentType="application/vnd.openxmlformats-officedocument.presentationml.slide+xml" PartName="/ppt/slides/slide197.xml"/>
  <Override ContentType="application/vnd.openxmlformats-officedocument.presentationml.slide+xml" PartName="/ppt/slides/slide10.xml"/>
  <Override ContentType="application/vnd.openxmlformats-officedocument.presentationml.slide+xml" PartName="/ppt/slides/slide111.xml"/>
  <Override ContentType="application/vnd.openxmlformats-officedocument.presentationml.slide+xml" PartName="/ppt/slides/slide251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3.xml"/>
  <Override ContentType="application/vnd.openxmlformats-officedocument.presentationml.slide+xml" PartName="/ppt/slides/slide266.xml"/>
  <Override ContentType="application/vnd.openxmlformats-officedocument.presentationml.slide+xml" PartName="/ppt/slides/slide240.xml"/>
  <Override ContentType="application/vnd.openxmlformats-officedocument.presentationml.slide+xml" PartName="/ppt/slides/slide22.xml"/>
  <Override ContentType="application/vnd.openxmlformats-officedocument.presentationml.slide+xml" PartName="/ppt/slides/slide185.xml"/>
  <Override ContentType="application/vnd.openxmlformats-officedocument.presentationml.slide+xml" PartName="/ppt/slides/slide231.xml"/>
  <Override ContentType="application/vnd.openxmlformats-officedocument.presentationml.slide+xml" PartName="/ppt/slides/slide65.xml"/>
  <Override ContentType="application/vnd.openxmlformats-officedocument.presentationml.slide+xml" PartName="/ppt/slides/slide118.xml"/>
  <Override ContentType="application/vnd.openxmlformats-officedocument.presentationml.slide+xml" PartName="/ppt/slides/slide142.xml"/>
  <Override ContentType="application/vnd.openxmlformats-officedocument.presentationml.slide+xml" PartName="/ppt/slides/slide72.xml"/>
  <Override ContentType="application/vnd.openxmlformats-officedocument.presentationml.slide+xml" PartName="/ppt/slides/slide135.xml"/>
  <Override ContentType="application/vnd.openxmlformats-officedocument.presentationml.slide+xml" PartName="/ppt/slides/slide178.xml"/>
  <Override ContentType="application/vnd.openxmlformats-officedocument.presentationml.slide+xml" PartName="/ppt/slides/slide29.xml"/>
  <Override ContentType="application/vnd.openxmlformats-officedocument.presentationml.slide+xml" PartName="/ppt/slides/slide212.xml"/>
  <Override ContentType="application/vnd.openxmlformats-officedocument.presentationml.slide+xml" PartName="/ppt/slides/slide255.xml"/>
  <Override ContentType="application/vnd.openxmlformats-officedocument.presentationml.slide+xml" PartName="/ppt/slides/slide76.xml"/>
  <Override ContentType="application/vnd.openxmlformats-officedocument.presentationml.slide+xml" PartName="/ppt/slides/slide131.xml"/>
  <Override ContentType="application/vnd.openxmlformats-officedocument.presentationml.slide+xml" PartName="/ppt/slides/slide93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114.xml"/>
  <Override ContentType="application/vnd.openxmlformats-officedocument.presentationml.slide+xml" PartName="/ppt/slides/slide163.xml"/>
  <Override ContentType="application/vnd.openxmlformats-officedocument.presentationml.slide+xml" PartName="/ppt/slides/slide127.xml"/>
  <Override ContentType="application/vnd.openxmlformats-officedocument.presentationml.slide+xml" PartName="/ppt/slides/slide146.xml"/>
  <Override ContentType="application/vnd.openxmlformats-officedocument.presentationml.slide+xml" PartName="/ppt/slides/slide150.xml"/>
  <Override ContentType="application/vnd.openxmlformats-officedocument.presentationml.slide+xml" PartName="/ppt/slides/slide189.xml"/>
  <Override ContentType="application/vnd.openxmlformats-officedocument.presentationml.slide+xml" PartName="/ppt/slides/slide120.xml"/>
  <Override ContentType="application/vnd.openxmlformats-officedocument.presentationml.slide+xml" PartName="/ppt/slides/slide87.xml"/>
  <Override ContentType="application/vnd.openxmlformats-officedocument.presentationml.slide+xml" PartName="/ppt/slides/slide57.xml"/>
  <Override ContentType="application/vnd.openxmlformats-officedocument.presentationml.slide+xml" PartName="/ppt/slides/slide238.xml"/>
  <Override ContentType="application/vnd.openxmlformats-officedocument.presentationml.slide+xml" PartName="/ppt/slides/slide44.xml"/>
  <Override ContentType="application/vnd.openxmlformats-officedocument.presentationml.slide+xml" PartName="/ppt/slides/slide193.xml"/>
  <Override ContentType="application/vnd.openxmlformats-officedocument.presentationml.slide+xml" PartName="/ppt/slides/slide208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228.xml"/>
  <Override ContentType="application/vnd.openxmlformats-officedocument.presentationml.slide+xml" PartName="/ppt/slides/slide139.xml"/>
  <Override ContentType="application/vnd.openxmlformats-officedocument.presentationml.slide+xml" PartName="/ppt/slides/slide60.xml"/>
  <Override ContentType="application/vnd.openxmlformats-officedocument.presentationml.slide+xml" PartName="/ppt/slides/slide26.xml"/>
  <Override ContentType="application/vnd.openxmlformats-officedocument.presentationml.slide+xml" PartName="/ppt/slides/slide112.xml"/>
  <Override ContentType="application/vnd.openxmlformats-officedocument.presentationml.slide+xml" PartName="/ppt/slides/slide198.xml"/>
  <Override ContentType="application/vnd.openxmlformats-officedocument.presentationml.slide+xml" PartName="/ppt/slides/slide15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218.xml"/>
  <Override ContentType="application/vnd.openxmlformats-officedocument.presentationml.slide+xml" PartName="/ppt/slides/slide130.xml"/>
  <Override ContentType="application/vnd.openxmlformats-officedocument.presentationml.slide+xml" PartName="/ppt/slides/slide173.xml"/>
  <Override ContentType="application/vnd.openxmlformats-officedocument.presentationml.slide+xml" PartName="/ppt/slides/slide16.xml"/>
  <Override ContentType="application/vnd.openxmlformats-officedocument.presentationml.slide+xml" PartName="/ppt/slides/slide262.xml"/>
  <Override ContentType="application/vnd.openxmlformats-officedocument.presentationml.slide+xml" PartName="/ppt/slides/slide97.xml"/>
  <Override ContentType="application/vnd.openxmlformats-officedocument.presentationml.slide+xml" PartName="/ppt/slides/slide140.xml"/>
  <Override ContentType="application/vnd.openxmlformats-officedocument.presentationml.slide+xml" PartName="/ppt/slides/slide11.xml"/>
  <Override ContentType="application/vnd.openxmlformats-officedocument.presentationml.slide+xml" PartName="/ppt/slides/slide183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246.xml"/>
  <Override ContentType="application/vnd.openxmlformats-officedocument.presentationml.slide+xml" PartName="/ppt/slides/slide149.xml"/>
  <Override ContentType="application/vnd.openxmlformats-officedocument.presentationml.slide+xml" PartName="/ppt/slides/slide203.xml"/>
  <Override ContentType="application/vnd.openxmlformats-officedocument.presentationml.slide+xml" PartName="/ppt/slides/slide252.xml"/>
  <Override ContentType="application/vnd.openxmlformats-officedocument.presentationml.slide+xml" PartName="/ppt/slides/slide124.xml"/>
  <Override ContentType="application/vnd.openxmlformats-officedocument.presentationml.slide+xml" PartName="/ppt/slides/slide106.xml"/>
  <Override ContentType="application/vnd.openxmlformats-officedocument.presentationml.slide+xml" PartName="/ppt/slides/slide167.xml"/>
  <Override ContentType="application/vnd.openxmlformats-officedocument.presentationml.slide+xml" PartName="/ppt/slides/slide70.xml"/>
  <Override ContentType="application/vnd.openxmlformats-officedocument.presentationml.slide+xml" PartName="/ppt/slides/slide234.xml"/>
  <Override ContentType="application/vnd.openxmlformats-officedocument.presentationml.slide+xml" PartName="/ppt/slides/slide194.xml"/>
  <Override ContentType="application/vnd.openxmlformats-officedocument.presentationml.slide+xml" PartName="/ppt/slides/slide151.xml"/>
  <Override ContentType="application/vnd.openxmlformats-officedocument.presentationml.slide+xml" PartName="/ppt/slides/slide177.xml"/>
  <Override ContentType="application/vnd.openxmlformats-officedocument.presentationml.slide+xml" PartName="/ppt/slides/slide134.xml"/>
  <Override ContentType="application/vnd.openxmlformats-officedocument.presentationml.slide+xml" PartName="/ppt/slides/slide207.xml"/>
  <Override ContentType="application/vnd.openxmlformats-officedocument.presentationml.slide+xml" PartName="/ppt/slides/slide224.xml"/>
  <Override ContentType="application/vnd.openxmlformats-officedocument.presentationml.slide+xml" PartName="/ppt/slides/slide47.xml"/>
  <Override ContentType="application/vnd.openxmlformats-officedocument.presentationml.slide+xml" PartName="/ppt/slides/slide267.xml"/>
  <Override ContentType="application/vnd.openxmlformats-officedocument.presentationml.slide+xml" PartName="/ppt/slides/slide241.xml"/>
  <Override ContentType="application/vnd.openxmlformats-officedocument.presentationml.slide+xml" PartName="/ppt/slides/slide21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117.xml"/>
  <Override ContentType="application/vnd.openxmlformats-officedocument.presentationml.slide+xml" PartName="/ppt/slides/slide145.xml"/>
  <Override ContentType="application/vnd.openxmlformats-officedocument.presentationml.slide+xml" PartName="/ppt/slides/slide188.xml"/>
  <Override ContentType="application/vnd.openxmlformats-officedocument.presentationml.slide+xml" PartName="/ppt/slides/slide162.xml"/>
  <Override ContentType="application/vnd.openxmlformats-officedocument.presentationml.slide+xml" PartName="/ppt/slides/slide32.xml"/>
  <Override ContentType="application/vnd.openxmlformats-officedocument.presentationml.slide+xml" PartName="/ppt/slides/slide75.xml"/>
  <Override ContentType="application/vnd.openxmlformats-officedocument.presentationml.slide+xml" PartName="/ppt/slides/slide213.xml"/>
  <Override ContentType="application/vnd.openxmlformats-officedocument.presentationml.slide+xml" PartName="/ppt/slides/slide58.xml"/>
  <Override ContentType="application/vnd.openxmlformats-officedocument.presentationml.slide+xml" PartName="/ppt/slides/slide239.xml"/>
  <Override ContentType="application/vnd.openxmlformats-officedocument.presentationml.slide+xml" PartName="/ppt/slides/slide15.xml"/>
  <Override ContentType="application/vnd.openxmlformats-officedocument.presentationml.slide+xml" PartName="/ppt/slides/slide230.xml"/>
  <Override ContentType="application/vnd.openxmlformats-officedocument.presentationml.slide+xml" PartName="/ppt/slides/slide256.xml"/>
  <Override ContentType="application/vnd.openxmlformats-officedocument.presentationml.slide+xml" PartName="/ppt/slides/slide12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2" r:id="rId4"/>
    <p:sldMasterId id="2147483693" r:id="rId5"/>
    <p:sldMasterId id="214748369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  <p:sldId id="353" r:id="rId105"/>
    <p:sldId id="354" r:id="rId106"/>
    <p:sldId id="355" r:id="rId107"/>
    <p:sldId id="356" r:id="rId108"/>
    <p:sldId id="357" r:id="rId109"/>
    <p:sldId id="358" r:id="rId110"/>
    <p:sldId id="359" r:id="rId111"/>
    <p:sldId id="360" r:id="rId112"/>
    <p:sldId id="361" r:id="rId113"/>
    <p:sldId id="362" r:id="rId114"/>
    <p:sldId id="363" r:id="rId115"/>
    <p:sldId id="364" r:id="rId116"/>
    <p:sldId id="365" r:id="rId117"/>
    <p:sldId id="366" r:id="rId118"/>
    <p:sldId id="367" r:id="rId119"/>
    <p:sldId id="368" r:id="rId120"/>
    <p:sldId id="369" r:id="rId121"/>
    <p:sldId id="370" r:id="rId122"/>
    <p:sldId id="371" r:id="rId123"/>
    <p:sldId id="372" r:id="rId124"/>
    <p:sldId id="373" r:id="rId125"/>
    <p:sldId id="374" r:id="rId126"/>
    <p:sldId id="375" r:id="rId127"/>
    <p:sldId id="376" r:id="rId128"/>
    <p:sldId id="377" r:id="rId129"/>
    <p:sldId id="378" r:id="rId130"/>
    <p:sldId id="379" r:id="rId131"/>
    <p:sldId id="380" r:id="rId132"/>
    <p:sldId id="381" r:id="rId133"/>
    <p:sldId id="382" r:id="rId134"/>
    <p:sldId id="383" r:id="rId135"/>
    <p:sldId id="384" r:id="rId136"/>
    <p:sldId id="385" r:id="rId137"/>
    <p:sldId id="386" r:id="rId138"/>
    <p:sldId id="387" r:id="rId139"/>
    <p:sldId id="388" r:id="rId140"/>
    <p:sldId id="389" r:id="rId141"/>
    <p:sldId id="390" r:id="rId142"/>
    <p:sldId id="391" r:id="rId143"/>
    <p:sldId id="392" r:id="rId144"/>
    <p:sldId id="393" r:id="rId145"/>
    <p:sldId id="394" r:id="rId146"/>
    <p:sldId id="395" r:id="rId147"/>
    <p:sldId id="396" r:id="rId148"/>
    <p:sldId id="397" r:id="rId149"/>
    <p:sldId id="398" r:id="rId150"/>
    <p:sldId id="399" r:id="rId151"/>
    <p:sldId id="400" r:id="rId152"/>
    <p:sldId id="401" r:id="rId153"/>
    <p:sldId id="402" r:id="rId154"/>
    <p:sldId id="403" r:id="rId155"/>
    <p:sldId id="404" r:id="rId156"/>
    <p:sldId id="405" r:id="rId157"/>
    <p:sldId id="406" r:id="rId158"/>
    <p:sldId id="407" r:id="rId159"/>
    <p:sldId id="408" r:id="rId160"/>
    <p:sldId id="409" r:id="rId161"/>
    <p:sldId id="410" r:id="rId162"/>
    <p:sldId id="411" r:id="rId163"/>
    <p:sldId id="412" r:id="rId164"/>
    <p:sldId id="413" r:id="rId165"/>
    <p:sldId id="414" r:id="rId166"/>
    <p:sldId id="415" r:id="rId167"/>
    <p:sldId id="416" r:id="rId168"/>
    <p:sldId id="417" r:id="rId169"/>
    <p:sldId id="418" r:id="rId170"/>
    <p:sldId id="419" r:id="rId171"/>
    <p:sldId id="420" r:id="rId172"/>
    <p:sldId id="421" r:id="rId173"/>
    <p:sldId id="422" r:id="rId174"/>
    <p:sldId id="423" r:id="rId175"/>
    <p:sldId id="424" r:id="rId176"/>
    <p:sldId id="425" r:id="rId177"/>
    <p:sldId id="426" r:id="rId178"/>
    <p:sldId id="427" r:id="rId179"/>
    <p:sldId id="428" r:id="rId180"/>
    <p:sldId id="429" r:id="rId181"/>
    <p:sldId id="430" r:id="rId182"/>
    <p:sldId id="431" r:id="rId183"/>
    <p:sldId id="432" r:id="rId184"/>
    <p:sldId id="433" r:id="rId185"/>
    <p:sldId id="434" r:id="rId186"/>
    <p:sldId id="435" r:id="rId187"/>
    <p:sldId id="436" r:id="rId188"/>
    <p:sldId id="437" r:id="rId189"/>
    <p:sldId id="438" r:id="rId190"/>
    <p:sldId id="439" r:id="rId191"/>
    <p:sldId id="440" r:id="rId192"/>
    <p:sldId id="441" r:id="rId193"/>
    <p:sldId id="442" r:id="rId194"/>
    <p:sldId id="443" r:id="rId195"/>
    <p:sldId id="444" r:id="rId196"/>
    <p:sldId id="445" r:id="rId197"/>
    <p:sldId id="446" r:id="rId198"/>
    <p:sldId id="447" r:id="rId199"/>
    <p:sldId id="448" r:id="rId200"/>
    <p:sldId id="449" r:id="rId201"/>
    <p:sldId id="450" r:id="rId202"/>
    <p:sldId id="451" r:id="rId203"/>
    <p:sldId id="452" r:id="rId204"/>
    <p:sldId id="453" r:id="rId205"/>
    <p:sldId id="454" r:id="rId206"/>
    <p:sldId id="455" r:id="rId207"/>
    <p:sldId id="456" r:id="rId208"/>
    <p:sldId id="457" r:id="rId209"/>
    <p:sldId id="458" r:id="rId210"/>
    <p:sldId id="459" r:id="rId211"/>
    <p:sldId id="460" r:id="rId212"/>
    <p:sldId id="461" r:id="rId213"/>
    <p:sldId id="462" r:id="rId214"/>
    <p:sldId id="463" r:id="rId215"/>
    <p:sldId id="464" r:id="rId216"/>
    <p:sldId id="465" r:id="rId217"/>
    <p:sldId id="466" r:id="rId218"/>
    <p:sldId id="467" r:id="rId219"/>
    <p:sldId id="468" r:id="rId220"/>
    <p:sldId id="469" r:id="rId221"/>
    <p:sldId id="470" r:id="rId222"/>
    <p:sldId id="471" r:id="rId223"/>
    <p:sldId id="472" r:id="rId224"/>
    <p:sldId id="473" r:id="rId225"/>
    <p:sldId id="474" r:id="rId226"/>
    <p:sldId id="475" r:id="rId227"/>
    <p:sldId id="476" r:id="rId228"/>
    <p:sldId id="477" r:id="rId229"/>
    <p:sldId id="478" r:id="rId230"/>
    <p:sldId id="479" r:id="rId231"/>
    <p:sldId id="480" r:id="rId232"/>
    <p:sldId id="481" r:id="rId233"/>
    <p:sldId id="482" r:id="rId234"/>
    <p:sldId id="483" r:id="rId235"/>
    <p:sldId id="484" r:id="rId236"/>
    <p:sldId id="485" r:id="rId237"/>
    <p:sldId id="486" r:id="rId238"/>
    <p:sldId id="487" r:id="rId239"/>
    <p:sldId id="488" r:id="rId240"/>
    <p:sldId id="489" r:id="rId241"/>
    <p:sldId id="490" r:id="rId242"/>
    <p:sldId id="491" r:id="rId243"/>
    <p:sldId id="492" r:id="rId244"/>
    <p:sldId id="493" r:id="rId245"/>
    <p:sldId id="494" r:id="rId246"/>
    <p:sldId id="495" r:id="rId247"/>
    <p:sldId id="496" r:id="rId248"/>
    <p:sldId id="497" r:id="rId249"/>
    <p:sldId id="498" r:id="rId250"/>
    <p:sldId id="499" r:id="rId251"/>
    <p:sldId id="500" r:id="rId252"/>
    <p:sldId id="501" r:id="rId253"/>
    <p:sldId id="502" r:id="rId254"/>
    <p:sldId id="503" r:id="rId255"/>
    <p:sldId id="504" r:id="rId256"/>
    <p:sldId id="505" r:id="rId257"/>
    <p:sldId id="506" r:id="rId258"/>
    <p:sldId id="507" r:id="rId259"/>
    <p:sldId id="508" r:id="rId260"/>
    <p:sldId id="509" r:id="rId261"/>
    <p:sldId id="510" r:id="rId262"/>
    <p:sldId id="511" r:id="rId263"/>
    <p:sldId id="512" r:id="rId264"/>
    <p:sldId id="513" r:id="rId265"/>
    <p:sldId id="514" r:id="rId266"/>
    <p:sldId id="515" r:id="rId267"/>
    <p:sldId id="516" r:id="rId268"/>
    <p:sldId id="517" r:id="rId269"/>
    <p:sldId id="518" r:id="rId270"/>
    <p:sldId id="519" r:id="rId271"/>
    <p:sldId id="520" r:id="rId272"/>
    <p:sldId id="521" r:id="rId273"/>
    <p:sldId id="522" r:id="rId274"/>
    <p:sldId id="523" r:id="rId275"/>
  </p:sldIdLst>
  <p:sldSz cy="6994525" cx="12436475"/>
  <p:notesSz cx="6858000" cy="9144000"/>
  <p:embeddedFontLst>
    <p:embeddedFont>
      <p:font typeface="Quattrocento Sans"/>
      <p:regular r:id="rId276"/>
      <p:bold r:id="rId277"/>
      <p:italic r:id="rId278"/>
      <p:boldItalic r:id="rId2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190" Type="http://schemas.openxmlformats.org/officeDocument/2006/relationships/slide" Target="slides/slide18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194" Type="http://schemas.openxmlformats.org/officeDocument/2006/relationships/slide" Target="slides/slide187.xml"/><Relationship Id="rId43" Type="http://schemas.openxmlformats.org/officeDocument/2006/relationships/slide" Target="slides/slide36.xml"/><Relationship Id="rId193" Type="http://schemas.openxmlformats.org/officeDocument/2006/relationships/slide" Target="slides/slide186.xml"/><Relationship Id="rId46" Type="http://schemas.openxmlformats.org/officeDocument/2006/relationships/slide" Target="slides/slide39.xml"/><Relationship Id="rId192" Type="http://schemas.openxmlformats.org/officeDocument/2006/relationships/slide" Target="slides/slide185.xml"/><Relationship Id="rId45" Type="http://schemas.openxmlformats.org/officeDocument/2006/relationships/slide" Target="slides/slide38.xml"/><Relationship Id="rId191" Type="http://schemas.openxmlformats.org/officeDocument/2006/relationships/slide" Target="slides/slide184.xml"/><Relationship Id="rId48" Type="http://schemas.openxmlformats.org/officeDocument/2006/relationships/slide" Target="slides/slide41.xml"/><Relationship Id="rId187" Type="http://schemas.openxmlformats.org/officeDocument/2006/relationships/slide" Target="slides/slide180.xml"/><Relationship Id="rId47" Type="http://schemas.openxmlformats.org/officeDocument/2006/relationships/slide" Target="slides/slide40.xml"/><Relationship Id="rId186" Type="http://schemas.openxmlformats.org/officeDocument/2006/relationships/slide" Target="slides/slide179.xml"/><Relationship Id="rId185" Type="http://schemas.openxmlformats.org/officeDocument/2006/relationships/slide" Target="slides/slide178.xml"/><Relationship Id="rId49" Type="http://schemas.openxmlformats.org/officeDocument/2006/relationships/slide" Target="slides/slide42.xml"/><Relationship Id="rId184" Type="http://schemas.openxmlformats.org/officeDocument/2006/relationships/slide" Target="slides/slide177.xml"/><Relationship Id="rId189" Type="http://schemas.openxmlformats.org/officeDocument/2006/relationships/slide" Target="slides/slide182.xml"/><Relationship Id="rId188" Type="http://schemas.openxmlformats.org/officeDocument/2006/relationships/slide" Target="slides/slide18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183" Type="http://schemas.openxmlformats.org/officeDocument/2006/relationships/slide" Target="slides/slide176.xml"/><Relationship Id="rId32" Type="http://schemas.openxmlformats.org/officeDocument/2006/relationships/slide" Target="slides/slide25.xml"/><Relationship Id="rId182" Type="http://schemas.openxmlformats.org/officeDocument/2006/relationships/slide" Target="slides/slide175.xml"/><Relationship Id="rId35" Type="http://schemas.openxmlformats.org/officeDocument/2006/relationships/slide" Target="slides/slide28.xml"/><Relationship Id="rId181" Type="http://schemas.openxmlformats.org/officeDocument/2006/relationships/slide" Target="slides/slide174.xml"/><Relationship Id="rId34" Type="http://schemas.openxmlformats.org/officeDocument/2006/relationships/slide" Target="slides/slide27.xml"/><Relationship Id="rId180" Type="http://schemas.openxmlformats.org/officeDocument/2006/relationships/slide" Target="slides/slide173.xml"/><Relationship Id="rId37" Type="http://schemas.openxmlformats.org/officeDocument/2006/relationships/slide" Target="slides/slide30.xml"/><Relationship Id="rId176" Type="http://schemas.openxmlformats.org/officeDocument/2006/relationships/slide" Target="slides/slide169.xml"/><Relationship Id="rId36" Type="http://schemas.openxmlformats.org/officeDocument/2006/relationships/slide" Target="slides/slide29.xml"/><Relationship Id="rId175" Type="http://schemas.openxmlformats.org/officeDocument/2006/relationships/slide" Target="slides/slide168.xml"/><Relationship Id="rId39" Type="http://schemas.openxmlformats.org/officeDocument/2006/relationships/slide" Target="slides/slide32.xml"/><Relationship Id="rId174" Type="http://schemas.openxmlformats.org/officeDocument/2006/relationships/slide" Target="slides/slide167.xml"/><Relationship Id="rId38" Type="http://schemas.openxmlformats.org/officeDocument/2006/relationships/slide" Target="slides/slide31.xml"/><Relationship Id="rId173" Type="http://schemas.openxmlformats.org/officeDocument/2006/relationships/slide" Target="slides/slide166.xml"/><Relationship Id="rId179" Type="http://schemas.openxmlformats.org/officeDocument/2006/relationships/slide" Target="slides/slide172.xml"/><Relationship Id="rId178" Type="http://schemas.openxmlformats.org/officeDocument/2006/relationships/slide" Target="slides/slide171.xml"/><Relationship Id="rId177" Type="http://schemas.openxmlformats.org/officeDocument/2006/relationships/slide" Target="slides/slide170.xml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98" Type="http://schemas.openxmlformats.org/officeDocument/2006/relationships/slide" Target="slides/slide191.xml"/><Relationship Id="rId14" Type="http://schemas.openxmlformats.org/officeDocument/2006/relationships/slide" Target="slides/slide7.xml"/><Relationship Id="rId197" Type="http://schemas.openxmlformats.org/officeDocument/2006/relationships/slide" Target="slides/slide190.xml"/><Relationship Id="rId17" Type="http://schemas.openxmlformats.org/officeDocument/2006/relationships/slide" Target="slides/slide10.xml"/><Relationship Id="rId196" Type="http://schemas.openxmlformats.org/officeDocument/2006/relationships/slide" Target="slides/slide189.xml"/><Relationship Id="rId16" Type="http://schemas.openxmlformats.org/officeDocument/2006/relationships/slide" Target="slides/slide9.xml"/><Relationship Id="rId195" Type="http://schemas.openxmlformats.org/officeDocument/2006/relationships/slide" Target="slides/slide188.xml"/><Relationship Id="rId19" Type="http://schemas.openxmlformats.org/officeDocument/2006/relationships/slide" Target="slides/slide12.xml"/><Relationship Id="rId18" Type="http://schemas.openxmlformats.org/officeDocument/2006/relationships/slide" Target="slides/slide11.xml"/><Relationship Id="rId199" Type="http://schemas.openxmlformats.org/officeDocument/2006/relationships/slide" Target="slides/slide192.xml"/><Relationship Id="rId84" Type="http://schemas.openxmlformats.org/officeDocument/2006/relationships/slide" Target="slides/slide77.xml"/><Relationship Id="rId83" Type="http://schemas.openxmlformats.org/officeDocument/2006/relationships/slide" Target="slides/slide76.xml"/><Relationship Id="rId86" Type="http://schemas.openxmlformats.org/officeDocument/2006/relationships/slide" Target="slides/slide79.xml"/><Relationship Id="rId85" Type="http://schemas.openxmlformats.org/officeDocument/2006/relationships/slide" Target="slides/slide78.xml"/><Relationship Id="rId88" Type="http://schemas.openxmlformats.org/officeDocument/2006/relationships/slide" Target="slides/slide81.xml"/><Relationship Id="rId150" Type="http://schemas.openxmlformats.org/officeDocument/2006/relationships/slide" Target="slides/slide143.xml"/><Relationship Id="rId271" Type="http://schemas.openxmlformats.org/officeDocument/2006/relationships/slide" Target="slides/slide264.xml"/><Relationship Id="rId87" Type="http://schemas.openxmlformats.org/officeDocument/2006/relationships/slide" Target="slides/slide80.xml"/><Relationship Id="rId270" Type="http://schemas.openxmlformats.org/officeDocument/2006/relationships/slide" Target="slides/slide263.xml"/><Relationship Id="rId89" Type="http://schemas.openxmlformats.org/officeDocument/2006/relationships/slide" Target="slides/slide82.xml"/><Relationship Id="rId80" Type="http://schemas.openxmlformats.org/officeDocument/2006/relationships/slide" Target="slides/slide73.xml"/><Relationship Id="rId82" Type="http://schemas.openxmlformats.org/officeDocument/2006/relationships/slide" Target="slides/slide75.xml"/><Relationship Id="rId81" Type="http://schemas.openxmlformats.org/officeDocument/2006/relationships/slide" Target="slides/slide74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149" Type="http://schemas.openxmlformats.org/officeDocument/2006/relationships/slide" Target="slides/slide142.xml"/><Relationship Id="rId4" Type="http://schemas.openxmlformats.org/officeDocument/2006/relationships/slideMaster" Target="slideMasters/slideMaster1.xml"/><Relationship Id="rId148" Type="http://schemas.openxmlformats.org/officeDocument/2006/relationships/slide" Target="slides/slide141.xml"/><Relationship Id="rId269" Type="http://schemas.openxmlformats.org/officeDocument/2006/relationships/slide" Target="slides/slide262.xml"/><Relationship Id="rId9" Type="http://schemas.openxmlformats.org/officeDocument/2006/relationships/slide" Target="slides/slide2.xml"/><Relationship Id="rId143" Type="http://schemas.openxmlformats.org/officeDocument/2006/relationships/slide" Target="slides/slide136.xml"/><Relationship Id="rId264" Type="http://schemas.openxmlformats.org/officeDocument/2006/relationships/slide" Target="slides/slide257.xml"/><Relationship Id="rId142" Type="http://schemas.openxmlformats.org/officeDocument/2006/relationships/slide" Target="slides/slide135.xml"/><Relationship Id="rId263" Type="http://schemas.openxmlformats.org/officeDocument/2006/relationships/slide" Target="slides/slide256.xml"/><Relationship Id="rId141" Type="http://schemas.openxmlformats.org/officeDocument/2006/relationships/slide" Target="slides/slide134.xml"/><Relationship Id="rId262" Type="http://schemas.openxmlformats.org/officeDocument/2006/relationships/slide" Target="slides/slide255.xml"/><Relationship Id="rId140" Type="http://schemas.openxmlformats.org/officeDocument/2006/relationships/slide" Target="slides/slide133.xml"/><Relationship Id="rId261" Type="http://schemas.openxmlformats.org/officeDocument/2006/relationships/slide" Target="slides/slide254.xml"/><Relationship Id="rId5" Type="http://schemas.openxmlformats.org/officeDocument/2006/relationships/slideMaster" Target="slideMasters/slideMaster2.xml"/><Relationship Id="rId147" Type="http://schemas.openxmlformats.org/officeDocument/2006/relationships/slide" Target="slides/slide140.xml"/><Relationship Id="rId268" Type="http://schemas.openxmlformats.org/officeDocument/2006/relationships/slide" Target="slides/slide261.xml"/><Relationship Id="rId6" Type="http://schemas.openxmlformats.org/officeDocument/2006/relationships/slideMaster" Target="slideMasters/slideMaster3.xml"/><Relationship Id="rId146" Type="http://schemas.openxmlformats.org/officeDocument/2006/relationships/slide" Target="slides/slide139.xml"/><Relationship Id="rId267" Type="http://schemas.openxmlformats.org/officeDocument/2006/relationships/slide" Target="slides/slide260.xml"/><Relationship Id="rId7" Type="http://schemas.openxmlformats.org/officeDocument/2006/relationships/notesMaster" Target="notesMasters/notesMaster1.xml"/><Relationship Id="rId145" Type="http://schemas.openxmlformats.org/officeDocument/2006/relationships/slide" Target="slides/slide138.xml"/><Relationship Id="rId266" Type="http://schemas.openxmlformats.org/officeDocument/2006/relationships/slide" Target="slides/slide259.xml"/><Relationship Id="rId8" Type="http://schemas.openxmlformats.org/officeDocument/2006/relationships/slide" Target="slides/slide1.xml"/><Relationship Id="rId144" Type="http://schemas.openxmlformats.org/officeDocument/2006/relationships/slide" Target="slides/slide137.xml"/><Relationship Id="rId265" Type="http://schemas.openxmlformats.org/officeDocument/2006/relationships/slide" Target="slides/slide258.xml"/><Relationship Id="rId73" Type="http://schemas.openxmlformats.org/officeDocument/2006/relationships/slide" Target="slides/slide66.xml"/><Relationship Id="rId72" Type="http://schemas.openxmlformats.org/officeDocument/2006/relationships/slide" Target="slides/slide65.xml"/><Relationship Id="rId75" Type="http://schemas.openxmlformats.org/officeDocument/2006/relationships/slide" Target="slides/slide68.xml"/><Relationship Id="rId74" Type="http://schemas.openxmlformats.org/officeDocument/2006/relationships/slide" Target="slides/slide67.xml"/><Relationship Id="rId77" Type="http://schemas.openxmlformats.org/officeDocument/2006/relationships/slide" Target="slides/slide70.xml"/><Relationship Id="rId260" Type="http://schemas.openxmlformats.org/officeDocument/2006/relationships/slide" Target="slides/slide253.xml"/><Relationship Id="rId76" Type="http://schemas.openxmlformats.org/officeDocument/2006/relationships/slide" Target="slides/slide69.xml"/><Relationship Id="rId79" Type="http://schemas.openxmlformats.org/officeDocument/2006/relationships/slide" Target="slides/slide72.xml"/><Relationship Id="rId78" Type="http://schemas.openxmlformats.org/officeDocument/2006/relationships/slide" Target="slides/slide71.xml"/><Relationship Id="rId71" Type="http://schemas.openxmlformats.org/officeDocument/2006/relationships/slide" Target="slides/slide64.xml"/><Relationship Id="rId70" Type="http://schemas.openxmlformats.org/officeDocument/2006/relationships/slide" Target="slides/slide63.xml"/><Relationship Id="rId139" Type="http://schemas.openxmlformats.org/officeDocument/2006/relationships/slide" Target="slides/slide132.xml"/><Relationship Id="rId138" Type="http://schemas.openxmlformats.org/officeDocument/2006/relationships/slide" Target="slides/slide131.xml"/><Relationship Id="rId259" Type="http://schemas.openxmlformats.org/officeDocument/2006/relationships/slide" Target="slides/slide252.xml"/><Relationship Id="rId137" Type="http://schemas.openxmlformats.org/officeDocument/2006/relationships/slide" Target="slides/slide130.xml"/><Relationship Id="rId258" Type="http://schemas.openxmlformats.org/officeDocument/2006/relationships/slide" Target="slides/slide251.xml"/><Relationship Id="rId132" Type="http://schemas.openxmlformats.org/officeDocument/2006/relationships/slide" Target="slides/slide125.xml"/><Relationship Id="rId253" Type="http://schemas.openxmlformats.org/officeDocument/2006/relationships/slide" Target="slides/slide246.xml"/><Relationship Id="rId131" Type="http://schemas.openxmlformats.org/officeDocument/2006/relationships/slide" Target="slides/slide124.xml"/><Relationship Id="rId252" Type="http://schemas.openxmlformats.org/officeDocument/2006/relationships/slide" Target="slides/slide245.xml"/><Relationship Id="rId130" Type="http://schemas.openxmlformats.org/officeDocument/2006/relationships/slide" Target="slides/slide123.xml"/><Relationship Id="rId251" Type="http://schemas.openxmlformats.org/officeDocument/2006/relationships/slide" Target="slides/slide244.xml"/><Relationship Id="rId250" Type="http://schemas.openxmlformats.org/officeDocument/2006/relationships/slide" Target="slides/slide243.xml"/><Relationship Id="rId136" Type="http://schemas.openxmlformats.org/officeDocument/2006/relationships/slide" Target="slides/slide129.xml"/><Relationship Id="rId257" Type="http://schemas.openxmlformats.org/officeDocument/2006/relationships/slide" Target="slides/slide250.xml"/><Relationship Id="rId135" Type="http://schemas.openxmlformats.org/officeDocument/2006/relationships/slide" Target="slides/slide128.xml"/><Relationship Id="rId256" Type="http://schemas.openxmlformats.org/officeDocument/2006/relationships/slide" Target="slides/slide249.xml"/><Relationship Id="rId134" Type="http://schemas.openxmlformats.org/officeDocument/2006/relationships/slide" Target="slides/slide127.xml"/><Relationship Id="rId255" Type="http://schemas.openxmlformats.org/officeDocument/2006/relationships/slide" Target="slides/slide248.xml"/><Relationship Id="rId133" Type="http://schemas.openxmlformats.org/officeDocument/2006/relationships/slide" Target="slides/slide126.xml"/><Relationship Id="rId254" Type="http://schemas.openxmlformats.org/officeDocument/2006/relationships/slide" Target="slides/slide247.xml"/><Relationship Id="rId62" Type="http://schemas.openxmlformats.org/officeDocument/2006/relationships/slide" Target="slides/slide55.xml"/><Relationship Id="rId61" Type="http://schemas.openxmlformats.org/officeDocument/2006/relationships/slide" Target="slides/slide54.xml"/><Relationship Id="rId64" Type="http://schemas.openxmlformats.org/officeDocument/2006/relationships/slide" Target="slides/slide57.xml"/><Relationship Id="rId63" Type="http://schemas.openxmlformats.org/officeDocument/2006/relationships/slide" Target="slides/slide56.xml"/><Relationship Id="rId66" Type="http://schemas.openxmlformats.org/officeDocument/2006/relationships/slide" Target="slides/slide59.xml"/><Relationship Id="rId172" Type="http://schemas.openxmlformats.org/officeDocument/2006/relationships/slide" Target="slides/slide165.xml"/><Relationship Id="rId65" Type="http://schemas.openxmlformats.org/officeDocument/2006/relationships/slide" Target="slides/slide58.xml"/><Relationship Id="rId171" Type="http://schemas.openxmlformats.org/officeDocument/2006/relationships/slide" Target="slides/slide164.xml"/><Relationship Id="rId68" Type="http://schemas.openxmlformats.org/officeDocument/2006/relationships/slide" Target="slides/slide61.xml"/><Relationship Id="rId170" Type="http://schemas.openxmlformats.org/officeDocument/2006/relationships/slide" Target="slides/slide163.xml"/><Relationship Id="rId67" Type="http://schemas.openxmlformats.org/officeDocument/2006/relationships/slide" Target="slides/slide60.xml"/><Relationship Id="rId60" Type="http://schemas.openxmlformats.org/officeDocument/2006/relationships/slide" Target="slides/slide53.xml"/><Relationship Id="rId165" Type="http://schemas.openxmlformats.org/officeDocument/2006/relationships/slide" Target="slides/slide158.xml"/><Relationship Id="rId69" Type="http://schemas.openxmlformats.org/officeDocument/2006/relationships/slide" Target="slides/slide62.xml"/><Relationship Id="rId164" Type="http://schemas.openxmlformats.org/officeDocument/2006/relationships/slide" Target="slides/slide157.xml"/><Relationship Id="rId163" Type="http://schemas.openxmlformats.org/officeDocument/2006/relationships/slide" Target="slides/slide156.xml"/><Relationship Id="rId162" Type="http://schemas.openxmlformats.org/officeDocument/2006/relationships/slide" Target="slides/slide155.xml"/><Relationship Id="rId169" Type="http://schemas.openxmlformats.org/officeDocument/2006/relationships/slide" Target="slides/slide162.xml"/><Relationship Id="rId168" Type="http://schemas.openxmlformats.org/officeDocument/2006/relationships/slide" Target="slides/slide161.xml"/><Relationship Id="rId167" Type="http://schemas.openxmlformats.org/officeDocument/2006/relationships/slide" Target="slides/slide160.xml"/><Relationship Id="rId166" Type="http://schemas.openxmlformats.org/officeDocument/2006/relationships/slide" Target="slides/slide159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55" Type="http://schemas.openxmlformats.org/officeDocument/2006/relationships/slide" Target="slides/slide48.xml"/><Relationship Id="rId161" Type="http://schemas.openxmlformats.org/officeDocument/2006/relationships/slide" Target="slides/slide154.xml"/><Relationship Id="rId54" Type="http://schemas.openxmlformats.org/officeDocument/2006/relationships/slide" Target="slides/slide47.xml"/><Relationship Id="rId160" Type="http://schemas.openxmlformats.org/officeDocument/2006/relationships/slide" Target="slides/slide153.xml"/><Relationship Id="rId57" Type="http://schemas.openxmlformats.org/officeDocument/2006/relationships/slide" Target="slides/slide50.xml"/><Relationship Id="rId56" Type="http://schemas.openxmlformats.org/officeDocument/2006/relationships/slide" Target="slides/slide49.xml"/><Relationship Id="rId159" Type="http://schemas.openxmlformats.org/officeDocument/2006/relationships/slide" Target="slides/slide152.xml"/><Relationship Id="rId59" Type="http://schemas.openxmlformats.org/officeDocument/2006/relationships/slide" Target="slides/slide52.xml"/><Relationship Id="rId154" Type="http://schemas.openxmlformats.org/officeDocument/2006/relationships/slide" Target="slides/slide147.xml"/><Relationship Id="rId275" Type="http://schemas.openxmlformats.org/officeDocument/2006/relationships/slide" Target="slides/slide268.xml"/><Relationship Id="rId58" Type="http://schemas.openxmlformats.org/officeDocument/2006/relationships/slide" Target="slides/slide51.xml"/><Relationship Id="rId153" Type="http://schemas.openxmlformats.org/officeDocument/2006/relationships/slide" Target="slides/slide146.xml"/><Relationship Id="rId274" Type="http://schemas.openxmlformats.org/officeDocument/2006/relationships/slide" Target="slides/slide267.xml"/><Relationship Id="rId152" Type="http://schemas.openxmlformats.org/officeDocument/2006/relationships/slide" Target="slides/slide145.xml"/><Relationship Id="rId273" Type="http://schemas.openxmlformats.org/officeDocument/2006/relationships/slide" Target="slides/slide266.xml"/><Relationship Id="rId151" Type="http://schemas.openxmlformats.org/officeDocument/2006/relationships/slide" Target="slides/slide144.xml"/><Relationship Id="rId272" Type="http://schemas.openxmlformats.org/officeDocument/2006/relationships/slide" Target="slides/slide265.xml"/><Relationship Id="rId158" Type="http://schemas.openxmlformats.org/officeDocument/2006/relationships/slide" Target="slides/slide151.xml"/><Relationship Id="rId279" Type="http://schemas.openxmlformats.org/officeDocument/2006/relationships/font" Target="fonts/QuattrocentoSans-boldItalic.fntdata"/><Relationship Id="rId157" Type="http://schemas.openxmlformats.org/officeDocument/2006/relationships/slide" Target="slides/slide150.xml"/><Relationship Id="rId278" Type="http://schemas.openxmlformats.org/officeDocument/2006/relationships/font" Target="fonts/QuattrocentoSans-italic.fntdata"/><Relationship Id="rId156" Type="http://schemas.openxmlformats.org/officeDocument/2006/relationships/slide" Target="slides/slide149.xml"/><Relationship Id="rId277" Type="http://schemas.openxmlformats.org/officeDocument/2006/relationships/font" Target="fonts/QuattrocentoSans-bold.fntdata"/><Relationship Id="rId155" Type="http://schemas.openxmlformats.org/officeDocument/2006/relationships/slide" Target="slides/slide148.xml"/><Relationship Id="rId276" Type="http://schemas.openxmlformats.org/officeDocument/2006/relationships/font" Target="fonts/QuattrocentoSans-regular.fntdata"/><Relationship Id="rId107" Type="http://schemas.openxmlformats.org/officeDocument/2006/relationships/slide" Target="slides/slide100.xml"/><Relationship Id="rId228" Type="http://schemas.openxmlformats.org/officeDocument/2006/relationships/slide" Target="slides/slide221.xml"/><Relationship Id="rId106" Type="http://schemas.openxmlformats.org/officeDocument/2006/relationships/slide" Target="slides/slide99.xml"/><Relationship Id="rId227" Type="http://schemas.openxmlformats.org/officeDocument/2006/relationships/slide" Target="slides/slide220.xml"/><Relationship Id="rId105" Type="http://schemas.openxmlformats.org/officeDocument/2006/relationships/slide" Target="slides/slide98.xml"/><Relationship Id="rId226" Type="http://schemas.openxmlformats.org/officeDocument/2006/relationships/slide" Target="slides/slide219.xml"/><Relationship Id="rId104" Type="http://schemas.openxmlformats.org/officeDocument/2006/relationships/slide" Target="slides/slide97.xml"/><Relationship Id="rId225" Type="http://schemas.openxmlformats.org/officeDocument/2006/relationships/slide" Target="slides/slide218.xml"/><Relationship Id="rId109" Type="http://schemas.openxmlformats.org/officeDocument/2006/relationships/slide" Target="slides/slide102.xml"/><Relationship Id="rId108" Type="http://schemas.openxmlformats.org/officeDocument/2006/relationships/slide" Target="slides/slide101.xml"/><Relationship Id="rId229" Type="http://schemas.openxmlformats.org/officeDocument/2006/relationships/slide" Target="slides/slide222.xml"/><Relationship Id="rId220" Type="http://schemas.openxmlformats.org/officeDocument/2006/relationships/slide" Target="slides/slide213.xml"/><Relationship Id="rId103" Type="http://schemas.openxmlformats.org/officeDocument/2006/relationships/slide" Target="slides/slide96.xml"/><Relationship Id="rId224" Type="http://schemas.openxmlformats.org/officeDocument/2006/relationships/slide" Target="slides/slide217.xml"/><Relationship Id="rId102" Type="http://schemas.openxmlformats.org/officeDocument/2006/relationships/slide" Target="slides/slide95.xml"/><Relationship Id="rId223" Type="http://schemas.openxmlformats.org/officeDocument/2006/relationships/slide" Target="slides/slide216.xml"/><Relationship Id="rId101" Type="http://schemas.openxmlformats.org/officeDocument/2006/relationships/slide" Target="slides/slide94.xml"/><Relationship Id="rId222" Type="http://schemas.openxmlformats.org/officeDocument/2006/relationships/slide" Target="slides/slide215.xml"/><Relationship Id="rId100" Type="http://schemas.openxmlformats.org/officeDocument/2006/relationships/slide" Target="slides/slide93.xml"/><Relationship Id="rId221" Type="http://schemas.openxmlformats.org/officeDocument/2006/relationships/slide" Target="slides/slide214.xml"/><Relationship Id="rId217" Type="http://schemas.openxmlformats.org/officeDocument/2006/relationships/slide" Target="slides/slide210.xml"/><Relationship Id="rId216" Type="http://schemas.openxmlformats.org/officeDocument/2006/relationships/slide" Target="slides/slide209.xml"/><Relationship Id="rId215" Type="http://schemas.openxmlformats.org/officeDocument/2006/relationships/slide" Target="slides/slide208.xml"/><Relationship Id="rId214" Type="http://schemas.openxmlformats.org/officeDocument/2006/relationships/slide" Target="slides/slide207.xml"/><Relationship Id="rId219" Type="http://schemas.openxmlformats.org/officeDocument/2006/relationships/slide" Target="slides/slide212.xml"/><Relationship Id="rId218" Type="http://schemas.openxmlformats.org/officeDocument/2006/relationships/slide" Target="slides/slide211.xml"/><Relationship Id="rId213" Type="http://schemas.openxmlformats.org/officeDocument/2006/relationships/slide" Target="slides/slide206.xml"/><Relationship Id="rId212" Type="http://schemas.openxmlformats.org/officeDocument/2006/relationships/slide" Target="slides/slide205.xml"/><Relationship Id="rId211" Type="http://schemas.openxmlformats.org/officeDocument/2006/relationships/slide" Target="slides/slide204.xml"/><Relationship Id="rId210" Type="http://schemas.openxmlformats.org/officeDocument/2006/relationships/slide" Target="slides/slide203.xml"/><Relationship Id="rId129" Type="http://schemas.openxmlformats.org/officeDocument/2006/relationships/slide" Target="slides/slide122.xml"/><Relationship Id="rId128" Type="http://schemas.openxmlformats.org/officeDocument/2006/relationships/slide" Target="slides/slide121.xml"/><Relationship Id="rId249" Type="http://schemas.openxmlformats.org/officeDocument/2006/relationships/slide" Target="slides/slide242.xml"/><Relationship Id="rId127" Type="http://schemas.openxmlformats.org/officeDocument/2006/relationships/slide" Target="slides/slide120.xml"/><Relationship Id="rId248" Type="http://schemas.openxmlformats.org/officeDocument/2006/relationships/slide" Target="slides/slide241.xml"/><Relationship Id="rId126" Type="http://schemas.openxmlformats.org/officeDocument/2006/relationships/slide" Target="slides/slide119.xml"/><Relationship Id="rId247" Type="http://schemas.openxmlformats.org/officeDocument/2006/relationships/slide" Target="slides/slide240.xml"/><Relationship Id="rId121" Type="http://schemas.openxmlformats.org/officeDocument/2006/relationships/slide" Target="slides/slide114.xml"/><Relationship Id="rId242" Type="http://schemas.openxmlformats.org/officeDocument/2006/relationships/slide" Target="slides/slide235.xml"/><Relationship Id="rId120" Type="http://schemas.openxmlformats.org/officeDocument/2006/relationships/slide" Target="slides/slide113.xml"/><Relationship Id="rId241" Type="http://schemas.openxmlformats.org/officeDocument/2006/relationships/slide" Target="slides/slide234.xml"/><Relationship Id="rId240" Type="http://schemas.openxmlformats.org/officeDocument/2006/relationships/slide" Target="slides/slide233.xml"/><Relationship Id="rId125" Type="http://schemas.openxmlformats.org/officeDocument/2006/relationships/slide" Target="slides/slide118.xml"/><Relationship Id="rId246" Type="http://schemas.openxmlformats.org/officeDocument/2006/relationships/slide" Target="slides/slide239.xml"/><Relationship Id="rId124" Type="http://schemas.openxmlformats.org/officeDocument/2006/relationships/slide" Target="slides/slide117.xml"/><Relationship Id="rId245" Type="http://schemas.openxmlformats.org/officeDocument/2006/relationships/slide" Target="slides/slide238.xml"/><Relationship Id="rId123" Type="http://schemas.openxmlformats.org/officeDocument/2006/relationships/slide" Target="slides/slide116.xml"/><Relationship Id="rId244" Type="http://schemas.openxmlformats.org/officeDocument/2006/relationships/slide" Target="slides/slide237.xml"/><Relationship Id="rId122" Type="http://schemas.openxmlformats.org/officeDocument/2006/relationships/slide" Target="slides/slide115.xml"/><Relationship Id="rId243" Type="http://schemas.openxmlformats.org/officeDocument/2006/relationships/slide" Target="slides/slide236.xml"/><Relationship Id="rId95" Type="http://schemas.openxmlformats.org/officeDocument/2006/relationships/slide" Target="slides/slide88.xml"/><Relationship Id="rId94" Type="http://schemas.openxmlformats.org/officeDocument/2006/relationships/slide" Target="slides/slide87.xml"/><Relationship Id="rId97" Type="http://schemas.openxmlformats.org/officeDocument/2006/relationships/slide" Target="slides/slide90.xml"/><Relationship Id="rId96" Type="http://schemas.openxmlformats.org/officeDocument/2006/relationships/slide" Target="slides/slide89.xml"/><Relationship Id="rId99" Type="http://schemas.openxmlformats.org/officeDocument/2006/relationships/slide" Target="slides/slide92.xml"/><Relationship Id="rId98" Type="http://schemas.openxmlformats.org/officeDocument/2006/relationships/slide" Target="slides/slide91.xml"/><Relationship Id="rId91" Type="http://schemas.openxmlformats.org/officeDocument/2006/relationships/slide" Target="slides/slide84.xml"/><Relationship Id="rId90" Type="http://schemas.openxmlformats.org/officeDocument/2006/relationships/slide" Target="slides/slide83.xml"/><Relationship Id="rId93" Type="http://schemas.openxmlformats.org/officeDocument/2006/relationships/slide" Target="slides/slide86.xml"/><Relationship Id="rId92" Type="http://schemas.openxmlformats.org/officeDocument/2006/relationships/slide" Target="slides/slide85.xml"/><Relationship Id="rId118" Type="http://schemas.openxmlformats.org/officeDocument/2006/relationships/slide" Target="slides/slide111.xml"/><Relationship Id="rId239" Type="http://schemas.openxmlformats.org/officeDocument/2006/relationships/slide" Target="slides/slide232.xml"/><Relationship Id="rId117" Type="http://schemas.openxmlformats.org/officeDocument/2006/relationships/slide" Target="slides/slide110.xml"/><Relationship Id="rId238" Type="http://schemas.openxmlformats.org/officeDocument/2006/relationships/slide" Target="slides/slide231.xml"/><Relationship Id="rId116" Type="http://schemas.openxmlformats.org/officeDocument/2006/relationships/slide" Target="slides/slide109.xml"/><Relationship Id="rId237" Type="http://schemas.openxmlformats.org/officeDocument/2006/relationships/slide" Target="slides/slide230.xml"/><Relationship Id="rId115" Type="http://schemas.openxmlformats.org/officeDocument/2006/relationships/slide" Target="slides/slide108.xml"/><Relationship Id="rId236" Type="http://schemas.openxmlformats.org/officeDocument/2006/relationships/slide" Target="slides/slide229.xml"/><Relationship Id="rId119" Type="http://schemas.openxmlformats.org/officeDocument/2006/relationships/slide" Target="slides/slide112.xml"/><Relationship Id="rId110" Type="http://schemas.openxmlformats.org/officeDocument/2006/relationships/slide" Target="slides/slide103.xml"/><Relationship Id="rId231" Type="http://schemas.openxmlformats.org/officeDocument/2006/relationships/slide" Target="slides/slide224.xml"/><Relationship Id="rId230" Type="http://schemas.openxmlformats.org/officeDocument/2006/relationships/slide" Target="slides/slide223.xml"/><Relationship Id="rId114" Type="http://schemas.openxmlformats.org/officeDocument/2006/relationships/slide" Target="slides/slide107.xml"/><Relationship Id="rId235" Type="http://schemas.openxmlformats.org/officeDocument/2006/relationships/slide" Target="slides/slide228.xml"/><Relationship Id="rId113" Type="http://schemas.openxmlformats.org/officeDocument/2006/relationships/slide" Target="slides/slide106.xml"/><Relationship Id="rId234" Type="http://schemas.openxmlformats.org/officeDocument/2006/relationships/slide" Target="slides/slide227.xml"/><Relationship Id="rId112" Type="http://schemas.openxmlformats.org/officeDocument/2006/relationships/slide" Target="slides/slide105.xml"/><Relationship Id="rId233" Type="http://schemas.openxmlformats.org/officeDocument/2006/relationships/slide" Target="slides/slide226.xml"/><Relationship Id="rId111" Type="http://schemas.openxmlformats.org/officeDocument/2006/relationships/slide" Target="slides/slide104.xml"/><Relationship Id="rId232" Type="http://schemas.openxmlformats.org/officeDocument/2006/relationships/slide" Target="slides/slide225.xml"/><Relationship Id="rId206" Type="http://schemas.openxmlformats.org/officeDocument/2006/relationships/slide" Target="slides/slide199.xml"/><Relationship Id="rId205" Type="http://schemas.openxmlformats.org/officeDocument/2006/relationships/slide" Target="slides/slide198.xml"/><Relationship Id="rId204" Type="http://schemas.openxmlformats.org/officeDocument/2006/relationships/slide" Target="slides/slide197.xml"/><Relationship Id="rId203" Type="http://schemas.openxmlformats.org/officeDocument/2006/relationships/slide" Target="slides/slide196.xml"/><Relationship Id="rId209" Type="http://schemas.openxmlformats.org/officeDocument/2006/relationships/slide" Target="slides/slide202.xml"/><Relationship Id="rId208" Type="http://schemas.openxmlformats.org/officeDocument/2006/relationships/slide" Target="slides/slide201.xml"/><Relationship Id="rId207" Type="http://schemas.openxmlformats.org/officeDocument/2006/relationships/slide" Target="slides/slide200.xml"/><Relationship Id="rId202" Type="http://schemas.openxmlformats.org/officeDocument/2006/relationships/slide" Target="slides/slide195.xml"/><Relationship Id="rId201" Type="http://schemas.openxmlformats.org/officeDocument/2006/relationships/slide" Target="slides/slide194.xml"/><Relationship Id="rId200" Type="http://schemas.openxmlformats.org/officeDocument/2006/relationships/slide" Target="slides/slide19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0" y="8686800"/>
            <a:ext cx="5920740" cy="3559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85750" lvl="1" marL="9144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85750" lvl="2" marL="13716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85750" lvl="3" marL="18288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85750" lvl="4" marL="2286000" marR="0" rtl="0" algn="l">
              <a:lnSpc>
                <a:spcPct val="9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228600" lvl="5" marL="2743200" marR="0" rtl="0" algn="l">
              <a:spcBef>
                <a:spcPts val="34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4" name="Shape 3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5" name="Google Shape;3485;g43b49f808b_0_203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6" name="Google Shape;3486;g43b49f808b_0_20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0" name="Shape 3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1" name="Google Shape;3591;g43b49f808b_0_213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2" name="Google Shape;3592;g43b49f808b_0_2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2" name="Shape 3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3" name="Google Shape;3653;g43b49f808b_0_220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4" name="Google Shape;3654;g43b49f808b_0_2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9" name="Shape 4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0" name="Google Shape;4120;g43b49f808b_0_266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1" name="Google Shape;4121;g43b49f808b_0_2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1" name="Shape 4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2" name="Google Shape;4242;g43b49f808b_0_278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3" name="Google Shape;4243;g43b49f808b_0_2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4" name="Shape 4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5" name="Google Shape;4725;g43b49f808b_0_326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6" name="Google Shape;4726;g43b49f808b_0_3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7" name="Shape 5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8" name="Google Shape;5208;g43b49f808b_0_375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9" name="Google Shape;5209;g43b49f808b_0_3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0" name="Shape 5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1" name="Google Shape;5691;g43b49f808b_0_423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2" name="Google Shape;5692;g43b49f808b_0_4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3" name="Shape 6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" name="Google Shape;6174;g43b49f808b_0_471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5" name="Google Shape;6175;g43b49f808b_0_47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6" name="Shape 6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" name="Google Shape;6657;g43b49f808b_0_519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8" name="Google Shape;6658;g43b49f808b_0_5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9" name="Shape 7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0" name="Google Shape;7140;g43b49f808b_0_567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1" name="Google Shape;7141;g43b49f808b_0_5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2" name="Shape 7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3" name="Google Shape;7623;g43b49f808b_0_787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4" name="Google Shape;7624;g43b49f808b_0_78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7" name="Shape 7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" name="Google Shape;7628;g43b49f808b_0_787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29" name="Google Shape;7629;g43b49f808b_0_7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9" name="Shape 7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0" name="Google Shape;7660;g43b49f808b_0_790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61" name="Google Shape;7661;g43b49f808b_0_79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2" name="Shape 7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3" name="Google Shape;7693;g43b49f808b_0_793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4" name="Google Shape;7694;g43b49f808b_0_79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5" name="Shape 7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6" name="Google Shape;7726;g43b49f808b_0_797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7" name="Google Shape;7727;g43b49f808b_0_79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8" name="Shape 7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9" name="Google Shape;7759;g43b49f808b_0_8002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0" name="Google Shape;7760;g43b49f808b_0_80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6" name="Shape 7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7" name="Google Shape;7767;g43b49f808b_0_800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8" name="Google Shape;7768;g43b49f808b_0_8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4" name="Shape 7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5" name="Google Shape;7775;g43b49f808b_0_801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6" name="Google Shape;7776;g43b49f808b_0_80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3" name="Shape 7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" name="Google Shape;7784;g43b49f808b_0_802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85" name="Google Shape;7785;g43b49f808b_0_8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3" name="Shape 7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4" name="Google Shape;7794;g43b49f808b_0_803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5" name="Google Shape;7795;g43b49f808b_0_8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9" name="Shape 7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0" name="Google Shape;7830;g43b49f808b_0_806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1" name="Google Shape;7831;g43b49f808b_0_8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6" name="Shape 7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7" name="Google Shape;7867;g43b49f808b_0_810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68" name="Google Shape;7868;g43b49f808b_0_8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4" name="Shape 7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5" name="Google Shape;7905;g43b49f808b_0_814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6" name="Google Shape;7906;g43b49f808b_0_8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2" name="Shape 7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3" name="Google Shape;7913;g43b49f808b_0_814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4" name="Google Shape;7914;g43b49f808b_0_8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0" name="Shape 7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1" name="Google Shape;7921;g43b49f808b_0_815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2" name="Google Shape;7922;g43b49f808b_0_8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30" name="Shape 7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1" name="Google Shape;7931;g43b49f808b_0_816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2" name="Google Shape;7932;g43b49f808b_0_8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0" name="Shape 7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1" name="Google Shape;7941;g43b49f808b_0_817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2" name="Google Shape;7942;g43b49f808b_0_8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51" name="Shape 7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2" name="Google Shape;7952;g43b49f808b_0_818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53" name="Google Shape;7953;g43b49f808b_0_8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2" name="Shape 7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3" name="Google Shape;7963;g43b49f808b_0_819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4" name="Google Shape;7964;g43b49f808b_0_8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3" name="Shape 7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4" name="Google Shape;7974;g43b49f808b_0_820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75" name="Google Shape;7975;g43b49f808b_0_8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4" name="Shape 7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5" name="Google Shape;7985;g43b49f808b_0_821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6" name="Google Shape;7986;g43b49f808b_0_8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94" name="Shape 7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5" name="Google Shape;7995;g43b49f808b_0_8222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96" name="Google Shape;7996;g43b49f808b_0_8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4" name="Shape 8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5" name="Google Shape;8005;g43b49f808b_0_823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06" name="Google Shape;8006;g43b49f808b_0_8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5" name="Shape 8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6" name="Google Shape;8016;g43b49f808b_0_824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7" name="Google Shape;8017;g43b49f808b_0_8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6" name="Shape 8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7" name="Google Shape;8027;g43b49f808b_0_825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8" name="Google Shape;8028;g43b49f808b_0_8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7" name="Shape 8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8" name="Google Shape;8038;g43b49f808b_0_826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9" name="Google Shape;8039;g43b49f808b_0_8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8" name="Shape 8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9" name="Google Shape;8049;g43b49f808b_0_827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0" name="Google Shape;8050;g43b49f808b_0_8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7" name="Shape 8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" name="Google Shape;8058;g43b49f808b_0_827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9" name="Google Shape;8059;g43b49f808b_0_8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67" name="Shape 8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8" name="Google Shape;8068;g43b49f808b_0_828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69" name="Google Shape;8069;g43b49f808b_0_8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78" name="Shape 8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" name="Google Shape;8079;g43b49f808b_0_829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80" name="Google Shape;8080;g43b49f808b_0_8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90" name="Shape 8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1" name="Google Shape;8091;g43b49f808b_0_830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2" name="Google Shape;8092;g43b49f808b_0_8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1" name="Shape 8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2" name="Google Shape;8102;g43b49f808b_0_831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3" name="Google Shape;8103;g43b49f808b_0_8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3" name="Shape 8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4" name="Google Shape;8114;g43b49f808b_0_833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15" name="Google Shape;8115;g43b49f808b_0_8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2" name="Shape 8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3" name="Google Shape;8123;g43b49f808b_0_833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24" name="Google Shape;8124;g43b49f808b_0_8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33" name="Shape 8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4" name="Google Shape;8134;g43b49f808b_0_834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5" name="Google Shape;8135;g43b49f808b_0_83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5" name="Shape 8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6" name="Google Shape;8146;g43b49f808b_0_835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7" name="Google Shape;8147;g43b49f808b_0_8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56" name="Shape 8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7" name="Google Shape;8157;g43b49f808b_0_836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58" name="Google Shape;8158;g43b49f808b_0_8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8" name="Shape 8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9" name="Google Shape;8169;g43b49f808b_0_838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0" name="Google Shape;8170;g43b49f808b_0_8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77" name="Shape 8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8" name="Google Shape;8178;g43b49f808b_0_838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9" name="Google Shape;8179;g43b49f808b_0_8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10" name="Shape 8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1" name="Google Shape;8211;g43b49f808b_0_842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2" name="Google Shape;8212;g43b49f808b_0_8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6" name="Shape 8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7" name="Google Shape;8257;g43b49f808b_0_846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8" name="Google Shape;8258;g43b49f808b_0_8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89" name="Shape 8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0" name="Google Shape;8290;g43b49f808b_0_849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1" name="Google Shape;8291;g43b49f808b_0_8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2" name="Shape 8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3" name="Google Shape;8323;g43b49f808b_0_853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4" name="Google Shape;8324;g43b49f808b_0_8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55" name="Shape 8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6" name="Google Shape;8356;g43b49f808b_0_937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7" name="Google Shape;8357;g43b49f808b_0_9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4" name="Shape 8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5" name="Google Shape;8365;g43b49f808b_0_856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66" name="Google Shape;8366;g43b49f808b_0_85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4" name="Shape 8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5" name="Google Shape;8375;g43b49f808b_0_857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76" name="Google Shape;8376;g43b49f808b_0_8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5" name="Shape 8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6" name="Google Shape;8386;g43b49f808b_0_858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7" name="Google Shape;8387;g43b49f808b_0_85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7" name="Shape 8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8" name="Google Shape;8398;g43b49f808b_0_859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9" name="Google Shape;8399;g43b49f808b_0_8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1" name="Shape 8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2" name="Google Shape;8412;g43b49f808b_0_8612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3" name="Google Shape;8413;g43b49f808b_0_8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5" name="Shape 8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6" name="Google Shape;8426;g43b49f808b_0_862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7" name="Google Shape;8427;g43b49f808b_0_8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39" name="Shape 8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0" name="Google Shape;8440;g43b49f808b_0_863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1" name="Google Shape;8441;g43b49f808b_0_8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56" name="Shape 8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7" name="Google Shape;8457;g43b49f808b_0_865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8" name="Google Shape;8458;g43b49f808b_0_8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4" name="Shape 8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5" name="Google Shape;8475;g43b49f808b_0_867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76" name="Google Shape;8476;g43b49f808b_0_8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4" name="Shape 8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5" name="Google Shape;8495;g43b49f808b_0_869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6" name="Google Shape;8496;g43b49f808b_0_8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13" name="Shape 8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4" name="Google Shape;8514;g43b49f808b_0_870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15" name="Google Shape;8515;g43b49f808b_0_87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34" name="Shape 8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5" name="Google Shape;8535;g43b49f808b_0_872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36" name="Google Shape;8536;g43b49f808b_0_8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5" name="Shape 8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6" name="Google Shape;8556;g43b49f808b_0_874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7" name="Google Shape;8557;g43b49f808b_0_8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6" name="Shape 8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7" name="Google Shape;8577;g43b49f808b_0_876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78" name="Google Shape;8578;g43b49f808b_0_87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96" name="Shape 8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7" name="Google Shape;8597;g43b49f808b_0_878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8" name="Google Shape;8598;g43b49f808b_0_87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9" name="Shape 8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0" name="Google Shape;8620;g43b49f808b_0_880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1" name="Google Shape;8621;g43b49f808b_0_8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6" name="Shape 8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7" name="Google Shape;8647;g43b49f808b_0_883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8" name="Google Shape;8648;g43b49f808b_0_8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80" name="Shape 8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1" name="Google Shape;8681;g43b49f808b_0_886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2" name="Google Shape;8682;g43b49f808b_0_88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30" name="Shape 8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1" name="Google Shape;8731;g43b49f808b_0_891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2" name="Google Shape;8732;g43b49f808b_0_89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3" name="Shape 8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4" name="Google Shape;8804;g43b49f808b_0_898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5" name="Google Shape;8805;g43b49f808b_0_8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81" name="Shape 8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2" name="Google Shape;8882;g43b49f808b_0_906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3" name="Google Shape;8883;g43b49f808b_0_90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0" name="Shape 8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1" name="Google Shape;8961;g43b49f808b_0_914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2" name="Google Shape;8962;g43b49f808b_0_9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66" name="Shape 8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7" name="Google Shape;8967;g43b49f808b_0_914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8" name="Google Shape;8968;g43b49f808b_0_9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74" name="Shape 8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5" name="Google Shape;8975;g43b49f808b_0_915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6" name="Google Shape;8976;g43b49f808b_0_9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4" name="Shape 8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5" name="Google Shape;8985;g43b49f808b_0_916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6" name="Google Shape;8986;g43b49f808b_0_9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4" name="Shape 8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5" name="Google Shape;8995;g43b49f808b_0_917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96" name="Google Shape;8996;g43b49f808b_0_9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4" name="Shape 9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5" name="Google Shape;9005;g43b49f808b_0_918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6" name="Google Shape;9006;g43b49f808b_0_9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14" name="Shape 9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5" name="Google Shape;9015;g43b49f808b_0_9192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6" name="Google Shape;9016;g43b49f808b_0_9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4" name="Shape 9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5" name="Google Shape;9025;g43b49f808b_0_920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6" name="Google Shape;9026;g43b49f808b_0_9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35" name="Shape 9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6" name="Google Shape;9036;g43b49f808b_0_921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37" name="Google Shape;9037;g43b49f808b_0_9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1" name="Shape 9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2" name="Google Shape;9042;g43b49f808b_0_921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3" name="Google Shape;9043;g43b49f808b_0_9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47" name="Shape 9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8" name="Google Shape;9048;g43b49f808b_0_922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9" name="Google Shape;9049;g43b49f808b_0_9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3" name="Shape 9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4" name="Google Shape;9054;g43b49f808b_0_922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55" name="Google Shape;9055;g43b49f808b_0_9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9" name="Shape 9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0" name="Google Shape;9060;g43b49f808b_0_923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1" name="Google Shape;9061;g43b49f808b_0_9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65" name="Shape 9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6" name="Google Shape;9066;g43b49f808b_0_923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7" name="Google Shape;9067;g43b49f808b_0_9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2" name="Shape 9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3" name="Google Shape;9073;g43b49f808b_0_9242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4" name="Google Shape;9074;g43b49f808b_0_9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0" name="Shape 9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1" name="Google Shape;9081;g43b49f808b_0_924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2" name="Google Shape;9082;g43b49f808b_0_9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7" name="Shape 9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8" name="Google Shape;9088;g43b49f808b_0_925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9" name="Google Shape;9089;g43b49f808b_0_9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97" name="Shape 90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8" name="Google Shape;9098;g43b49f808b_0_926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9" name="Google Shape;9099;g43b49f808b_0_9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3" name="Shape 9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4" name="Google Shape;9104;g43b49f808b_0_926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5" name="Google Shape;9105;g43b49f808b_0_9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09" name="Shape 9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0" name="Google Shape;9110;g43b49f808b_0_927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1" name="Google Shape;9111;g43b49f808b_0_9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15" name="Shape 9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6" name="Google Shape;9116;g43b49f808b_0_927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7" name="Google Shape;9117;g43b49f808b_0_9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1" name="Shape 9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2" name="Google Shape;9122;g43b49f808b_0_928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3" name="Google Shape;9123;g43b49f808b_0_9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7" name="Shape 9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8" name="Google Shape;9128;g43b49f808b_0_928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9" name="Google Shape;9129;g43b49f808b_0_9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3" name="Shape 9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" name="Google Shape;9134;g43b49f808b_0_929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5" name="Google Shape;9135;g43b49f808b_0_9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9" name="Shape 9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0" name="Google Shape;9140;g43b49f808b_0_929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1" name="Google Shape;9141;g43b49f808b_0_9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45" name="Shape 9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6" name="Google Shape;9146;g43b49f808b_0_930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47" name="Google Shape;9147;g43b49f808b_0_9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1" name="Shape 9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2" name="Google Shape;9152;g43b49f808b_0_930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3" name="Google Shape;9153;g43b49f808b_0_9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57" name="Shape 9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8" name="Google Shape;9158;g43b49f808b_0_931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9" name="Google Shape;9159;g43b49f808b_0_9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4" name="Shape 9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5" name="Google Shape;9165;g43b49f808b_0_616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66" name="Google Shape;9166;g43b49f808b_0_6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7" name="Shape 9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8" name="Google Shape;9188;g43b49f808b_0_618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9" name="Google Shape;9189;g43b49f808b_0_6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5" name="Shape 9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" name="Google Shape;9216;g43b49f808b_0_621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7" name="Google Shape;9217;g43b49f808b_0_6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8" name="Shape 9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9" name="Google Shape;9249;g43b49f808b_0_6242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0" name="Google Shape;9250;g43b49f808b_0_6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3" name="Shape 9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4" name="Google Shape;9284;g43b49f808b_0_627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5" name="Google Shape;9285;g43b49f808b_0_6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6" name="Shape 9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" name="Google Shape;9297;g43b49f808b_0_628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8" name="Google Shape;9298;g43b49f808b_0_6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2" name="Shape 9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3" name="Google Shape;9313;g43b49f808b_0_630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4" name="Google Shape;9314;g43b49f808b_0_6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31" name="Shape 9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2" name="Google Shape;9332;g43b49f808b_0_632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3" name="Google Shape;9333;g43b49f808b_0_6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0" name="Shape 9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1" name="Google Shape;9351;g43b49f808b_0_633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52" name="Google Shape;9352;g43b49f808b_0_6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3" name="Shape 9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4" name="Google Shape;9364;g43b49f808b_0_938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5" name="Google Shape;9365;g43b49f808b_0_9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68" name="Shape 9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" name="Google Shape;9369;g43b49f808b_0_635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0" name="Google Shape;9370;g43b49f808b_0_6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82" name="Shape 9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3" name="Google Shape;9383;g43b49f808b_0_636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4" name="Google Shape;9384;g43b49f808b_0_6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7" name="Shape 9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8" name="Google Shape;9398;g43b49f808b_0_637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9" name="Google Shape;9399;g43b49f808b_0_6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4" name="Shape 9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5" name="Google Shape;9415;g43b49f808b_0_639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16" name="Google Shape;9416;g43b49f808b_0_63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32" name="Shape 9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3" name="Google Shape;9433;g43b49f808b_0_6452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4" name="Google Shape;9434;g43b49f808b_0_6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2" name="Shape 9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3" name="Google Shape;9453;g44f2f8c1c8_0_3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4" name="Google Shape;9454;g44f2f8c1c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5" name="Shape 9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6" name="Google Shape;9476;g44f2f8c1c8_0_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7" name="Google Shape;9477;g44f2f8c1c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99" name="Shape 9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0" name="Google Shape;9500;g43b49f808b_0_647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01" name="Google Shape;9501;g43b49f808b_0_6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19" name="Shape 9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0" name="Google Shape;9520;g43b49f808b_0_649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1" name="Google Shape;9521;g43b49f808b_0_64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0" name="Shape 9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1" name="Google Shape;9541;g43b49f808b_0_651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2" name="Google Shape;9542;g43b49f808b_0_6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1" name="Shape 9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2" name="Google Shape;9562;g43b49f808b_0_653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3" name="Google Shape;9563;g43b49f808b_0_65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83" name="Shape 9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" name="Google Shape;9584;g43b49f808b_0_655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5" name="Google Shape;9585;g43b49f808b_0_6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6" name="Shape 9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7" name="Google Shape;9607;g43b49f808b_0_657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8" name="Google Shape;9608;g43b49f808b_0_6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30" name="Shape 9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1" name="Google Shape;9631;g43b49f808b_0_660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2" name="Google Shape;9632;g43b49f808b_0_6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55" name="Shape 9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6" name="Google Shape;9656;g43b49f808b_0_662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7" name="Google Shape;9657;g43b49f808b_0_6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6" name="Shape 9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" name="Google Shape;9687;g44f2f8c1c8_0_5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8" name="Google Shape;9688;g44f2f8c1c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7" name="Shape 9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8" name="Google Shape;9718;g43b49f808b_0_668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19" name="Google Shape;9719;g43b49f808b_0_6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58" name="Shape 9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9" name="Google Shape;9759;g44f2f8c1c8_0_8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60" name="Google Shape;9760;g44f2f8c1c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01" name="Shape 9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2" name="Google Shape;9802;g44f2f8c1c8_0_16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3" name="Google Shape;9803;g44f2f8c1c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46" name="Shape 9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7" name="Google Shape;9847;g44f2f8c1c8_0_12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8" name="Google Shape;9848;g44f2f8c1c8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93" name="Shape 9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4" name="Google Shape;9894;g44f2f8c1c8_0_25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95" name="Google Shape;9895;g44f2f8c1c8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42" name="Shape 9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3" name="Google Shape;9943;g44f2f8c1c8_0_30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4" name="Google Shape;9944;g44f2f8c1c8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3" name="Shape 9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4" name="Google Shape;9994;g44f2f8c1c8_0_35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5" name="Google Shape;9995;g44f2f8c1c8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46" name="Shape 10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7" name="Google Shape;10047;g44f2f8c1c8_0_40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8" name="Google Shape;10048;g44f2f8c1c8_0_4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01" name="Shape 10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2" name="Google Shape;10102;g43b49f808b_0_706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3" name="Google Shape;10103;g43b49f808b_0_7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19" name="Shape 10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0" name="Google Shape;10120;g43b49f808b_0_707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21" name="Google Shape;10121;g43b49f808b_0_70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1" name="Shape 10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2" name="Google Shape;10142;g43b49f808b_0_709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3" name="Google Shape;10143;g43b49f808b_0_70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64" name="Shape 10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5" name="Google Shape;10165;g43b49f808b_0_712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6" name="Google Shape;10166;g43b49f808b_0_7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89" name="Shape 10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0" name="Google Shape;10190;g43b49f808b_0_714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91" name="Google Shape;10191;g43b49f808b_0_7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5" name="Shape 10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6" name="Google Shape;10216;g43b49f808b_0_716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17" name="Google Shape;10217;g43b49f808b_0_7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5" name="Shape 10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Google Shape;10246;g43b49f808b_0_719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7" name="Google Shape;10247;g43b49f808b_0_7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6" name="Shape 10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7" name="Google Shape;10277;g43b49f808b_0_722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8" name="Google Shape;10278;g43b49f808b_0_7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09" name="Shape 10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0" name="Google Shape;10310;g43b49f808b_0_726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1" name="Google Shape;10311;g43b49f808b_0_7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3" name="Shape 10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4" name="Google Shape;10334;g43b49f808b_0_728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35" name="Google Shape;10335;g43b49f808b_0_7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0" name="Shape 10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1" name="Google Shape;10361;g43b49f808b_0_730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2" name="Google Shape;10362;g43b49f808b_0_7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87" name="Shape 10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8" name="Google Shape;10388;g43b49f808b_0_733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9" name="Google Shape;10389;g43b49f808b_0_7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6" name="Shape 10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7" name="Google Shape;10417;g43b49f808b_0_736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18" name="Google Shape;10418;g43b49f808b_0_7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0" name="Shape 10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1" name="Google Shape;10441;g43b49f808b_0_738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42" name="Google Shape;10442;g43b49f808b_0_7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65" name="Shape 10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6" name="Google Shape;10466;g43b49f808b_0_741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7" name="Google Shape;10467;g43b49f808b_0_7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2" name="Shape 10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3" name="Google Shape;10493;g43b49f808b_0_743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4" name="Google Shape;10494;g43b49f808b_0_7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1" name="Shape 10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2" name="Google Shape;10702;g43b49f808b_0_764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03" name="Google Shape;10703;g43b49f808b_0_7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3" name="Shape 10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4" name="Google Shape;10824;g43b49f80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0825" name="Google Shape;10825;g43b49f808b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89" name="Shape 10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0" name="Google Shape;10890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0891" name="Google Shape;10891;p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85" name="Shape 10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6" name="Google Shape;10986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0987" name="Google Shape;10987;p8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1" name="Shape 10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2" name="Google Shape;10992;p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0993" name="Google Shape;10993;p8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97" name="Shape 10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8" name="Google Shape;10998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0999" name="Google Shape;10999;p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3" name="Shape 11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4" name="Google Shape;11004;p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1005" name="Google Shape;11005;p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4" name="Shape 1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5" name="Google Shape;11015;p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1016" name="Google Shape;11016;p8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25" name="Shape 1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6" name="Google Shape;11026;p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1027" name="Google Shape;11027;p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36" name="Shape 1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7" name="Google Shape;11037;p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1038" name="Google Shape;11038;p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2" name="Shape 1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3" name="Google Shape;11043;p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1044" name="Google Shape;11044;p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3" name="Shape 1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4" name="Google Shape;11054;p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1055" name="Google Shape;11055;p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9" name="Shape 1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0" name="Google Shape;11060;p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1061" name="Google Shape;11061;p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5" name="Shape 1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6" name="Google Shape;11066;p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1067" name="Google Shape;11067;p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71" name="Shape 1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2" name="Google Shape;11072;g450aae005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3" name="Google Shape;11073;g450aae00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1074" name="Google Shape;11074;g450aae005f_0_0:notes"/>
          <p:cNvSpPr txBox="1"/>
          <p:nvPr>
            <p:ph idx="12" type="sldNum"/>
          </p:nvPr>
        </p:nvSpPr>
        <p:spPr>
          <a:xfrm>
            <a:off x="5909309" y="8685213"/>
            <a:ext cx="9471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695" name="Google Shape;695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765" name="Google Shape;765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780" name="Google Shape;780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7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909" name="Google Shape;909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925" name="Google Shape;925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9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Google Shape;94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941" name="Google Shape;941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955" name="Google Shape;955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0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7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999" name="Google Shape;999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054" name="Google Shape;1054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073" name="Google Shape;1073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132" name="Google Shape;1132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170" name="Google Shape;1170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213" name="Google Shape;1213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258" name="Google Shape;1258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302" name="Google Shape;1302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347" name="Google Shape;1347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6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388" name="Google Shape;1388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1416" name="Google Shape;1416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43b49f808b_0_782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43b49f808b_0_78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5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g43b49f808b_0_6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7" name="Google Shape;1487;g43b49f808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43b49f808b_0_7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43b49f808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43b49f808b_0_9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5" name="Google Shape;1515;g43b49f808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g43b49f808b_0_11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0" name="Google Shape;1540;g43b49f808b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43b49f808b_0_13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43b49f808b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8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g43b49f808b_0_16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0" name="Google Shape;1590;g43b49f808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43b49f808b_0_182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0" name="Google Shape;1610;g43b49f808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5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43b49f808b_0_20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43b49f808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3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43b49f808b_0_22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43b49f808b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7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43b49f808b_0_258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43b49f808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g43b49f808b_0_27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1" name="Google Shape;1711;g43b49f808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43b49f808b_0_46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43b49f808b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43b49f808b_0_48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43b49f808b_0_4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43b49f808b_0_52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43b49f808b_0_5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8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g43b49f808b_0_56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0" name="Google Shape;2000;g43b49f808b_0_5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0" name="Shape 2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1" name="Google Shape;2041;g43b49f808b_0_60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2" name="Google Shape;2042;g43b49f808b_0_6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1" name="Shape 2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g43b49f808b_0_64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3" name="Google Shape;2083;g43b49f808b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3" name="Shape 2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4" name="Google Shape;2124;g43b49f808b_0_68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5" name="Google Shape;2125;g43b49f808b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5" name="Shape 2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6" name="Google Shape;2186;g43b49f808b_0_74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7" name="Google Shape;2187;g43b49f808b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0" name="Shape 2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1" name="Google Shape;2251;g43b49f808b_0_81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2" name="Google Shape;2252;g43b49f808b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4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g43b49f808b_0_874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6" name="Google Shape;2316;g43b49f808b_0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2" name="Shape 2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3" name="Google Shape;2383;g43b49f808b_0_941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4" name="Google Shape;2384;g43b49f808b_0_9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9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0" name="Google Shape;2450;g43b49f808b_0_100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1" name="Google Shape;2451;g43b49f808b_0_10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6" name="Shape 2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7" name="Google Shape;2517;g43b49f808b_0_1073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8" name="Google Shape;2518;g43b49f808b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0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g43b49f808b_0_1136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2" name="Google Shape;2582;g43b49f808b_0_1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2" name="Shape 2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3" name="Google Shape;2623;g43b49f808b_0_117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4" name="Google Shape;2624;g43b49f808b_0_1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3" name="Shape 2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4" name="Google Shape;2664;g43b49f808b_0_1217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5" name="Google Shape;2665;g43b49f808b_0_1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6" name="Shape 2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7" name="Google Shape;2707;g43b49f808b_0_1259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8" name="Google Shape;2708;g43b49f808b_0_1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8" name="Shape 3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9" name="Google Shape;3039;g43b49f808b_0_1590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0" name="Google Shape;3040;g43b49f808b_0_1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4" name="Shape 3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" name="Google Shape;3105;g43b49f808b_0_1655:notes"/>
          <p:cNvSpPr/>
          <p:nvPr>
            <p:ph idx="2" type="sldImg"/>
          </p:nvPr>
        </p:nvSpPr>
        <p:spPr>
          <a:xfrm>
            <a:off x="380868" y="685800"/>
            <a:ext cx="60969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6" name="Google Shape;3106;g43b49f808b_0_1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4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ccent 4">
  <p:cSld name="Section Title Accent 4">
    <p:bg>
      <p:bgPr>
        <a:solidFill>
          <a:schemeClr val="accent4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title"/>
          </p:nvPr>
        </p:nvSpPr>
        <p:spPr>
          <a:xfrm>
            <a:off x="274638" y="2125662"/>
            <a:ext cx="11887200" cy="1181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b="0" i="0" sz="7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">
  <p:cSld name="Demo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type="title"/>
          </p:nvPr>
        </p:nvSpPr>
        <p:spPr>
          <a:xfrm>
            <a:off x="274639" y="1209973"/>
            <a:ext cx="10056812" cy="27444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b="0" i="0" sz="7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274638" y="3954463"/>
            <a:ext cx="100584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65760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31469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3147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o slide">
  <p:cSld name="Video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274639" y="1209973"/>
            <a:ext cx="10056812" cy="36588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b="0" i="0" sz="7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ccent 1">
  <p:cSld name="Section Title Accent 1">
    <p:bg>
      <p:bgPr>
        <a:solidFill>
          <a:schemeClr val="accen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274638" y="2125662"/>
            <a:ext cx="11887200" cy="1181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b="0" i="0" sz="7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ccent 2">
  <p:cSld name="Section Title Accent 2">
    <p:bg>
      <p:bgPr>
        <a:solidFill>
          <a:schemeClr val="accent2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274638" y="2125662"/>
            <a:ext cx="11887200" cy="1181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b="0" i="0" sz="7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ccent 3">
  <p:cSld name="Section Title Accent 3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title"/>
          </p:nvPr>
        </p:nvSpPr>
        <p:spPr>
          <a:xfrm>
            <a:off x="274638" y="2125662"/>
            <a:ext cx="11887200" cy="1181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Quattrocento Sans"/>
              <a:buNone/>
              <a:defRPr b="0" i="0" sz="7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0-50 Right Photo Layout">
  <p:cSld name="50-50 Right Photo Layou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type="title"/>
          </p:nvPr>
        </p:nvSpPr>
        <p:spPr>
          <a:xfrm>
            <a:off x="274639" y="1241426"/>
            <a:ext cx="5486399" cy="201285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Quattrocento Sans"/>
              <a:buNone/>
              <a:defRPr b="0" i="0" sz="6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1" name="Google Shape;61;p16"/>
          <p:cNvSpPr/>
          <p:nvPr>
            <p:ph idx="2" type="pic"/>
          </p:nvPr>
        </p:nvSpPr>
        <p:spPr>
          <a:xfrm>
            <a:off x="6219825" y="0"/>
            <a:ext cx="6216650" cy="6992587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146300" spcFirstLastPara="1" rIns="146300" wrap="square" tIns="548625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Arial"/>
              <a:buNone/>
              <a:defRPr b="1" i="0" sz="16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Accent 1">
  <p:cSld name="Blank Accent 1">
    <p:bg>
      <p:bgPr>
        <a:solidFill>
          <a:schemeClr val="accen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Accent 2">
  <p:cSld name="Blank Accent 2">
    <p:bg>
      <p:bgPr>
        <a:solidFill>
          <a:schemeClr val="accent2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Accent 3">
  <p:cSld name="Blank Accent 3">
    <p:bg>
      <p:bgPr>
        <a:solidFill>
          <a:schemeClr val="accent3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Accent 4">
  <p:cSld name="Blank Accent 4">
    <p:bg>
      <p:bgPr>
        <a:solidFill>
          <a:schemeClr val="accent4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Non-bulleted text">
  <p:cSld name="Title &amp; Non-bulleted 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b="0" i="0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274638" y="1212850"/>
            <a:ext cx="11887200" cy="20251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0" i="0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veloper Code Layout">
  <p:cSld name="Developer Code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b="0" i="0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21"/>
          <p:cNvSpPr/>
          <p:nvPr/>
        </p:nvSpPr>
        <p:spPr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6625" lIns="46625" spcFirstLastPara="1" rIns="46625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9" name="Google Shape;69;p21"/>
          <p:cNvSpPr txBox="1"/>
          <p:nvPr>
            <p:ph idx="1" type="body"/>
          </p:nvPr>
        </p:nvSpPr>
        <p:spPr>
          <a:xfrm>
            <a:off x="274638" y="1221157"/>
            <a:ext cx="11887199" cy="19959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000000"/>
              </a:buClr>
              <a:buSzPts val="2970"/>
              <a:buFont typeface="Arial"/>
              <a:buNone/>
              <a:defRPr b="0" i="0" sz="33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logo slide">
  <p:cSld name="Closing logo slid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/>
        </p:nvSpPr>
        <p:spPr>
          <a:xfrm>
            <a:off x="274638" y="6294476"/>
            <a:ext cx="11887199" cy="403187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© 2015 Microsoft Corporation. All rights reserved. </a:t>
            </a:r>
            <a:endParaRPr/>
          </a:p>
        </p:txBody>
      </p:sp>
      <p:pic>
        <p:nvPicPr>
          <p:cNvPr id="72" name="Google Shape;7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59232" y="3145040"/>
            <a:ext cx="3291840" cy="705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ck Notes slide Layout">
  <p:cSld name="Black Notes slide Layout">
    <p:bg>
      <p:bgPr>
        <a:solidFill>
          <a:srgbClr val="00000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>
            <p:ph idx="1" type="body"/>
          </p:nvPr>
        </p:nvSpPr>
        <p:spPr>
          <a:xfrm>
            <a:off x="274638" y="1212850"/>
            <a:ext cx="11887200" cy="244374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indent="-434340" lvl="0" marL="4572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240"/>
              <a:buFont typeface="Arial"/>
              <a:buChar char="•"/>
              <a:defRPr b="0" i="0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411480" lvl="1" marL="9144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88619" lvl="2" marL="13716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52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65760" lvl="3" marL="18288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5" name="Google Shape;75;p23"/>
          <p:cNvSpPr txBox="1"/>
          <p:nvPr>
            <p:ph idx="2" type="body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anchorCtr="0" anchor="b" bIns="77725" lIns="155450" spcFirstLastPara="1" rIns="155450" wrap="square" tIns="77725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740"/>
              </a:spcBef>
              <a:spcAft>
                <a:spcPts val="0"/>
              </a:spcAft>
              <a:buClr>
                <a:srgbClr val="000000"/>
              </a:buClr>
              <a:buSzPts val="3330"/>
              <a:buFont typeface="Arial"/>
              <a:buNone/>
              <a:defRPr b="0" i="0" sz="3700" u="none" cap="none" strike="noStrik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65760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31469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3147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76" name="Google Shape;76;p23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b="0" i="0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/>
          <p:nvPr>
            <p:ph type="ctrTitle"/>
          </p:nvPr>
        </p:nvSpPr>
        <p:spPr>
          <a:xfrm>
            <a:off x="423945" y="1012530"/>
            <a:ext cx="11588700" cy="2791200"/>
          </a:xfrm>
          <a:prstGeom prst="rect">
            <a:avLst/>
          </a:prstGeom>
        </p:spPr>
        <p:txBody>
          <a:bodyPr anchorCtr="0" anchor="b" bIns="124350" lIns="124350" spcFirstLastPara="1" rIns="124350" wrap="square" tIns="1243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/>
        </p:txBody>
      </p:sp>
      <p:sp>
        <p:nvSpPr>
          <p:cNvPr id="83" name="Google Shape;83;p25"/>
          <p:cNvSpPr txBox="1"/>
          <p:nvPr>
            <p:ph idx="1" type="subTitle"/>
          </p:nvPr>
        </p:nvSpPr>
        <p:spPr>
          <a:xfrm>
            <a:off x="423934" y="3854060"/>
            <a:ext cx="11588700" cy="10779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84" name="Google Shape;84;p25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6"/>
          <p:cNvSpPr txBox="1"/>
          <p:nvPr>
            <p:ph type="title"/>
          </p:nvPr>
        </p:nvSpPr>
        <p:spPr>
          <a:xfrm>
            <a:off x="423934" y="2924890"/>
            <a:ext cx="11588700" cy="11448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87" name="Google Shape;87;p26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7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90" name="Google Shape;90;p27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>
              <a:spcBef>
                <a:spcPts val="2200"/>
              </a:spcBef>
              <a:spcAft>
                <a:spcPts val="22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" type="body"/>
          </p:nvPr>
        </p:nvSpPr>
        <p:spPr>
          <a:xfrm>
            <a:off x="423934" y="1567224"/>
            <a:ext cx="54402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200"/>
              </a:spcBef>
              <a:spcAft>
                <a:spcPts val="22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5" name="Google Shape;95;p28"/>
          <p:cNvSpPr txBox="1"/>
          <p:nvPr>
            <p:ph idx="2" type="body"/>
          </p:nvPr>
        </p:nvSpPr>
        <p:spPr>
          <a:xfrm>
            <a:off x="6572400" y="1567224"/>
            <a:ext cx="54402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>
            <a:lvl1pPr indent="-349250" lvl="0" marL="457200" rtl="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rtl="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200"/>
              </a:spcBef>
              <a:spcAft>
                <a:spcPts val="22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6" name="Google Shape;96;p28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9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8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0"/>
          <p:cNvSpPr txBox="1"/>
          <p:nvPr>
            <p:ph type="title"/>
          </p:nvPr>
        </p:nvSpPr>
        <p:spPr>
          <a:xfrm>
            <a:off x="423934" y="755547"/>
            <a:ext cx="3819000" cy="1027800"/>
          </a:xfrm>
          <a:prstGeom prst="rect">
            <a:avLst/>
          </a:prstGeom>
        </p:spPr>
        <p:txBody>
          <a:bodyPr anchorCtr="0" anchor="b" bIns="124350" lIns="124350" spcFirstLastPara="1" rIns="124350" wrap="square" tIns="1243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02" name="Google Shape;102;p30"/>
          <p:cNvSpPr txBox="1"/>
          <p:nvPr>
            <p:ph idx="1" type="body"/>
          </p:nvPr>
        </p:nvSpPr>
        <p:spPr>
          <a:xfrm>
            <a:off x="423934" y="1889684"/>
            <a:ext cx="3819000" cy="43236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200"/>
              </a:spcBef>
              <a:spcAft>
                <a:spcPts val="22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03" name="Google Shape;103;p30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1"/>
          <p:cNvSpPr txBox="1"/>
          <p:nvPr>
            <p:ph type="title"/>
          </p:nvPr>
        </p:nvSpPr>
        <p:spPr>
          <a:xfrm>
            <a:off x="666774" y="612148"/>
            <a:ext cx="8660700" cy="55629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106" name="Google Shape;106;p31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Non-bulleted text">
  <p:cSld name="Two Column Non-bulleted tex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b="0" i="0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274639" y="1212849"/>
            <a:ext cx="5486399" cy="19143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lt1"/>
              </a:buClr>
              <a:buSzPts val="28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2" type="body"/>
          </p:nvPr>
        </p:nvSpPr>
        <p:spPr>
          <a:xfrm>
            <a:off x="6675439" y="1212849"/>
            <a:ext cx="5486399" cy="19143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lt1"/>
              </a:buClr>
              <a:buSzPts val="288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2"/>
          <p:cNvSpPr/>
          <p:nvPr/>
        </p:nvSpPr>
        <p:spPr>
          <a:xfrm>
            <a:off x="6218238" y="34"/>
            <a:ext cx="6218100" cy="699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2"/>
          <p:cNvSpPr txBox="1"/>
          <p:nvPr>
            <p:ph type="title"/>
          </p:nvPr>
        </p:nvSpPr>
        <p:spPr>
          <a:xfrm>
            <a:off x="361098" y="1676966"/>
            <a:ext cx="5501700" cy="2015700"/>
          </a:xfrm>
          <a:prstGeom prst="rect">
            <a:avLst/>
          </a:prstGeom>
        </p:spPr>
        <p:txBody>
          <a:bodyPr anchorCtr="0" anchor="b" bIns="124350" lIns="124350" spcFirstLastPara="1" rIns="124350" wrap="square" tIns="1243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110" name="Google Shape;110;p32"/>
          <p:cNvSpPr txBox="1"/>
          <p:nvPr>
            <p:ph idx="1" type="subTitle"/>
          </p:nvPr>
        </p:nvSpPr>
        <p:spPr>
          <a:xfrm>
            <a:off x="361098" y="3811836"/>
            <a:ext cx="5501700" cy="16797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11" name="Google Shape;111;p32"/>
          <p:cNvSpPr txBox="1"/>
          <p:nvPr>
            <p:ph idx="2" type="body"/>
          </p:nvPr>
        </p:nvSpPr>
        <p:spPr>
          <a:xfrm>
            <a:off x="6718063" y="984823"/>
            <a:ext cx="5218500" cy="50250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  <a:defRPr>
                <a:solidFill>
                  <a:schemeClr val="dk1"/>
                </a:solidFill>
              </a:defRPr>
            </a:lvl1pPr>
            <a:lvl2pPr indent="-349250" lvl="1" marL="914400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2pPr>
            <a:lvl3pPr indent="-349250" lvl="2" marL="1371600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3pPr>
            <a:lvl4pPr indent="-349250" lvl="3" marL="1828800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4pPr>
            <a:lvl5pPr indent="-349250" lvl="4" marL="2286000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5pPr>
            <a:lvl6pPr indent="-349250" lvl="5" marL="2743200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6pPr>
            <a:lvl7pPr indent="-349250" lvl="6" marL="3200400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  <a:defRPr>
                <a:solidFill>
                  <a:schemeClr val="dk1"/>
                </a:solidFill>
              </a:defRPr>
            </a:lvl7pPr>
            <a:lvl8pPr indent="-349250" lvl="7" marL="3657600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  <a:defRPr>
                <a:solidFill>
                  <a:schemeClr val="dk1"/>
                </a:solidFill>
              </a:defRPr>
            </a:lvl8pPr>
            <a:lvl9pPr indent="-349250" lvl="8" marL="4114800" rtl="0">
              <a:spcBef>
                <a:spcPts val="2200"/>
              </a:spcBef>
              <a:spcAft>
                <a:spcPts val="2200"/>
              </a:spcAft>
              <a:buClr>
                <a:schemeClr val="dk1"/>
              </a:buClr>
              <a:buSzPts val="19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2" name="Google Shape;112;p32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3"/>
          <p:cNvSpPr txBox="1"/>
          <p:nvPr>
            <p:ph idx="1" type="body"/>
          </p:nvPr>
        </p:nvSpPr>
        <p:spPr>
          <a:xfrm>
            <a:off x="423934" y="5753060"/>
            <a:ext cx="8158800" cy="8229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115" name="Google Shape;115;p33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4"/>
          <p:cNvSpPr txBox="1"/>
          <p:nvPr>
            <p:ph hasCustomPrompt="1" type="title"/>
          </p:nvPr>
        </p:nvSpPr>
        <p:spPr>
          <a:xfrm>
            <a:off x="423934" y="1504193"/>
            <a:ext cx="11588700" cy="2670000"/>
          </a:xfrm>
          <a:prstGeom prst="rect">
            <a:avLst/>
          </a:prstGeom>
        </p:spPr>
        <p:txBody>
          <a:bodyPr anchorCtr="0" anchor="b" bIns="124350" lIns="124350" spcFirstLastPara="1" rIns="124350" wrap="square" tIns="1243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9pPr>
          </a:lstStyle>
          <a:p>
            <a:r>
              <a:t>xx%</a:t>
            </a:r>
          </a:p>
        </p:txBody>
      </p:sp>
      <p:sp>
        <p:nvSpPr>
          <p:cNvPr id="118" name="Google Shape;118;p34"/>
          <p:cNvSpPr txBox="1"/>
          <p:nvPr>
            <p:ph idx="1" type="body"/>
          </p:nvPr>
        </p:nvSpPr>
        <p:spPr>
          <a:xfrm>
            <a:off x="423934" y="4286637"/>
            <a:ext cx="11588700" cy="176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>
            <a:lvl1pPr indent="-381000" lvl="0" marL="457200" rtl="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rtl="0" algn="ctr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rtl="0" algn="ctr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rtl="0" algn="ctr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rtl="0" algn="ctr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rtl="0" algn="ctr">
              <a:spcBef>
                <a:spcPts val="220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rtl="0" algn="ctr">
              <a:spcBef>
                <a:spcPts val="220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rtl="0" algn="ctr">
              <a:spcBef>
                <a:spcPts val="220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rtl="0" algn="ctr">
              <a:spcBef>
                <a:spcPts val="2200"/>
              </a:spcBef>
              <a:spcAft>
                <a:spcPts val="220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19" name="Google Shape;119;p34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5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7"/>
          <p:cNvSpPr txBox="1"/>
          <p:nvPr>
            <p:ph type="ctrTitle"/>
          </p:nvPr>
        </p:nvSpPr>
        <p:spPr>
          <a:xfrm>
            <a:off x="423945" y="1012530"/>
            <a:ext cx="11588700" cy="2791200"/>
          </a:xfrm>
          <a:prstGeom prst="rect">
            <a:avLst/>
          </a:prstGeom>
        </p:spPr>
        <p:txBody>
          <a:bodyPr anchorCtr="0" anchor="b" bIns="124350" lIns="124350" spcFirstLastPara="1" rIns="124350" wrap="square" tIns="1243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100"/>
              <a:buNone/>
              <a:defRPr sz="7100"/>
            </a:lvl9pPr>
          </a:lstStyle>
          <a:p/>
        </p:txBody>
      </p:sp>
      <p:sp>
        <p:nvSpPr>
          <p:cNvPr id="128" name="Google Shape;128;p37"/>
          <p:cNvSpPr txBox="1"/>
          <p:nvPr>
            <p:ph idx="1" type="subTitle"/>
          </p:nvPr>
        </p:nvSpPr>
        <p:spPr>
          <a:xfrm>
            <a:off x="423934" y="3854060"/>
            <a:ext cx="11588700" cy="10779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129" name="Google Shape;129;p37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8"/>
          <p:cNvSpPr txBox="1"/>
          <p:nvPr>
            <p:ph type="title"/>
          </p:nvPr>
        </p:nvSpPr>
        <p:spPr>
          <a:xfrm>
            <a:off x="423934" y="2924890"/>
            <a:ext cx="11588700" cy="11448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900"/>
              <a:buNone/>
              <a:defRPr sz="4900"/>
            </a:lvl9pPr>
          </a:lstStyle>
          <a:p/>
        </p:txBody>
      </p:sp>
      <p:sp>
        <p:nvSpPr>
          <p:cNvPr id="132" name="Google Shape;132;p38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9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9pPr>
          </a:lstStyle>
          <a:p/>
        </p:txBody>
      </p:sp>
      <p:sp>
        <p:nvSpPr>
          <p:cNvPr id="135" name="Google Shape;135;p39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>
            <a:lvl1pPr indent="-438150" lvl="0" marL="457200" rtl="0">
              <a:spcBef>
                <a:spcPts val="0"/>
              </a:spcBef>
              <a:spcAft>
                <a:spcPts val="0"/>
              </a:spcAft>
              <a:buSzPts val="3300"/>
              <a:buChar char="●"/>
              <a:defRPr/>
            </a:lvl1pPr>
            <a:lvl2pPr indent="-381000" lvl="1" marL="914400" rtl="0">
              <a:spcBef>
                <a:spcPts val="22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22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22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22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22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22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22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2200"/>
              </a:spcBef>
              <a:spcAft>
                <a:spcPts val="22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36" name="Google Shape;136;p39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0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9pPr>
          </a:lstStyle>
          <a:p/>
        </p:txBody>
      </p:sp>
      <p:sp>
        <p:nvSpPr>
          <p:cNvPr id="139" name="Google Shape;139;p40"/>
          <p:cNvSpPr txBox="1"/>
          <p:nvPr>
            <p:ph idx="1" type="body"/>
          </p:nvPr>
        </p:nvSpPr>
        <p:spPr>
          <a:xfrm>
            <a:off x="423934" y="1567224"/>
            <a:ext cx="54402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22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22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22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22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22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22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22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2200"/>
              </a:spcBef>
              <a:spcAft>
                <a:spcPts val="22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40" name="Google Shape;140;p40"/>
          <p:cNvSpPr txBox="1"/>
          <p:nvPr>
            <p:ph idx="2" type="body"/>
          </p:nvPr>
        </p:nvSpPr>
        <p:spPr>
          <a:xfrm>
            <a:off x="6572400" y="1567224"/>
            <a:ext cx="54402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 rtl="0">
              <a:spcBef>
                <a:spcPts val="22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22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>
              <a:spcBef>
                <a:spcPts val="22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22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22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22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22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2200"/>
              </a:spcBef>
              <a:spcAft>
                <a:spcPts val="22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41" name="Google Shape;141;p40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1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900"/>
              <a:buNone/>
              <a:defRPr/>
            </a:lvl9pPr>
          </a:lstStyle>
          <a:p/>
        </p:txBody>
      </p:sp>
      <p:sp>
        <p:nvSpPr>
          <p:cNvPr id="144" name="Google Shape;144;p41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42"/>
          <p:cNvSpPr txBox="1"/>
          <p:nvPr>
            <p:ph type="title"/>
          </p:nvPr>
        </p:nvSpPr>
        <p:spPr>
          <a:xfrm>
            <a:off x="423934" y="755547"/>
            <a:ext cx="3819000" cy="1027800"/>
          </a:xfrm>
          <a:prstGeom prst="rect">
            <a:avLst/>
          </a:prstGeom>
        </p:spPr>
        <p:txBody>
          <a:bodyPr anchorCtr="0" anchor="b" bIns="124350" lIns="124350" spcFirstLastPara="1" rIns="124350" wrap="square" tIns="1243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/>
            </a:lvl9pPr>
          </a:lstStyle>
          <a:p/>
        </p:txBody>
      </p:sp>
      <p:sp>
        <p:nvSpPr>
          <p:cNvPr id="147" name="Google Shape;147;p42"/>
          <p:cNvSpPr txBox="1"/>
          <p:nvPr>
            <p:ph idx="1" type="body"/>
          </p:nvPr>
        </p:nvSpPr>
        <p:spPr>
          <a:xfrm>
            <a:off x="423934" y="1889684"/>
            <a:ext cx="3819000" cy="43236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22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22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22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2200"/>
              </a:spcBef>
              <a:spcAft>
                <a:spcPts val="22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48" name="Google Shape;148;p42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alkin No tile">
  <p:cSld name="Walkin No ti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" name="Google Shape;24;p5"/>
          <p:cNvSpPr txBox="1"/>
          <p:nvPr/>
        </p:nvSpPr>
        <p:spPr>
          <a:xfrm>
            <a:off x="293688" y="2308555"/>
            <a:ext cx="11887200" cy="361945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Machine Learning, Analytics &amp; Data Science Conference</a:t>
            </a:r>
            <a:endParaRPr/>
          </a:p>
        </p:txBody>
      </p:sp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957" y="489050"/>
            <a:ext cx="1552931" cy="33266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/>
        </p:nvSpPr>
        <p:spPr>
          <a:xfrm>
            <a:off x="293688" y="5776606"/>
            <a:ext cx="10195024" cy="932563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December 7 – 8, 2015  •  MSCC</a:t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3"/>
          <p:cNvSpPr txBox="1"/>
          <p:nvPr>
            <p:ph type="title"/>
          </p:nvPr>
        </p:nvSpPr>
        <p:spPr>
          <a:xfrm>
            <a:off x="666774" y="612148"/>
            <a:ext cx="8660700" cy="55629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2pPr>
            <a:lvl3pPr lvl="2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3pPr>
            <a:lvl4pPr lvl="3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4pPr>
            <a:lvl5pPr lvl="4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5pPr>
            <a:lvl6pPr lvl="5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6pPr>
            <a:lvl7pPr lvl="6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7pPr>
            <a:lvl8pPr lvl="7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8pPr>
            <a:lvl9pPr lvl="8" rtl="0">
              <a:spcBef>
                <a:spcPts val="0"/>
              </a:spcBef>
              <a:spcAft>
                <a:spcPts val="0"/>
              </a:spcAft>
              <a:buSzPts val="6500"/>
              <a:buNone/>
              <a:defRPr sz="6500"/>
            </a:lvl9pPr>
          </a:lstStyle>
          <a:p/>
        </p:txBody>
      </p:sp>
      <p:sp>
        <p:nvSpPr>
          <p:cNvPr id="151" name="Google Shape;151;p43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4"/>
          <p:cNvSpPr/>
          <p:nvPr/>
        </p:nvSpPr>
        <p:spPr>
          <a:xfrm>
            <a:off x="6218238" y="-170"/>
            <a:ext cx="6218100" cy="6994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4"/>
          <p:cNvSpPr txBox="1"/>
          <p:nvPr>
            <p:ph type="title"/>
          </p:nvPr>
        </p:nvSpPr>
        <p:spPr>
          <a:xfrm>
            <a:off x="361098" y="1676966"/>
            <a:ext cx="5501700" cy="2015700"/>
          </a:xfrm>
          <a:prstGeom prst="rect">
            <a:avLst/>
          </a:prstGeom>
        </p:spPr>
        <p:txBody>
          <a:bodyPr anchorCtr="0" anchor="b" bIns="124350" lIns="124350" spcFirstLastPara="1" rIns="124350" wrap="square" tIns="1243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700"/>
              <a:buNone/>
              <a:defRPr sz="5700"/>
            </a:lvl9pPr>
          </a:lstStyle>
          <a:p/>
        </p:txBody>
      </p:sp>
      <p:sp>
        <p:nvSpPr>
          <p:cNvPr id="155" name="Google Shape;155;p44"/>
          <p:cNvSpPr txBox="1"/>
          <p:nvPr>
            <p:ph idx="1" type="subTitle"/>
          </p:nvPr>
        </p:nvSpPr>
        <p:spPr>
          <a:xfrm>
            <a:off x="361098" y="3811836"/>
            <a:ext cx="5501700" cy="16797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  <a:defRPr sz="2900"/>
            </a:lvl9pPr>
          </a:lstStyle>
          <a:p/>
        </p:txBody>
      </p:sp>
      <p:sp>
        <p:nvSpPr>
          <p:cNvPr id="156" name="Google Shape;156;p44"/>
          <p:cNvSpPr txBox="1"/>
          <p:nvPr>
            <p:ph idx="2" type="body"/>
          </p:nvPr>
        </p:nvSpPr>
        <p:spPr>
          <a:xfrm>
            <a:off x="6718063" y="984653"/>
            <a:ext cx="5218500" cy="50250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indent="-438150" lvl="0" marL="457200" rtl="0">
              <a:spcBef>
                <a:spcPts val="0"/>
              </a:spcBef>
              <a:spcAft>
                <a:spcPts val="0"/>
              </a:spcAft>
              <a:buClr>
                <a:srgbClr val="4C837A"/>
              </a:buClr>
              <a:buSzPts val="3300"/>
              <a:buChar char="●"/>
              <a:defRPr>
                <a:solidFill>
                  <a:srgbClr val="4C837A"/>
                </a:solidFill>
              </a:defRPr>
            </a:lvl1pPr>
            <a:lvl2pPr indent="-381000" lvl="1" marL="914400" rtl="0">
              <a:spcBef>
                <a:spcPts val="2200"/>
              </a:spcBef>
              <a:spcAft>
                <a:spcPts val="0"/>
              </a:spcAft>
              <a:buClr>
                <a:srgbClr val="4C837A"/>
              </a:buClr>
              <a:buSzPts val="2400"/>
              <a:buChar char="○"/>
              <a:defRPr>
                <a:solidFill>
                  <a:srgbClr val="4C837A"/>
                </a:solidFill>
              </a:defRPr>
            </a:lvl2pPr>
            <a:lvl3pPr indent="-381000" lvl="2" marL="1371600" rtl="0">
              <a:spcBef>
                <a:spcPts val="2200"/>
              </a:spcBef>
              <a:spcAft>
                <a:spcPts val="0"/>
              </a:spcAft>
              <a:buClr>
                <a:srgbClr val="4C837A"/>
              </a:buClr>
              <a:buSzPts val="2400"/>
              <a:buChar char="■"/>
              <a:defRPr>
                <a:solidFill>
                  <a:srgbClr val="4C837A"/>
                </a:solidFill>
              </a:defRPr>
            </a:lvl3pPr>
            <a:lvl4pPr indent="-381000" lvl="3" marL="1828800" rtl="0">
              <a:spcBef>
                <a:spcPts val="2200"/>
              </a:spcBef>
              <a:spcAft>
                <a:spcPts val="0"/>
              </a:spcAft>
              <a:buClr>
                <a:srgbClr val="4C837A"/>
              </a:buClr>
              <a:buSzPts val="2400"/>
              <a:buChar char="●"/>
              <a:defRPr>
                <a:solidFill>
                  <a:srgbClr val="4C837A"/>
                </a:solidFill>
              </a:defRPr>
            </a:lvl4pPr>
            <a:lvl5pPr indent="-381000" lvl="4" marL="2286000" rtl="0">
              <a:spcBef>
                <a:spcPts val="2200"/>
              </a:spcBef>
              <a:spcAft>
                <a:spcPts val="0"/>
              </a:spcAft>
              <a:buClr>
                <a:srgbClr val="4C837A"/>
              </a:buClr>
              <a:buSzPts val="2400"/>
              <a:buChar char="○"/>
              <a:defRPr>
                <a:solidFill>
                  <a:srgbClr val="4C837A"/>
                </a:solidFill>
              </a:defRPr>
            </a:lvl5pPr>
            <a:lvl6pPr indent="-381000" lvl="5" marL="2743200" rtl="0">
              <a:spcBef>
                <a:spcPts val="2200"/>
              </a:spcBef>
              <a:spcAft>
                <a:spcPts val="0"/>
              </a:spcAft>
              <a:buClr>
                <a:srgbClr val="4C837A"/>
              </a:buClr>
              <a:buSzPts val="2400"/>
              <a:buChar char="■"/>
              <a:defRPr>
                <a:solidFill>
                  <a:srgbClr val="4C837A"/>
                </a:solidFill>
              </a:defRPr>
            </a:lvl6pPr>
            <a:lvl7pPr indent="-381000" lvl="6" marL="3200400" rtl="0">
              <a:spcBef>
                <a:spcPts val="2200"/>
              </a:spcBef>
              <a:spcAft>
                <a:spcPts val="0"/>
              </a:spcAft>
              <a:buClr>
                <a:srgbClr val="4C837A"/>
              </a:buClr>
              <a:buSzPts val="2400"/>
              <a:buChar char="●"/>
              <a:defRPr>
                <a:solidFill>
                  <a:srgbClr val="4C837A"/>
                </a:solidFill>
              </a:defRPr>
            </a:lvl7pPr>
            <a:lvl8pPr indent="-381000" lvl="7" marL="3657600" rtl="0">
              <a:spcBef>
                <a:spcPts val="2200"/>
              </a:spcBef>
              <a:spcAft>
                <a:spcPts val="0"/>
              </a:spcAft>
              <a:buClr>
                <a:srgbClr val="4C837A"/>
              </a:buClr>
              <a:buSzPts val="2400"/>
              <a:buChar char="○"/>
              <a:defRPr>
                <a:solidFill>
                  <a:srgbClr val="4C837A"/>
                </a:solidFill>
              </a:defRPr>
            </a:lvl8pPr>
            <a:lvl9pPr indent="-381000" lvl="8" marL="4114800" rtl="0">
              <a:spcBef>
                <a:spcPts val="2200"/>
              </a:spcBef>
              <a:spcAft>
                <a:spcPts val="2200"/>
              </a:spcAft>
              <a:buClr>
                <a:srgbClr val="4C837A"/>
              </a:buClr>
              <a:buSzPts val="2400"/>
              <a:buChar char="■"/>
              <a:defRPr>
                <a:solidFill>
                  <a:srgbClr val="4C837A"/>
                </a:solidFill>
              </a:defRPr>
            </a:lvl9pPr>
          </a:lstStyle>
          <a:p/>
        </p:txBody>
      </p:sp>
      <p:sp>
        <p:nvSpPr>
          <p:cNvPr id="157" name="Google Shape;157;p44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5"/>
          <p:cNvSpPr txBox="1"/>
          <p:nvPr>
            <p:ph idx="1" type="body"/>
          </p:nvPr>
        </p:nvSpPr>
        <p:spPr>
          <a:xfrm>
            <a:off x="423934" y="5753060"/>
            <a:ext cx="8158800" cy="8229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</a:lstStyle>
          <a:p/>
        </p:txBody>
      </p:sp>
      <p:sp>
        <p:nvSpPr>
          <p:cNvPr id="160" name="Google Shape;160;p45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6"/>
          <p:cNvSpPr txBox="1"/>
          <p:nvPr>
            <p:ph hasCustomPrompt="1" type="title"/>
          </p:nvPr>
        </p:nvSpPr>
        <p:spPr>
          <a:xfrm>
            <a:off x="423934" y="1504193"/>
            <a:ext cx="11588700" cy="2670000"/>
          </a:xfrm>
          <a:prstGeom prst="rect">
            <a:avLst/>
          </a:prstGeom>
        </p:spPr>
        <p:txBody>
          <a:bodyPr anchorCtr="0" anchor="b" bIns="124350" lIns="124350" spcFirstLastPara="1" rIns="124350" wrap="square" tIns="12435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6300"/>
              <a:buNone/>
              <a:defRPr sz="16300"/>
            </a:lvl9pPr>
          </a:lstStyle>
          <a:p>
            <a:r>
              <a:t>xx%</a:t>
            </a:r>
          </a:p>
        </p:txBody>
      </p:sp>
      <p:sp>
        <p:nvSpPr>
          <p:cNvPr id="163" name="Google Shape;163;p46"/>
          <p:cNvSpPr txBox="1"/>
          <p:nvPr>
            <p:ph idx="1" type="body"/>
          </p:nvPr>
        </p:nvSpPr>
        <p:spPr>
          <a:xfrm>
            <a:off x="423934" y="4286637"/>
            <a:ext cx="11588700" cy="176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>
            <a:lvl1pPr indent="-438150" lvl="0" marL="457200" rtl="0" algn="ctr">
              <a:spcBef>
                <a:spcPts val="0"/>
              </a:spcBef>
              <a:spcAft>
                <a:spcPts val="0"/>
              </a:spcAft>
              <a:buSzPts val="3300"/>
              <a:buChar char="●"/>
              <a:defRPr/>
            </a:lvl1pPr>
            <a:lvl2pPr indent="-381000" lvl="1" marL="914400" rtl="0" algn="ctr">
              <a:spcBef>
                <a:spcPts val="220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 algn="ctr">
              <a:spcBef>
                <a:spcPts val="220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 rtl="0" algn="ctr">
              <a:spcBef>
                <a:spcPts val="22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 algn="ctr">
              <a:spcBef>
                <a:spcPts val="22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 algn="ctr">
              <a:spcBef>
                <a:spcPts val="22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 algn="ctr">
              <a:spcBef>
                <a:spcPts val="22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 algn="ctr">
              <a:spcBef>
                <a:spcPts val="22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 algn="ctr">
              <a:spcBef>
                <a:spcPts val="2200"/>
              </a:spcBef>
              <a:spcAft>
                <a:spcPts val="22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64" name="Google Shape;164;p46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7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Photo_Animated">
  <p:cSld name="Title Slide Photo_Animated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74637" y="1211263"/>
            <a:ext cx="8229601" cy="3657600"/>
          </a:xfrm>
          <a:prstGeom prst="rect">
            <a:avLst/>
          </a:prstGeom>
          <a:solidFill>
            <a:srgbClr val="0072C6">
              <a:alpha val="80000"/>
            </a:srgbClr>
          </a:solidFill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332" y="6182440"/>
            <a:ext cx="1552931" cy="332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9822" y="0"/>
            <a:ext cx="4846900" cy="699516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274702" y="1211263"/>
            <a:ext cx="822953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Quattrocento Sans"/>
              <a:buNone/>
              <a:defRPr b="0" i="0" sz="5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2" name="Google Shape;32;p6"/>
          <p:cNvSpPr txBox="1"/>
          <p:nvPr>
            <p:ph idx="1" type="body"/>
          </p:nvPr>
        </p:nvSpPr>
        <p:spPr>
          <a:xfrm>
            <a:off x="273050" y="3040063"/>
            <a:ext cx="823118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25" lIns="146300" spcFirstLastPara="1" rIns="146300" wrap="square" tIns="1097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8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65760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31469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3147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Photo_Static">
  <p:cSld name="Title Slide Photo_Static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>
            <a:off x="274637" y="1211263"/>
            <a:ext cx="8229601" cy="3657600"/>
          </a:xfrm>
          <a:prstGeom prst="rect">
            <a:avLst/>
          </a:prstGeom>
          <a:solidFill>
            <a:srgbClr val="0072C6">
              <a:alpha val="80000"/>
            </a:srgbClr>
          </a:solidFill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5" name="Google Shape;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8332" y="6182440"/>
            <a:ext cx="1552931" cy="332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9822" y="0"/>
            <a:ext cx="4846900" cy="699516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274702" y="1211263"/>
            <a:ext cx="822953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Quattrocento Sans"/>
              <a:buNone/>
              <a:defRPr b="0" i="0" sz="54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273050" y="3040063"/>
            <a:ext cx="823118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09725" lIns="146300" spcFirstLastPara="1" rIns="146300" wrap="square" tIns="1097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8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65760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31469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3147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5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9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idx="1" type="body"/>
          </p:nvPr>
        </p:nvSpPr>
        <p:spPr>
          <a:xfrm>
            <a:off x="274638" y="1212850"/>
            <a:ext cx="11887200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indent="-4572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65760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31469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3147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b="0" i="0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Bullet text">
  <p:cSld name="Two Column Bullet 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b="0" i="0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274639" y="1212849"/>
            <a:ext cx="5486399" cy="2425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indent="-411480" lvl="0" marL="457200" marR="0" rtl="0" algn="l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65760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31469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3147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6675439" y="1212849"/>
            <a:ext cx="5486399" cy="242527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indent="-411480" lvl="0" marL="457200" marR="0" rtl="0" algn="l">
              <a:lnSpc>
                <a:spcPct val="90000"/>
              </a:lnSpc>
              <a:spcBef>
                <a:spcPts val="1224"/>
              </a:spcBef>
              <a:spcAft>
                <a:spcPts val="0"/>
              </a:spcAft>
              <a:buClr>
                <a:schemeClr val="lt1"/>
              </a:buClr>
              <a:buSzPts val="2880"/>
              <a:buFont typeface="Arial"/>
              <a:buChar char="•"/>
              <a:defRPr b="0" i="0" sz="3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65760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31469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3147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b="0" i="0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4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b="0" i="0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>
            <a:lvl1pPr indent="-45720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65760" lvl="1" marL="9144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31469" lvl="3" marL="18288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31470" lvl="4" marL="22860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pic>
        <p:nvPicPr>
          <p:cNvPr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5400000">
            <a:off x="9393898" y="3050513"/>
            <a:ext cx="6995160" cy="89413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None/>
              <a:defRPr sz="3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24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Char char="●"/>
              <a:defRPr sz="2400">
                <a:solidFill>
                  <a:schemeClr val="lt2"/>
                </a:solidFill>
              </a:defRPr>
            </a:lvl1pPr>
            <a:lvl2pPr indent="-349250" lvl="1" marL="9144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2pPr>
            <a:lvl3pPr indent="-349250" lvl="2" marL="13716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3pPr>
            <a:lvl4pPr indent="-349250" lvl="3" marL="18288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4pPr>
            <a:lvl5pPr indent="-349250" lvl="4" marL="22860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5pPr>
            <a:lvl6pPr indent="-349250" lvl="5" marL="27432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6pPr>
            <a:lvl7pPr indent="-349250" lvl="6" marL="32004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  <a:defRPr sz="1900">
                <a:solidFill>
                  <a:schemeClr val="lt2"/>
                </a:solidFill>
              </a:defRPr>
            </a:lvl7pPr>
            <a:lvl8pPr indent="-349250" lvl="7" marL="36576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chemeClr val="lt2"/>
              </a:buClr>
              <a:buSzPts val="1900"/>
              <a:buChar char="○"/>
              <a:defRPr sz="1900">
                <a:solidFill>
                  <a:schemeClr val="lt2"/>
                </a:solidFill>
              </a:defRPr>
            </a:lvl8pPr>
            <a:lvl9pPr indent="-349250" lvl="8" marL="4114800" rtl="0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Clr>
                <a:schemeClr val="lt2"/>
              </a:buClr>
              <a:buSzPts val="1900"/>
              <a:buChar char="■"/>
              <a:defRPr sz="1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0" name="Google Shape;80;p24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 algn="r">
              <a:buNone/>
              <a:defRPr sz="1400">
                <a:solidFill>
                  <a:schemeClr val="lt2"/>
                </a:solidFill>
              </a:defRPr>
            </a:lvl1pPr>
            <a:lvl2pPr lvl="1" rtl="0" algn="r">
              <a:buNone/>
              <a:defRPr sz="1400">
                <a:solidFill>
                  <a:schemeClr val="lt2"/>
                </a:solidFill>
              </a:defRPr>
            </a:lvl2pPr>
            <a:lvl3pPr lvl="2" rtl="0" algn="r">
              <a:buNone/>
              <a:defRPr sz="1400">
                <a:solidFill>
                  <a:schemeClr val="lt2"/>
                </a:solidFill>
              </a:defRPr>
            </a:lvl3pPr>
            <a:lvl4pPr lvl="3" rtl="0" algn="r">
              <a:buNone/>
              <a:defRPr sz="1400">
                <a:solidFill>
                  <a:schemeClr val="lt2"/>
                </a:solidFill>
              </a:defRPr>
            </a:lvl4pPr>
            <a:lvl5pPr lvl="4" rtl="0" algn="r">
              <a:buNone/>
              <a:defRPr sz="1400">
                <a:solidFill>
                  <a:schemeClr val="lt2"/>
                </a:solidFill>
              </a:defRPr>
            </a:lvl5pPr>
            <a:lvl6pPr lvl="5" rtl="0" algn="r">
              <a:buNone/>
              <a:defRPr sz="1400">
                <a:solidFill>
                  <a:schemeClr val="lt2"/>
                </a:solidFill>
              </a:defRPr>
            </a:lvl6pPr>
            <a:lvl7pPr lvl="6" rtl="0" algn="r">
              <a:buNone/>
              <a:defRPr sz="1400">
                <a:solidFill>
                  <a:schemeClr val="lt2"/>
                </a:solidFill>
              </a:defRPr>
            </a:lvl7pPr>
            <a:lvl8pPr lvl="7" rtl="0" algn="r">
              <a:buNone/>
              <a:defRPr sz="1400">
                <a:solidFill>
                  <a:schemeClr val="lt2"/>
                </a:solidFill>
              </a:defRPr>
            </a:lvl8pPr>
            <a:lvl9pPr lvl="8" rtl="0" algn="r">
              <a:buNone/>
              <a:defRPr sz="14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4253A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6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837A"/>
              </a:buClr>
              <a:buSzPts val="4900"/>
              <a:buNone/>
              <a:defRPr b="1" sz="4900">
                <a:solidFill>
                  <a:srgbClr val="4C837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4" name="Google Shape;124;p36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>
            <a:lvl1pPr indent="-438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1DDBF"/>
              </a:buClr>
              <a:buSzPts val="3300"/>
              <a:buChar char="●"/>
              <a:defRPr b="1" sz="3300">
                <a:solidFill>
                  <a:srgbClr val="E1DDBF"/>
                </a:solidFill>
              </a:defRPr>
            </a:lvl1pPr>
            <a:lvl2pPr indent="-381000" lvl="1" marL="9144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E1DDBF"/>
              </a:buClr>
              <a:buSzPts val="2400"/>
              <a:buChar char="○"/>
              <a:defRPr b="1" sz="2400">
                <a:solidFill>
                  <a:srgbClr val="E1DDBF"/>
                </a:solidFill>
              </a:defRPr>
            </a:lvl2pPr>
            <a:lvl3pPr indent="-381000" lvl="2" marL="13716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E1DDBF"/>
              </a:buClr>
              <a:buSzPts val="2400"/>
              <a:buChar char="■"/>
              <a:defRPr b="1" sz="2400">
                <a:solidFill>
                  <a:srgbClr val="E1DDBF"/>
                </a:solidFill>
              </a:defRPr>
            </a:lvl3pPr>
            <a:lvl4pPr indent="-381000" lvl="3" marL="18288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E1DDBF"/>
              </a:buClr>
              <a:buSzPts val="2400"/>
              <a:buChar char="●"/>
              <a:defRPr b="1" sz="2400">
                <a:solidFill>
                  <a:srgbClr val="E1DDBF"/>
                </a:solidFill>
              </a:defRPr>
            </a:lvl4pPr>
            <a:lvl5pPr indent="-381000" lvl="4" marL="22860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E1DDBF"/>
              </a:buClr>
              <a:buSzPts val="2400"/>
              <a:buChar char="○"/>
              <a:defRPr b="1" sz="2400">
                <a:solidFill>
                  <a:srgbClr val="E1DDBF"/>
                </a:solidFill>
              </a:defRPr>
            </a:lvl5pPr>
            <a:lvl6pPr indent="-381000" lvl="5" marL="27432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E1DDBF"/>
              </a:buClr>
              <a:buSzPts val="2400"/>
              <a:buChar char="■"/>
              <a:defRPr b="1" sz="2400">
                <a:solidFill>
                  <a:srgbClr val="E1DDBF"/>
                </a:solidFill>
              </a:defRPr>
            </a:lvl6pPr>
            <a:lvl7pPr indent="-381000" lvl="6" marL="32004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E1DDBF"/>
              </a:buClr>
              <a:buSzPts val="2400"/>
              <a:buChar char="●"/>
              <a:defRPr b="1" sz="2400">
                <a:solidFill>
                  <a:srgbClr val="E1DDBF"/>
                </a:solidFill>
              </a:defRPr>
            </a:lvl7pPr>
            <a:lvl8pPr indent="-381000" lvl="7" marL="3657600" rtl="0">
              <a:lnSpc>
                <a:spcPct val="115000"/>
              </a:lnSpc>
              <a:spcBef>
                <a:spcPts val="2200"/>
              </a:spcBef>
              <a:spcAft>
                <a:spcPts val="0"/>
              </a:spcAft>
              <a:buClr>
                <a:srgbClr val="E1DDBF"/>
              </a:buClr>
              <a:buSzPts val="2400"/>
              <a:buChar char="○"/>
              <a:defRPr b="1" sz="2400">
                <a:solidFill>
                  <a:srgbClr val="E1DDBF"/>
                </a:solidFill>
              </a:defRPr>
            </a:lvl8pPr>
            <a:lvl9pPr indent="-381000" lvl="8" marL="4114800" rtl="0">
              <a:lnSpc>
                <a:spcPct val="115000"/>
              </a:lnSpc>
              <a:spcBef>
                <a:spcPts val="2200"/>
              </a:spcBef>
              <a:spcAft>
                <a:spcPts val="2200"/>
              </a:spcAft>
              <a:buClr>
                <a:srgbClr val="E1DDBF"/>
              </a:buClr>
              <a:buSzPts val="2400"/>
              <a:buChar char="■"/>
              <a:defRPr b="1" sz="2400">
                <a:solidFill>
                  <a:srgbClr val="E1DDBF"/>
                </a:solidFill>
              </a:defRPr>
            </a:lvl9pPr>
          </a:lstStyle>
          <a:p/>
        </p:txBody>
      </p:sp>
      <p:sp>
        <p:nvSpPr>
          <p:cNvPr id="125" name="Google Shape;125;p36"/>
          <p:cNvSpPr txBox="1"/>
          <p:nvPr>
            <p:ph idx="12" type="sldNum"/>
          </p:nvPr>
        </p:nvSpPr>
        <p:spPr>
          <a:xfrm>
            <a:off x="11523131" y="6341399"/>
            <a:ext cx="746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>
            <a:lvl1pPr lvl="0" rtl="0" algn="r">
              <a:buNone/>
              <a:defRPr sz="1400">
                <a:solidFill>
                  <a:schemeClr val="dk2"/>
                </a:solidFill>
              </a:defRPr>
            </a:lvl1pPr>
            <a:lvl2pPr lvl="1" rtl="0" algn="r">
              <a:buNone/>
              <a:defRPr sz="1400">
                <a:solidFill>
                  <a:schemeClr val="dk2"/>
                </a:solidFill>
              </a:defRPr>
            </a:lvl2pPr>
            <a:lvl3pPr lvl="2" rtl="0" algn="r">
              <a:buNone/>
              <a:defRPr sz="1400">
                <a:solidFill>
                  <a:schemeClr val="dk2"/>
                </a:solidFill>
              </a:defRPr>
            </a:lvl3pPr>
            <a:lvl4pPr lvl="3" rtl="0" algn="r">
              <a:buNone/>
              <a:defRPr sz="1400">
                <a:solidFill>
                  <a:schemeClr val="dk2"/>
                </a:solidFill>
              </a:defRPr>
            </a:lvl4pPr>
            <a:lvl5pPr lvl="4" rtl="0" algn="r">
              <a:buNone/>
              <a:defRPr sz="1400">
                <a:solidFill>
                  <a:schemeClr val="dk2"/>
                </a:solidFill>
              </a:defRPr>
            </a:lvl5pPr>
            <a:lvl6pPr lvl="5" rtl="0" algn="r">
              <a:buNone/>
              <a:defRPr sz="1400">
                <a:solidFill>
                  <a:schemeClr val="dk2"/>
                </a:solidFill>
              </a:defRPr>
            </a:lvl6pPr>
            <a:lvl7pPr lvl="6" rtl="0" algn="r">
              <a:buNone/>
              <a:defRPr sz="1400">
                <a:solidFill>
                  <a:schemeClr val="dk2"/>
                </a:solidFill>
              </a:defRPr>
            </a:lvl7pPr>
            <a:lvl8pPr lvl="7" rtl="0" algn="r">
              <a:buNone/>
              <a:defRPr sz="1400">
                <a:solidFill>
                  <a:schemeClr val="dk2"/>
                </a:solidFill>
              </a:defRPr>
            </a:lvl8pPr>
            <a:lvl9pPr lvl="8" rtl="0" algn="r">
              <a:buNone/>
              <a:defRPr sz="1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png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1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0.xml"/></Relationships>
</file>

<file path=ppt/slides/_rels/slide1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1.xml"/></Relationships>
</file>

<file path=ppt/slides/_rels/slide1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2.xml"/></Relationships>
</file>

<file path=ppt/slides/_rels/slide1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3.xml"/></Relationships>
</file>

<file path=ppt/slides/_rels/slide1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4.xml"/></Relationships>
</file>

<file path=ppt/slides/_rels/slide1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5.xml"/></Relationships>
</file>

<file path=ppt/slides/_rels/slide1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6.xml"/></Relationships>
</file>

<file path=ppt/slides/_rels/slide1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7.xml"/></Relationships>
</file>

<file path=ppt/slides/_rels/slide1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8.xml"/></Relationships>
</file>

<file path=ppt/slides/_rels/slide1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19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1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0.xml"/></Relationships>
</file>

<file path=ppt/slides/_rels/slide1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1.xml"/></Relationships>
</file>

<file path=ppt/slides/_rels/slide1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2.xml"/></Relationships>
</file>

<file path=ppt/slides/_rels/slide1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3.xml"/></Relationships>
</file>

<file path=ppt/slides/_rels/slide1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4.xml"/></Relationships>
</file>

<file path=ppt/slides/_rels/slide1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5.xml"/></Relationships>
</file>

<file path=ppt/slides/_rels/slide1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6.xml"/></Relationships>
</file>

<file path=ppt/slides/_rels/slide1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7.xml"/></Relationships>
</file>

<file path=ppt/slides/_rels/slide1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8.xml"/></Relationships>
</file>

<file path=ppt/slides/_rels/slide1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29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Relationship Id="rId5" Type="http://schemas.openxmlformats.org/officeDocument/2006/relationships/image" Target="../media/image29.png"/></Relationships>
</file>

<file path=ppt/slides/_rels/slide1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0.xml"/></Relationships>
</file>

<file path=ppt/slides/_rels/slide1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1.xml"/></Relationships>
</file>

<file path=ppt/slides/_rels/slide1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2.xml"/></Relationships>
</file>

<file path=ppt/slides/_rels/slide1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3.xml"/></Relationships>
</file>

<file path=ppt/slides/_rels/slide1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4.xml"/></Relationships>
</file>

<file path=ppt/slides/_rels/slide1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5.xml"/></Relationships>
</file>

<file path=ppt/slides/_rels/slide1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6.xml"/></Relationships>
</file>

<file path=ppt/slides/_rels/slide1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7.xml"/></Relationships>
</file>

<file path=ppt/slides/_rels/slide1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8.xml"/></Relationships>
</file>

<file path=ppt/slides/_rels/slide1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39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/Relationships>
</file>

<file path=ppt/slides/_rels/slide1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0.xml"/></Relationships>
</file>

<file path=ppt/slides/_rels/slide1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1.xml"/></Relationships>
</file>

<file path=ppt/slides/_rels/slide1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2.xml"/></Relationships>
</file>

<file path=ppt/slides/_rels/slide1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3.xml"/></Relationships>
</file>

<file path=ppt/slides/_rels/slide1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4.xml"/></Relationships>
</file>

<file path=ppt/slides/_rels/slide1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5.xml"/></Relationships>
</file>

<file path=ppt/slides/_rels/slide1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6.xml"/></Relationships>
</file>

<file path=ppt/slides/_rels/slide1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7.xml"/></Relationships>
</file>

<file path=ppt/slides/_rels/slide1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8.xml"/></Relationships>
</file>

<file path=ppt/slides/_rels/slide1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49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/Relationships>
</file>

<file path=ppt/slides/_rels/slide1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0.xml"/></Relationships>
</file>

<file path=ppt/slides/_rels/slide1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1.xml"/></Relationships>
</file>

<file path=ppt/slides/_rels/slide1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2.xml"/></Relationships>
</file>

<file path=ppt/slides/_rels/slide1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3.xml"/></Relationships>
</file>

<file path=ppt/slides/_rels/slide1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4.xml"/></Relationships>
</file>

<file path=ppt/slides/_rels/slide1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5.xml"/></Relationships>
</file>

<file path=ppt/slides/_rels/slide1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6.xml"/></Relationships>
</file>

<file path=ppt/slides/_rels/slide1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7.xml"/></Relationships>
</file>

<file path=ppt/slides/_rels/slide1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8.xml"/></Relationships>
</file>

<file path=ppt/slides/_rels/slide1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9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/Relationships>
</file>

<file path=ppt/slides/_rels/slide1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0.xml"/></Relationships>
</file>

<file path=ppt/slides/_rels/slide1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1.xml"/></Relationships>
</file>

<file path=ppt/slides/_rels/slide1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2.xml"/></Relationships>
</file>

<file path=ppt/slides/_rels/slide1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3.xml"/></Relationships>
</file>

<file path=ppt/slides/_rels/slide1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4.xml"/></Relationships>
</file>

<file path=ppt/slides/_rels/slide1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5.xml"/></Relationships>
</file>

<file path=ppt/slides/_rels/slide1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6.xml"/></Relationships>
</file>

<file path=ppt/slides/_rels/slide1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7.xml"/></Relationships>
</file>

<file path=ppt/slides/_rels/slide1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8.xml"/></Relationships>
</file>

<file path=ppt/slides/_rels/slide1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69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/Relationships>
</file>

<file path=ppt/slides/_rels/slide1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0.xml"/></Relationships>
</file>

<file path=ppt/slides/_rels/slide1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1.xml"/></Relationships>
</file>

<file path=ppt/slides/_rels/slide1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2.xml"/></Relationships>
</file>

<file path=ppt/slides/_rels/slide1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3.xml"/></Relationships>
</file>

<file path=ppt/slides/_rels/slide1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4.xml"/></Relationships>
</file>

<file path=ppt/slides/_rels/slide1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5.xml"/></Relationships>
</file>

<file path=ppt/slides/_rels/slide1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6.xml"/></Relationships>
</file>

<file path=ppt/slides/_rels/slide1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7.xml"/></Relationships>
</file>

<file path=ppt/slides/_rels/slide1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8.xml"/></Relationships>
</file>

<file path=ppt/slides/_rels/slide1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79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27.png"/><Relationship Id="rId5" Type="http://schemas.openxmlformats.org/officeDocument/2006/relationships/image" Target="../media/image26.png"/><Relationship Id="rId6" Type="http://schemas.openxmlformats.org/officeDocument/2006/relationships/image" Target="../media/image29.png"/></Relationships>
</file>

<file path=ppt/slides/_rels/slide1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0.xml"/></Relationships>
</file>

<file path=ppt/slides/_rels/slide1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1.xml"/></Relationships>
</file>

<file path=ppt/slides/_rels/slide1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2.xml"/></Relationships>
</file>

<file path=ppt/slides/_rels/slide1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3.xml"/></Relationships>
</file>

<file path=ppt/slides/_rels/slide1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4.xml"/></Relationships>
</file>

<file path=ppt/slides/_rels/slide1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5.xml"/></Relationships>
</file>

<file path=ppt/slides/_rels/slide1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6.xml"/></Relationships>
</file>

<file path=ppt/slides/_rels/slide1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7.xml"/></Relationships>
</file>

<file path=ppt/slides/_rels/slide1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8.xml"/></Relationships>
</file>

<file path=ppt/slides/_rels/slide1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89.xml"/><Relationship Id="rId3" Type="http://schemas.openxmlformats.org/officeDocument/2006/relationships/image" Target="../media/image7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0.xml"/><Relationship Id="rId3" Type="http://schemas.openxmlformats.org/officeDocument/2006/relationships/image" Target="../media/image73.png"/></Relationships>
</file>

<file path=ppt/slides/_rels/slide1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1.xml"/></Relationships>
</file>

<file path=ppt/slides/_rels/slide1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2.xml"/><Relationship Id="rId3" Type="http://schemas.openxmlformats.org/officeDocument/2006/relationships/image" Target="../media/image73.png"/></Relationships>
</file>

<file path=ppt/slides/_rels/slide1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3.xml"/></Relationships>
</file>

<file path=ppt/slides/_rels/slide1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4.xml"/></Relationships>
</file>

<file path=ppt/slides/_rels/slide1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5.xml"/></Relationships>
</file>

<file path=ppt/slides/_rels/slide1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6.xml"/></Relationships>
</file>

<file path=ppt/slides/_rels/slide1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7.xml"/></Relationships>
</file>

<file path=ppt/slides/_rels/slide1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8.xml"/></Relationships>
</file>

<file path=ppt/slides/_rels/slide1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9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hyperlink" Target="http://web.eecs.umich.edu/~honglak/icml09-ConvolutionalDeepBeliefNetworks.pdf" TargetMode="External"/><Relationship Id="rId5" Type="http://schemas.openxmlformats.org/officeDocument/2006/relationships/hyperlink" Target="http://web.eecs.umich.edu/~honglak/icml09-ConvolutionalDeepBeliefNetworks.pdf" TargetMode="External"/><Relationship Id="rId6" Type="http://schemas.openxmlformats.org/officeDocument/2006/relationships/hyperlink" Target="http://web.eecs.umich.edu/~honglak/icml09-ConvolutionalDeepBeliefNetworks.pdf" TargetMode="External"/><Relationship Id="rId7" Type="http://schemas.openxmlformats.org/officeDocument/2006/relationships/image" Target="../media/image1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00.xml"/></Relationships>
</file>

<file path=ppt/slides/_rels/slide2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01.xml"/></Relationships>
</file>

<file path=ppt/slides/_rels/slide2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02.xml"/></Relationships>
</file>

<file path=ppt/slides/_rels/slide2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03.xml"/></Relationships>
</file>

<file path=ppt/slides/_rels/slide2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4.xml"/></Relationships>
</file>

<file path=ppt/slides/_rels/slide2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5.xml"/></Relationships>
</file>

<file path=ppt/slides/_rels/slide2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6.xml"/></Relationships>
</file>

<file path=ppt/slides/_rels/slide2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7.xml"/></Relationships>
</file>

<file path=ppt/slides/_rels/slide2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8.xml"/></Relationships>
</file>

<file path=ppt/slides/_rels/slide2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0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2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0.xml"/></Relationships>
</file>

<file path=ppt/slides/_rels/slide2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1.xml"/></Relationships>
</file>

<file path=ppt/slides/_rels/slide2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2.xml"/></Relationships>
</file>

<file path=ppt/slides/_rels/slide2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13.xml"/></Relationships>
</file>

<file path=ppt/slides/_rels/slide2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4.xml"/></Relationships>
</file>

<file path=ppt/slides/_rels/slide2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5.xml"/></Relationships>
</file>

<file path=ppt/slides/_rels/slide2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6.xml"/></Relationships>
</file>

<file path=ppt/slides/_rels/slide2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7.xml"/></Relationships>
</file>

<file path=ppt/slides/_rels/slide2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8.xml"/></Relationships>
</file>

<file path=ppt/slides/_rels/slide2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19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1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2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0.xml"/></Relationships>
</file>

<file path=ppt/slides/_rels/slide2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1.xml"/></Relationships>
</file>

<file path=ppt/slides/_rels/slide2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2.xml"/></Relationships>
</file>

<file path=ppt/slides/_rels/slide2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3.xml"/></Relationships>
</file>

<file path=ppt/slides/_rels/slide2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4.xml"/></Relationships>
</file>

<file path=ppt/slides/_rels/slide2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5.xml"/></Relationships>
</file>

<file path=ppt/slides/_rels/slide2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6.xml"/></Relationships>
</file>

<file path=ppt/slides/_rels/slide2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7.xml"/></Relationships>
</file>

<file path=ppt/slides/_rels/slide2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8.xml"/></Relationships>
</file>

<file path=ppt/slides/_rels/slide2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29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6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2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0.xml"/></Relationships>
</file>

<file path=ppt/slides/_rels/slide2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1.xml"/></Relationships>
</file>

<file path=ppt/slides/_rels/slide2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2.xml"/></Relationships>
</file>

<file path=ppt/slides/_rels/slide2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3.xml"/></Relationships>
</file>

<file path=ppt/slides/_rels/slide2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4.xml"/></Relationships>
</file>

<file path=ppt/slides/_rels/slide2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5.xml"/></Relationships>
</file>

<file path=ppt/slides/_rels/slide2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6.xml"/></Relationships>
</file>

<file path=ppt/slides/_rels/slide2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7.xml"/></Relationships>
</file>

<file path=ppt/slides/_rels/slide2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8.xml"/></Relationships>
</file>

<file path=ppt/slides/_rels/slide2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39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6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2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0.xml"/></Relationships>
</file>

<file path=ppt/slides/_rels/slide2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1.xml"/></Relationships>
</file>

<file path=ppt/slides/_rels/slide2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2.xml"/></Relationships>
</file>

<file path=ppt/slides/_rels/slide2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3.xml"/></Relationships>
</file>

<file path=ppt/slides/_rels/slide2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4.xml"/></Relationships>
</file>

<file path=ppt/slides/_rels/slide2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5.xml"/></Relationships>
</file>

<file path=ppt/slides/_rels/slide2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6.xml"/></Relationships>
</file>

<file path=ppt/slides/_rels/slide2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7.xml"/></Relationships>
</file>

<file path=ppt/slides/_rels/slide2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8.xml"/></Relationships>
</file>

<file path=ppt/slides/_rels/slide2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9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2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0.xml"/></Relationships>
</file>

<file path=ppt/slides/_rels/slide2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1.xml"/></Relationships>
</file>

<file path=ppt/slides/_rels/slide2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2.xml"/></Relationships>
</file>

<file path=ppt/slides/_rels/slide2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3.xml"/></Relationships>
</file>

<file path=ppt/slides/_rels/slide2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4.xml"/></Relationships>
</file>

<file path=ppt/slides/_rels/slide2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5.xml"/><Relationship Id="rId3" Type="http://schemas.openxmlformats.org/officeDocument/2006/relationships/image" Target="../media/image71.png"/></Relationships>
</file>

<file path=ppt/slides/_rels/slide2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6.xml"/><Relationship Id="rId3" Type="http://schemas.openxmlformats.org/officeDocument/2006/relationships/image" Target="../media/image22.png"/></Relationships>
</file>

<file path=ppt/slides/_rels/slide2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7.xml"/></Relationships>
</file>

<file path=ppt/slides/_rels/slide2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8.xml"/></Relationships>
</file>

<file path=ppt/slides/_rels/slide2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9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2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2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0.xml"/><Relationship Id="rId3" Type="http://schemas.openxmlformats.org/officeDocument/2006/relationships/image" Target="../media/image14.png"/></Relationships>
</file>

<file path=ppt/slides/_rels/slide2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1.xml"/><Relationship Id="rId3" Type="http://schemas.openxmlformats.org/officeDocument/2006/relationships/image" Target="../media/image68.png"/></Relationships>
</file>

<file path=ppt/slides/_rels/slide2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2.xml"/><Relationship Id="rId3" Type="http://schemas.openxmlformats.org/officeDocument/2006/relationships/image" Target="../media/image70.png"/></Relationships>
</file>

<file path=ppt/slides/_rels/slide2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3.xml"/></Relationships>
</file>

<file path=ppt/slides/_rels/slide2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4.xml"/><Relationship Id="rId3" Type="http://schemas.openxmlformats.org/officeDocument/2006/relationships/image" Target="../media/image72.png"/></Relationships>
</file>

<file path=ppt/slides/_rels/slide2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5.xml"/></Relationships>
</file>

<file path=ppt/slides/_rels/slide2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6.xml"/></Relationships>
</file>

<file path=ppt/slides/_rels/slide267.xml.rels><?xml version="1.0" encoding="UTF-8" standalone="yes"?><Relationships xmlns="http://schemas.openxmlformats.org/package/2006/relationships"><Relationship Id="rId10" Type="http://schemas.openxmlformats.org/officeDocument/2006/relationships/hyperlink" Target="http://deeplearning.net/software_link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7.xml"/><Relationship Id="rId3" Type="http://schemas.openxmlformats.org/officeDocument/2006/relationships/hyperlink" Target="http://caffe.berkeleyvision.org/" TargetMode="External"/><Relationship Id="rId4" Type="http://schemas.openxmlformats.org/officeDocument/2006/relationships/hyperlink" Target="https://github.com/Microsoft/CNTK" TargetMode="External"/><Relationship Id="rId9" Type="http://schemas.openxmlformats.org/officeDocument/2006/relationships/hyperlink" Target="https://pytorch.org/" TargetMode="External"/><Relationship Id="rId5" Type="http://schemas.openxmlformats.org/officeDocument/2006/relationships/hyperlink" Target="https://en.wikipedia.org/wiki/Deeplearning4j" TargetMode="External"/><Relationship Id="rId6" Type="http://schemas.openxmlformats.org/officeDocument/2006/relationships/hyperlink" Target="http://www.tensorflow.org/" TargetMode="External"/><Relationship Id="rId7" Type="http://schemas.openxmlformats.org/officeDocument/2006/relationships/hyperlink" Target="https://en.wikipedia.org/wiki/Theano_(software)" TargetMode="External"/><Relationship Id="rId8" Type="http://schemas.openxmlformats.org/officeDocument/2006/relationships/hyperlink" Target="https://en.wikipedia.org/wiki/Torch_(machine_learning)" TargetMode="External"/></Relationships>
</file>

<file path=ppt/slides/_rels/slide2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8.xml"/><Relationship Id="rId3" Type="http://schemas.openxmlformats.org/officeDocument/2006/relationships/image" Target="../media/image75.png"/><Relationship Id="rId4" Type="http://schemas.openxmlformats.org/officeDocument/2006/relationships/image" Target="../media/image78.png"/><Relationship Id="rId5" Type="http://schemas.openxmlformats.org/officeDocument/2006/relationships/image" Target="../media/image77.png"/><Relationship Id="rId6" Type="http://schemas.openxmlformats.org/officeDocument/2006/relationships/image" Target="../media/image79.png"/><Relationship Id="rId7" Type="http://schemas.openxmlformats.org/officeDocument/2006/relationships/image" Target="../media/image76.png"/><Relationship Id="rId8" Type="http://schemas.openxmlformats.org/officeDocument/2006/relationships/image" Target="../media/image8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5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4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1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arxiv.org/pdf/1312.5602v1.pdf" TargetMode="External"/><Relationship Id="rId4" Type="http://schemas.openxmlformats.org/officeDocument/2006/relationships/hyperlink" Target="http://arxiv.org/pdf/1312.5602v1.pdf" TargetMode="External"/><Relationship Id="rId5" Type="http://schemas.openxmlformats.org/officeDocument/2006/relationships/hyperlink" Target="http://arxiv.org/pdf/1312.5602v1.pdf" TargetMode="External"/><Relationship Id="rId6" Type="http://schemas.openxmlformats.org/officeDocument/2006/relationships/image" Target="../media/image1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2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4.png"/><Relationship Id="rId4" Type="http://schemas.openxmlformats.org/officeDocument/2006/relationships/image" Target="../media/image42.png"/><Relationship Id="rId5" Type="http://schemas.openxmlformats.org/officeDocument/2006/relationships/image" Target="../media/image27.png"/><Relationship Id="rId6" Type="http://schemas.openxmlformats.org/officeDocument/2006/relationships/image" Target="../media/image22.png"/><Relationship Id="rId7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1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5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7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2.png"/><Relationship Id="rId4" Type="http://schemas.openxmlformats.org/officeDocument/2006/relationships/image" Target="../media/image27.png"/><Relationship Id="rId5" Type="http://schemas.openxmlformats.org/officeDocument/2006/relationships/image" Target="../media/image22.png"/><Relationship Id="rId6" Type="http://schemas.openxmlformats.org/officeDocument/2006/relationships/image" Target="../media/image39.png"/><Relationship Id="rId7" Type="http://schemas.openxmlformats.org/officeDocument/2006/relationships/image" Target="../media/image43.png"/><Relationship Id="rId8" Type="http://schemas.openxmlformats.org/officeDocument/2006/relationships/image" Target="../media/image4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37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Relationship Id="rId5" Type="http://schemas.openxmlformats.org/officeDocument/2006/relationships/image" Target="../media/image3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Relationship Id="rId4" Type="http://schemas.openxmlformats.org/officeDocument/2006/relationships/image" Target="../media/image40.png"/><Relationship Id="rId9" Type="http://schemas.openxmlformats.org/officeDocument/2006/relationships/image" Target="../media/image50.png"/><Relationship Id="rId5" Type="http://schemas.openxmlformats.org/officeDocument/2006/relationships/image" Target="../media/image22.png"/><Relationship Id="rId6" Type="http://schemas.openxmlformats.org/officeDocument/2006/relationships/image" Target="../media/image37.png"/><Relationship Id="rId7" Type="http://schemas.openxmlformats.org/officeDocument/2006/relationships/image" Target="../media/image26.png"/><Relationship Id="rId8" Type="http://schemas.openxmlformats.org/officeDocument/2006/relationships/image" Target="../media/image2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Relationship Id="rId4" Type="http://schemas.openxmlformats.org/officeDocument/2006/relationships/image" Target="../media/image27.png"/><Relationship Id="rId9" Type="http://schemas.openxmlformats.org/officeDocument/2006/relationships/image" Target="../media/image22.png"/><Relationship Id="rId5" Type="http://schemas.openxmlformats.org/officeDocument/2006/relationships/image" Target="../media/image37.png"/><Relationship Id="rId6" Type="http://schemas.openxmlformats.org/officeDocument/2006/relationships/image" Target="../media/image26.png"/><Relationship Id="rId7" Type="http://schemas.openxmlformats.org/officeDocument/2006/relationships/image" Target="../media/image29.png"/><Relationship Id="rId8" Type="http://schemas.openxmlformats.org/officeDocument/2006/relationships/image" Target="../media/image5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hyperlink" Target="http://www.umiacs.umd.edu/~yzyang/paper/YouCookMani_CameraReady.pdf" TargetMode="External"/><Relationship Id="rId5" Type="http://schemas.openxmlformats.org/officeDocument/2006/relationships/hyperlink" Target="http://www.umiacs.umd.edu/~yzyang/paper/YouCookMani_CameraReady.pdf" TargetMode="External"/><Relationship Id="rId6" Type="http://schemas.openxmlformats.org/officeDocument/2006/relationships/hyperlink" Target="http://www.umiacs.umd.edu/~yzyang/paper/YouCookMani_CameraReady.pdf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png"/><Relationship Id="rId4" Type="http://schemas.openxmlformats.org/officeDocument/2006/relationships/image" Target="../media/image37.png"/><Relationship Id="rId5" Type="http://schemas.openxmlformats.org/officeDocument/2006/relationships/image" Target="../media/image50.png"/><Relationship Id="rId6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4.png"/><Relationship Id="rId4" Type="http://schemas.openxmlformats.org/officeDocument/2006/relationships/image" Target="../media/image3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6.png"/><Relationship Id="rId4" Type="http://schemas.openxmlformats.org/officeDocument/2006/relationships/image" Target="../media/image3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8.png"/><Relationship Id="rId4" Type="http://schemas.openxmlformats.org/officeDocument/2006/relationships/image" Target="../media/image3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9.png"/><Relationship Id="rId4" Type="http://schemas.openxmlformats.org/officeDocument/2006/relationships/image" Target="../media/image3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3.png"/><Relationship Id="rId4" Type="http://schemas.openxmlformats.org/officeDocument/2006/relationships/image" Target="../media/image3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5.png"/><Relationship Id="rId4" Type="http://schemas.openxmlformats.org/officeDocument/2006/relationships/image" Target="../media/image3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5.png"/><Relationship Id="rId4" Type="http://schemas.openxmlformats.org/officeDocument/2006/relationships/image" Target="../media/image40.png"/><Relationship Id="rId5" Type="http://schemas.openxmlformats.org/officeDocument/2006/relationships/image" Target="../media/image37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5.png"/><Relationship Id="rId4" Type="http://schemas.openxmlformats.org/officeDocument/2006/relationships/image" Target="../media/image40.png"/><Relationship Id="rId5" Type="http://schemas.openxmlformats.org/officeDocument/2006/relationships/image" Target="../media/image37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7.png"/><Relationship Id="rId4" Type="http://schemas.openxmlformats.org/officeDocument/2006/relationships/image" Target="../media/image5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0.png"/><Relationship Id="rId4" Type="http://schemas.openxmlformats.org/officeDocument/2006/relationships/image" Target="../media/image3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4.png"/><Relationship Id="rId4" Type="http://schemas.openxmlformats.org/officeDocument/2006/relationships/image" Target="../media/image3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7.png"/><Relationship Id="rId4" Type="http://schemas.openxmlformats.org/officeDocument/2006/relationships/image" Target="../media/image3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6.png"/><Relationship Id="rId4" Type="http://schemas.openxmlformats.org/officeDocument/2006/relationships/image" Target="../media/image61.png"/><Relationship Id="rId5" Type="http://schemas.openxmlformats.org/officeDocument/2006/relationships/image" Target="../media/image65.png"/><Relationship Id="rId6" Type="http://schemas.openxmlformats.org/officeDocument/2006/relationships/image" Target="../media/image40.png"/><Relationship Id="rId7" Type="http://schemas.openxmlformats.org/officeDocument/2006/relationships/image" Target="../media/image37.png"/><Relationship Id="rId8" Type="http://schemas.openxmlformats.org/officeDocument/2006/relationships/image" Target="../media/image50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2.png"/><Relationship Id="rId4" Type="http://schemas.openxmlformats.org/officeDocument/2006/relationships/image" Target="../media/image55.png"/><Relationship Id="rId5" Type="http://schemas.openxmlformats.org/officeDocument/2006/relationships/image" Target="../media/image51.png"/><Relationship Id="rId6" Type="http://schemas.openxmlformats.org/officeDocument/2006/relationships/image" Target="../media/image57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2.png"/><Relationship Id="rId4" Type="http://schemas.openxmlformats.org/officeDocument/2006/relationships/image" Target="../media/image62.png"/><Relationship Id="rId5" Type="http://schemas.openxmlformats.org/officeDocument/2006/relationships/image" Target="../media/image58.png"/><Relationship Id="rId6" Type="http://schemas.openxmlformats.org/officeDocument/2006/relationships/image" Target="../media/image6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62.png"/><Relationship Id="rId4" Type="http://schemas.openxmlformats.org/officeDocument/2006/relationships/image" Target="../media/image58.png"/><Relationship Id="rId5" Type="http://schemas.openxmlformats.org/officeDocument/2006/relationships/image" Target="../media/image63.png"/><Relationship Id="rId6" Type="http://schemas.openxmlformats.org/officeDocument/2006/relationships/image" Target="../media/image74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7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69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71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7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71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1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1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71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71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71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21.png"/><Relationship Id="rId5" Type="http://schemas.openxmlformats.org/officeDocument/2006/relationships/image" Target="../media/image18.png"/><Relationship Id="rId6" Type="http://schemas.openxmlformats.org/officeDocument/2006/relationships/image" Target="../media/image24.png"/><Relationship Id="rId7" Type="http://schemas.openxmlformats.org/officeDocument/2006/relationships/image" Target="../media/image7.png"/><Relationship Id="rId8" Type="http://schemas.openxmlformats.org/officeDocument/2006/relationships/image" Target="../media/image20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8"/>
          <p:cNvSpPr txBox="1"/>
          <p:nvPr>
            <p:ph type="title"/>
          </p:nvPr>
        </p:nvSpPr>
        <p:spPr>
          <a:xfrm>
            <a:off x="274638" y="1058862"/>
            <a:ext cx="11887200" cy="20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ttrocento Sans"/>
              <a:buNone/>
            </a:pPr>
            <a:r>
              <a:rPr b="0" i="0" lang="en-US" sz="6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</a:t>
            </a:r>
            <a:br>
              <a:rPr b="0" i="0" lang="en-US" sz="7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7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Convolutional Neural Networks</a:t>
            </a:r>
            <a:endParaRPr b="0" i="0" sz="72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Quattrocento Sans"/>
              <a:buNone/>
            </a:pPr>
            <a:r>
              <a:rPr lang="en-US" sz="4800"/>
              <a:t>Work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7437" y="1536911"/>
            <a:ext cx="4495800" cy="435876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57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computers see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3487" name="Shape 3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8" name="Google Shape;3488;p147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9" name="Google Shape;3489;p147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0" name="Google Shape;3490;p147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1" name="Google Shape;3491;p147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2" name="Google Shape;3492;p147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493" name="Google Shape;3493;p147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4" name="Google Shape;3494;p147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5" name="Google Shape;3495;p147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6" name="Google Shape;3496;p147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97" name="Google Shape;3497;p147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8" name="Google Shape;3498;p147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99" name="Google Shape;3499;p147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500" name="Google Shape;3500;p147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01" name="Google Shape;3501;p147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2" name="Google Shape;3502;p147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3" name="Google Shape;3503;p147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4" name="Google Shape;3504;p147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05" name="Google Shape;3505;p147"/>
          <p:cNvCxnSpPr>
            <a:stCxn id="3493" idx="6"/>
            <a:endCxn id="3501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6" name="Google Shape;3506;p147"/>
          <p:cNvCxnSpPr>
            <a:stCxn id="3494" idx="6"/>
            <a:endCxn id="3501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7" name="Google Shape;3507;p147"/>
          <p:cNvCxnSpPr>
            <a:endCxn id="3504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8" name="Google Shape;3508;p147"/>
          <p:cNvCxnSpPr>
            <a:stCxn id="3496" idx="6"/>
            <a:endCxn id="3504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09" name="Google Shape;3509;p147"/>
          <p:cNvCxnSpPr>
            <a:endCxn id="3502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0" name="Google Shape;3510;p147"/>
          <p:cNvCxnSpPr>
            <a:stCxn id="3496" idx="6"/>
            <a:endCxn id="3503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1" name="Google Shape;3511;p147"/>
          <p:cNvCxnSpPr>
            <a:stCxn id="3495" idx="6"/>
            <a:endCxn id="3503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2" name="Google Shape;3512;p147"/>
          <p:cNvCxnSpPr>
            <a:stCxn id="3494" idx="6"/>
            <a:endCxn id="3502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13" name="Google Shape;3513;p147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4" name="Google Shape;3514;p147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5" name="Google Shape;3515;p147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6" name="Google Shape;3516;p147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17" name="Google Shape;3517;p147"/>
          <p:cNvCxnSpPr/>
          <p:nvPr/>
        </p:nvCxnSpPr>
        <p:spPr>
          <a:xfrm>
            <a:off x="4919745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8" name="Google Shape;3518;p147"/>
          <p:cNvCxnSpPr>
            <a:stCxn id="3504" idx="6"/>
            <a:endCxn id="3513" idx="2"/>
          </p:cNvCxnSpPr>
          <p:nvPr/>
        </p:nvCxnSpPr>
        <p:spPr>
          <a:xfrm flipH="1" rot="10800000">
            <a:off x="4919603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19" name="Google Shape;3519;p147"/>
          <p:cNvCxnSpPr/>
          <p:nvPr/>
        </p:nvCxnSpPr>
        <p:spPr>
          <a:xfrm>
            <a:off x="4919745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0" name="Google Shape;3520;p147"/>
          <p:cNvCxnSpPr>
            <a:endCxn id="3516" idx="2"/>
          </p:cNvCxnSpPr>
          <p:nvPr/>
        </p:nvCxnSpPr>
        <p:spPr>
          <a:xfrm>
            <a:off x="4919812" y="17024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1" name="Google Shape;3521;p147"/>
          <p:cNvCxnSpPr>
            <a:stCxn id="3502" idx="6"/>
            <a:endCxn id="3514" idx="2"/>
          </p:cNvCxnSpPr>
          <p:nvPr/>
        </p:nvCxnSpPr>
        <p:spPr>
          <a:xfrm>
            <a:off x="4919603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2" name="Google Shape;3522;p147"/>
          <p:cNvCxnSpPr>
            <a:endCxn id="3515" idx="2"/>
          </p:cNvCxnSpPr>
          <p:nvPr/>
        </p:nvCxnSpPr>
        <p:spPr>
          <a:xfrm>
            <a:off x="4919812" y="418943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3" name="Google Shape;3523;p147"/>
          <p:cNvCxnSpPr>
            <a:stCxn id="3503" idx="6"/>
            <a:endCxn id="3515" idx="2"/>
          </p:cNvCxnSpPr>
          <p:nvPr/>
        </p:nvCxnSpPr>
        <p:spPr>
          <a:xfrm>
            <a:off x="4919603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24" name="Google Shape;3524;p147"/>
          <p:cNvCxnSpPr>
            <a:stCxn id="3503" idx="6"/>
            <a:endCxn id="3514" idx="2"/>
          </p:cNvCxnSpPr>
          <p:nvPr/>
        </p:nvCxnSpPr>
        <p:spPr>
          <a:xfrm flipH="1" rot="10800000">
            <a:off x="4919603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25" name="Google Shape;3525;p147"/>
          <p:cNvSpPr/>
          <p:nvPr/>
        </p:nvSpPr>
        <p:spPr>
          <a:xfrm>
            <a:off x="8527057" y="449099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6" name="Google Shape;3526;p147"/>
          <p:cNvSpPr/>
          <p:nvPr/>
        </p:nvSpPr>
        <p:spPr>
          <a:xfrm>
            <a:off x="8527057" y="210706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7" name="Google Shape;3527;p147"/>
          <p:cNvSpPr/>
          <p:nvPr/>
        </p:nvSpPr>
        <p:spPr>
          <a:xfrm>
            <a:off x="8527057" y="293604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8" name="Google Shape;3528;p147"/>
          <p:cNvSpPr/>
          <p:nvPr/>
        </p:nvSpPr>
        <p:spPr>
          <a:xfrm>
            <a:off x="8527057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9" name="Google Shape;3529;p147"/>
          <p:cNvSpPr/>
          <p:nvPr/>
        </p:nvSpPr>
        <p:spPr>
          <a:xfrm>
            <a:off x="8527057" y="376502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0" name="Google Shape;3530;p147"/>
          <p:cNvSpPr/>
          <p:nvPr/>
        </p:nvSpPr>
        <p:spPr>
          <a:xfrm>
            <a:off x="8527057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1" name="Google Shape;3531;p147"/>
          <p:cNvSpPr/>
          <p:nvPr/>
        </p:nvSpPr>
        <p:spPr>
          <a:xfrm>
            <a:off x="8527057" y="625196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2" name="Google Shape;3532;p147"/>
          <p:cNvSpPr/>
          <p:nvPr/>
        </p:nvSpPr>
        <p:spPr>
          <a:xfrm>
            <a:off x="8527057" y="4594003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533" name="Google Shape;3533;p147"/>
          <p:cNvCxnSpPr>
            <a:stCxn id="3525" idx="2"/>
          </p:cNvCxnSpPr>
          <p:nvPr/>
        </p:nvCxnSpPr>
        <p:spPr>
          <a:xfrm flipH="1">
            <a:off x="6888757" y="666299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4" name="Google Shape;3534;p147"/>
          <p:cNvCxnSpPr>
            <a:stCxn id="3528" idx="2"/>
          </p:cNvCxnSpPr>
          <p:nvPr/>
        </p:nvCxnSpPr>
        <p:spPr>
          <a:xfrm flipH="1">
            <a:off x="6888757" y="1495280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5" name="Google Shape;3535;p147"/>
          <p:cNvCxnSpPr>
            <a:stCxn id="3526" idx="2"/>
          </p:cNvCxnSpPr>
          <p:nvPr/>
        </p:nvCxnSpPr>
        <p:spPr>
          <a:xfrm flipH="1">
            <a:off x="6888757" y="2324261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6" name="Google Shape;3536;p147"/>
          <p:cNvCxnSpPr>
            <a:stCxn id="3527" idx="2"/>
          </p:cNvCxnSpPr>
          <p:nvPr/>
        </p:nvCxnSpPr>
        <p:spPr>
          <a:xfrm rot="10800000">
            <a:off x="6888757" y="2945941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7" name="Google Shape;3537;p147"/>
          <p:cNvCxnSpPr>
            <a:stCxn id="3529" idx="2"/>
            <a:endCxn id="3514" idx="6"/>
          </p:cNvCxnSpPr>
          <p:nvPr/>
        </p:nvCxnSpPr>
        <p:spPr>
          <a:xfrm flipH="1">
            <a:off x="6888757" y="398222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8" name="Google Shape;3538;p147"/>
          <p:cNvCxnSpPr/>
          <p:nvPr/>
        </p:nvCxnSpPr>
        <p:spPr>
          <a:xfrm rot="10800000">
            <a:off x="6890117" y="4199638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39" name="Google Shape;3539;p147"/>
          <p:cNvCxnSpPr>
            <a:stCxn id="3530" idx="2"/>
            <a:endCxn id="3515" idx="6"/>
          </p:cNvCxnSpPr>
          <p:nvPr/>
        </p:nvCxnSpPr>
        <p:spPr>
          <a:xfrm rot="10800000">
            <a:off x="6888757" y="5432884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40" name="Google Shape;3540;p147"/>
          <p:cNvCxnSpPr>
            <a:stCxn id="3531" idx="2"/>
            <a:endCxn id="3515" idx="6"/>
          </p:cNvCxnSpPr>
          <p:nvPr/>
        </p:nvCxnSpPr>
        <p:spPr>
          <a:xfrm rot="10800000">
            <a:off x="6888757" y="5432964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541" name="Google Shape;3541;p147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3542" name="Google Shape;3542;p1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43" name="Google Shape;3543;p1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544" name="Google Shape;3544;p147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3545" name="Google Shape;3545;p1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46" name="Google Shape;3546;p1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547" name="Google Shape;3547;p147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3548" name="Google Shape;3548;p1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49" name="Google Shape;3549;p1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550" name="Google Shape;3550;p147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3551" name="Google Shape;3551;p1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52" name="Google Shape;3552;p1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553" name="Google Shape;3553;p147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3554" name="Google Shape;3554;p1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55" name="Google Shape;3555;p1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556" name="Google Shape;3556;p147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3557" name="Google Shape;3557;p1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58" name="Google Shape;3558;p1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559" name="Google Shape;3559;p147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3560" name="Google Shape;3560;p1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61" name="Google Shape;3561;p1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562" name="Google Shape;3562;p147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3563" name="Google Shape;3563;p14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564" name="Google Shape;3564;p14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565" name="Google Shape;3565;p147"/>
          <p:cNvGrpSpPr/>
          <p:nvPr/>
        </p:nvGrpSpPr>
        <p:grpSpPr>
          <a:xfrm>
            <a:off x="8633434" y="589429"/>
            <a:ext cx="221960" cy="109296"/>
            <a:chOff x="620300" y="896408"/>
            <a:chExt cx="572799" cy="297000"/>
          </a:xfrm>
        </p:grpSpPr>
        <p:cxnSp>
          <p:nvCxnSpPr>
            <p:cNvPr id="3566" name="Google Shape;3566;p1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7" name="Google Shape;3567;p1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68" name="Google Shape;3568;p147"/>
          <p:cNvGrpSpPr/>
          <p:nvPr/>
        </p:nvGrpSpPr>
        <p:grpSpPr>
          <a:xfrm>
            <a:off x="8633434" y="1418410"/>
            <a:ext cx="221960" cy="109296"/>
            <a:chOff x="620300" y="896408"/>
            <a:chExt cx="572799" cy="297000"/>
          </a:xfrm>
        </p:grpSpPr>
        <p:cxnSp>
          <p:nvCxnSpPr>
            <p:cNvPr id="3569" name="Google Shape;3569;p1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0" name="Google Shape;3570;p1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71" name="Google Shape;3571;p147"/>
          <p:cNvGrpSpPr/>
          <p:nvPr/>
        </p:nvGrpSpPr>
        <p:grpSpPr>
          <a:xfrm>
            <a:off x="8633434" y="2247391"/>
            <a:ext cx="221960" cy="109296"/>
            <a:chOff x="620300" y="896408"/>
            <a:chExt cx="572799" cy="297000"/>
          </a:xfrm>
        </p:grpSpPr>
        <p:cxnSp>
          <p:nvCxnSpPr>
            <p:cNvPr id="3572" name="Google Shape;3572;p1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3" name="Google Shape;3573;p1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74" name="Google Shape;3574;p147"/>
          <p:cNvGrpSpPr/>
          <p:nvPr/>
        </p:nvGrpSpPr>
        <p:grpSpPr>
          <a:xfrm>
            <a:off x="8633434" y="3076372"/>
            <a:ext cx="221960" cy="109296"/>
            <a:chOff x="620300" y="896408"/>
            <a:chExt cx="572799" cy="297000"/>
          </a:xfrm>
        </p:grpSpPr>
        <p:cxnSp>
          <p:nvCxnSpPr>
            <p:cNvPr id="3575" name="Google Shape;3575;p1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6" name="Google Shape;3576;p1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77" name="Google Shape;3577;p147"/>
          <p:cNvGrpSpPr/>
          <p:nvPr/>
        </p:nvGrpSpPr>
        <p:grpSpPr>
          <a:xfrm>
            <a:off x="8633434" y="3905352"/>
            <a:ext cx="221960" cy="109296"/>
            <a:chOff x="620300" y="896408"/>
            <a:chExt cx="572799" cy="297000"/>
          </a:xfrm>
        </p:grpSpPr>
        <p:cxnSp>
          <p:nvCxnSpPr>
            <p:cNvPr id="3578" name="Google Shape;3578;p1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79" name="Google Shape;3579;p1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80" name="Google Shape;3580;p147"/>
          <p:cNvGrpSpPr/>
          <p:nvPr/>
        </p:nvGrpSpPr>
        <p:grpSpPr>
          <a:xfrm>
            <a:off x="8633434" y="4734333"/>
            <a:ext cx="221960" cy="109296"/>
            <a:chOff x="620300" y="896408"/>
            <a:chExt cx="572799" cy="297000"/>
          </a:xfrm>
        </p:grpSpPr>
        <p:cxnSp>
          <p:nvCxnSpPr>
            <p:cNvPr id="3581" name="Google Shape;3581;p1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2" name="Google Shape;3582;p1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83" name="Google Shape;3583;p147"/>
          <p:cNvGrpSpPr/>
          <p:nvPr/>
        </p:nvGrpSpPr>
        <p:grpSpPr>
          <a:xfrm>
            <a:off x="8633434" y="5563314"/>
            <a:ext cx="221960" cy="109296"/>
            <a:chOff x="620300" y="896408"/>
            <a:chExt cx="572799" cy="297000"/>
          </a:xfrm>
        </p:grpSpPr>
        <p:cxnSp>
          <p:nvCxnSpPr>
            <p:cNvPr id="3584" name="Google Shape;3584;p1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5" name="Google Shape;3585;p1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586" name="Google Shape;3586;p147"/>
          <p:cNvGrpSpPr/>
          <p:nvPr/>
        </p:nvGrpSpPr>
        <p:grpSpPr>
          <a:xfrm>
            <a:off x="8633434" y="6392295"/>
            <a:ext cx="221960" cy="109296"/>
            <a:chOff x="620300" y="896408"/>
            <a:chExt cx="572799" cy="297000"/>
          </a:xfrm>
        </p:grpSpPr>
        <p:cxnSp>
          <p:nvCxnSpPr>
            <p:cNvPr id="3587" name="Google Shape;3587;p14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88" name="Google Shape;3588;p14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89" name="Google Shape;3589;p147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Repeat with a variation</a:t>
            </a:r>
            <a:endParaRPr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3593" name="Shape 3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" name="Google Shape;3594;p148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Rectified linear units (ReLUs)</a:t>
            </a:r>
            <a:endParaRPr/>
          </a:p>
        </p:txBody>
      </p:sp>
      <p:cxnSp>
        <p:nvCxnSpPr>
          <p:cNvPr id="3595" name="Google Shape;3595;p148"/>
          <p:cNvCxnSpPr/>
          <p:nvPr/>
        </p:nvCxnSpPr>
        <p:spPr>
          <a:xfrm>
            <a:off x="2704396" y="3588748"/>
            <a:ext cx="6307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6" name="Google Shape;3596;p148"/>
          <p:cNvCxnSpPr/>
          <p:nvPr/>
        </p:nvCxnSpPr>
        <p:spPr>
          <a:xfrm>
            <a:off x="5769653" y="1912462"/>
            <a:ext cx="0" cy="3185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7" name="Google Shape;3597;p148"/>
          <p:cNvCxnSpPr/>
          <p:nvPr/>
        </p:nvCxnSpPr>
        <p:spPr>
          <a:xfrm>
            <a:off x="5718854" y="2231115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8" name="Google Shape;3598;p148"/>
          <p:cNvCxnSpPr/>
          <p:nvPr/>
        </p:nvCxnSpPr>
        <p:spPr>
          <a:xfrm>
            <a:off x="5718854" y="243836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9" name="Google Shape;3599;p148"/>
          <p:cNvCxnSpPr/>
          <p:nvPr/>
        </p:nvCxnSpPr>
        <p:spPr>
          <a:xfrm>
            <a:off x="5718854" y="264560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0" name="Google Shape;3600;p148"/>
          <p:cNvCxnSpPr/>
          <p:nvPr/>
        </p:nvCxnSpPr>
        <p:spPr>
          <a:xfrm>
            <a:off x="5718854" y="285285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1" name="Google Shape;3601;p148"/>
          <p:cNvCxnSpPr/>
          <p:nvPr/>
        </p:nvCxnSpPr>
        <p:spPr>
          <a:xfrm>
            <a:off x="5718854" y="306009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2" name="Google Shape;3602;p148"/>
          <p:cNvCxnSpPr/>
          <p:nvPr/>
        </p:nvCxnSpPr>
        <p:spPr>
          <a:xfrm>
            <a:off x="5718854" y="326734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3" name="Google Shape;3603;p148"/>
          <p:cNvCxnSpPr/>
          <p:nvPr/>
        </p:nvCxnSpPr>
        <p:spPr>
          <a:xfrm>
            <a:off x="5718854" y="388907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4" name="Google Shape;3604;p148"/>
          <p:cNvCxnSpPr/>
          <p:nvPr/>
        </p:nvCxnSpPr>
        <p:spPr>
          <a:xfrm>
            <a:off x="5718854" y="409632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5" name="Google Shape;3605;p148"/>
          <p:cNvCxnSpPr/>
          <p:nvPr/>
        </p:nvCxnSpPr>
        <p:spPr>
          <a:xfrm>
            <a:off x="5718854" y="430356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6" name="Google Shape;3606;p148"/>
          <p:cNvCxnSpPr/>
          <p:nvPr/>
        </p:nvCxnSpPr>
        <p:spPr>
          <a:xfrm>
            <a:off x="5718854" y="451081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7" name="Google Shape;3607;p148"/>
          <p:cNvCxnSpPr/>
          <p:nvPr/>
        </p:nvCxnSpPr>
        <p:spPr>
          <a:xfrm>
            <a:off x="5718854" y="4718058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8" name="Google Shape;3608;p148"/>
          <p:cNvCxnSpPr/>
          <p:nvPr/>
        </p:nvCxnSpPr>
        <p:spPr>
          <a:xfrm>
            <a:off x="5718854" y="4925303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09" name="Google Shape;3609;p148"/>
          <p:cNvCxnSpPr/>
          <p:nvPr/>
        </p:nvCxnSpPr>
        <p:spPr>
          <a:xfrm rot="5400000">
            <a:off x="694626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0" name="Google Shape;3610;p148"/>
          <p:cNvCxnSpPr/>
          <p:nvPr/>
        </p:nvCxnSpPr>
        <p:spPr>
          <a:xfrm rot="5400000">
            <a:off x="673899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1" name="Google Shape;3611;p148"/>
          <p:cNvCxnSpPr/>
          <p:nvPr/>
        </p:nvCxnSpPr>
        <p:spPr>
          <a:xfrm rot="5400000">
            <a:off x="653171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2" name="Google Shape;3612;p148"/>
          <p:cNvCxnSpPr/>
          <p:nvPr/>
        </p:nvCxnSpPr>
        <p:spPr>
          <a:xfrm rot="5400000">
            <a:off x="632444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3" name="Google Shape;3613;p148"/>
          <p:cNvCxnSpPr/>
          <p:nvPr/>
        </p:nvCxnSpPr>
        <p:spPr>
          <a:xfrm rot="5400000">
            <a:off x="611716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4" name="Google Shape;3614;p148"/>
          <p:cNvCxnSpPr/>
          <p:nvPr/>
        </p:nvCxnSpPr>
        <p:spPr>
          <a:xfrm rot="5400000">
            <a:off x="590989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5" name="Google Shape;3615;p148"/>
          <p:cNvCxnSpPr/>
          <p:nvPr/>
        </p:nvCxnSpPr>
        <p:spPr>
          <a:xfrm rot="5400000">
            <a:off x="818991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6" name="Google Shape;3616;p148"/>
          <p:cNvCxnSpPr/>
          <p:nvPr/>
        </p:nvCxnSpPr>
        <p:spPr>
          <a:xfrm rot="5400000">
            <a:off x="7982638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7" name="Google Shape;3617;p148"/>
          <p:cNvCxnSpPr/>
          <p:nvPr/>
        </p:nvCxnSpPr>
        <p:spPr>
          <a:xfrm rot="5400000">
            <a:off x="777536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8" name="Google Shape;3618;p148"/>
          <p:cNvCxnSpPr/>
          <p:nvPr/>
        </p:nvCxnSpPr>
        <p:spPr>
          <a:xfrm rot="5400000">
            <a:off x="756808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19" name="Google Shape;3619;p148"/>
          <p:cNvCxnSpPr/>
          <p:nvPr/>
        </p:nvCxnSpPr>
        <p:spPr>
          <a:xfrm rot="5400000">
            <a:off x="736081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0" name="Google Shape;3620;p148"/>
          <p:cNvCxnSpPr/>
          <p:nvPr/>
        </p:nvCxnSpPr>
        <p:spPr>
          <a:xfrm rot="5400000">
            <a:off x="715354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1" name="Google Shape;3621;p148"/>
          <p:cNvCxnSpPr/>
          <p:nvPr/>
        </p:nvCxnSpPr>
        <p:spPr>
          <a:xfrm rot="5400000">
            <a:off x="425169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2" name="Google Shape;3622;p148"/>
          <p:cNvCxnSpPr/>
          <p:nvPr/>
        </p:nvCxnSpPr>
        <p:spPr>
          <a:xfrm rot="5400000">
            <a:off x="404442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3" name="Google Shape;3623;p148"/>
          <p:cNvCxnSpPr/>
          <p:nvPr/>
        </p:nvCxnSpPr>
        <p:spPr>
          <a:xfrm rot="5400000">
            <a:off x="383714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4" name="Google Shape;3624;p148"/>
          <p:cNvCxnSpPr/>
          <p:nvPr/>
        </p:nvCxnSpPr>
        <p:spPr>
          <a:xfrm rot="5400000">
            <a:off x="362987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5" name="Google Shape;3625;p148"/>
          <p:cNvCxnSpPr/>
          <p:nvPr/>
        </p:nvCxnSpPr>
        <p:spPr>
          <a:xfrm rot="5400000">
            <a:off x="342259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6" name="Google Shape;3626;p148"/>
          <p:cNvCxnSpPr/>
          <p:nvPr/>
        </p:nvCxnSpPr>
        <p:spPr>
          <a:xfrm rot="5400000">
            <a:off x="321532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7" name="Google Shape;3627;p148"/>
          <p:cNvCxnSpPr/>
          <p:nvPr/>
        </p:nvCxnSpPr>
        <p:spPr>
          <a:xfrm rot="5400000">
            <a:off x="549534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8" name="Google Shape;3628;p148"/>
          <p:cNvCxnSpPr/>
          <p:nvPr/>
        </p:nvCxnSpPr>
        <p:spPr>
          <a:xfrm rot="5400000">
            <a:off x="528806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29" name="Google Shape;3629;p148"/>
          <p:cNvCxnSpPr/>
          <p:nvPr/>
        </p:nvCxnSpPr>
        <p:spPr>
          <a:xfrm rot="5400000">
            <a:off x="508079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0" name="Google Shape;3630;p148"/>
          <p:cNvCxnSpPr/>
          <p:nvPr/>
        </p:nvCxnSpPr>
        <p:spPr>
          <a:xfrm rot="5400000">
            <a:off x="487351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1" name="Google Shape;3631;p148"/>
          <p:cNvCxnSpPr/>
          <p:nvPr/>
        </p:nvCxnSpPr>
        <p:spPr>
          <a:xfrm rot="5400000">
            <a:off x="466624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32" name="Google Shape;3632;p148"/>
          <p:cNvCxnSpPr/>
          <p:nvPr/>
        </p:nvCxnSpPr>
        <p:spPr>
          <a:xfrm rot="5400000">
            <a:off x="445897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33" name="Google Shape;3633;p148"/>
          <p:cNvSpPr txBox="1"/>
          <p:nvPr/>
        </p:nvSpPr>
        <p:spPr>
          <a:xfrm>
            <a:off x="5098458" y="197828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634" name="Google Shape;3634;p148"/>
          <p:cNvSpPr txBox="1"/>
          <p:nvPr/>
        </p:nvSpPr>
        <p:spPr>
          <a:xfrm>
            <a:off x="5098458" y="260001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635" name="Google Shape;3635;p148"/>
          <p:cNvSpPr txBox="1"/>
          <p:nvPr/>
        </p:nvSpPr>
        <p:spPr>
          <a:xfrm>
            <a:off x="5675944" y="4680661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636" name="Google Shape;3636;p148"/>
          <p:cNvSpPr txBox="1"/>
          <p:nvPr/>
        </p:nvSpPr>
        <p:spPr>
          <a:xfrm>
            <a:off x="5675944" y="405892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637" name="Google Shape;3637;p148"/>
          <p:cNvSpPr txBox="1"/>
          <p:nvPr/>
        </p:nvSpPr>
        <p:spPr>
          <a:xfrm>
            <a:off x="6614936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638" name="Google Shape;3638;p148"/>
          <p:cNvSpPr txBox="1"/>
          <p:nvPr/>
        </p:nvSpPr>
        <p:spPr>
          <a:xfrm>
            <a:off x="5921980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639" name="Google Shape;3639;p148"/>
          <p:cNvSpPr txBox="1"/>
          <p:nvPr/>
        </p:nvSpPr>
        <p:spPr>
          <a:xfrm>
            <a:off x="7269265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640" name="Google Shape;3640;p148"/>
          <p:cNvSpPr txBox="1"/>
          <p:nvPr/>
        </p:nvSpPr>
        <p:spPr>
          <a:xfrm>
            <a:off x="7891089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2.0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641" name="Google Shape;3641;p148"/>
          <p:cNvSpPr txBox="1"/>
          <p:nvPr/>
        </p:nvSpPr>
        <p:spPr>
          <a:xfrm>
            <a:off x="4127641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642" name="Google Shape;3642;p148"/>
          <p:cNvSpPr txBox="1"/>
          <p:nvPr/>
        </p:nvSpPr>
        <p:spPr>
          <a:xfrm>
            <a:off x="4678333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643" name="Google Shape;3643;p148"/>
          <p:cNvSpPr txBox="1"/>
          <p:nvPr/>
        </p:nvSpPr>
        <p:spPr>
          <a:xfrm>
            <a:off x="3510713" y="3053297"/>
            <a:ext cx="680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3644" name="Google Shape;3644;p148"/>
          <p:cNvSpPr txBox="1"/>
          <p:nvPr/>
        </p:nvSpPr>
        <p:spPr>
          <a:xfrm>
            <a:off x="2869577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-2.0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3645" name="Google Shape;3645;p148"/>
          <p:cNvCxnSpPr/>
          <p:nvPr/>
        </p:nvCxnSpPr>
        <p:spPr>
          <a:xfrm rot="10800000">
            <a:off x="2695563" y="3595480"/>
            <a:ext cx="3083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46" name="Google Shape;3646;p148"/>
          <p:cNvCxnSpPr/>
          <p:nvPr/>
        </p:nvCxnSpPr>
        <p:spPr>
          <a:xfrm flipH="1" rot="10800000">
            <a:off x="5773223" y="1374880"/>
            <a:ext cx="1719000" cy="222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47" name="Google Shape;3647;p148"/>
          <p:cNvSpPr/>
          <p:nvPr/>
        </p:nvSpPr>
        <p:spPr>
          <a:xfrm>
            <a:off x="8188740" y="82524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48" name="Google Shape;3648;p148"/>
          <p:cNvGrpSpPr/>
          <p:nvPr/>
        </p:nvGrpSpPr>
        <p:grpSpPr>
          <a:xfrm>
            <a:off x="8295117" y="965571"/>
            <a:ext cx="221960" cy="109296"/>
            <a:chOff x="620300" y="896408"/>
            <a:chExt cx="572799" cy="297000"/>
          </a:xfrm>
        </p:grpSpPr>
        <p:cxnSp>
          <p:nvCxnSpPr>
            <p:cNvPr id="3649" name="Google Shape;3649;p148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650" name="Google Shape;3650;p148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651" name="Google Shape;3651;p148"/>
          <p:cNvSpPr txBox="1"/>
          <p:nvPr/>
        </p:nvSpPr>
        <p:spPr>
          <a:xfrm>
            <a:off x="423934" y="4462979"/>
            <a:ext cx="38979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If your number is positive, keep it.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Otherwise you get a zero.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3655" name="Shape 3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6" name="Google Shape;3656;p149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7" name="Google Shape;3657;p149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8" name="Google Shape;3658;p149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9" name="Google Shape;3659;p149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0" name="Google Shape;3660;p149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661" name="Google Shape;3661;p149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2" name="Google Shape;3662;p149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3" name="Google Shape;3663;p149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4" name="Google Shape;3664;p149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665" name="Google Shape;3665;p149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6" name="Google Shape;3666;p149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7" name="Google Shape;3667;p149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668" name="Google Shape;3668;p149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669" name="Google Shape;3669;p149"/>
          <p:cNvGrpSpPr/>
          <p:nvPr/>
        </p:nvGrpSpPr>
        <p:grpSpPr>
          <a:xfrm>
            <a:off x="2990754" y="3429267"/>
            <a:ext cx="619390" cy="612652"/>
            <a:chOff x="3186875" y="2837975"/>
            <a:chExt cx="455400" cy="450513"/>
          </a:xfrm>
        </p:grpSpPr>
        <p:sp>
          <p:nvSpPr>
            <p:cNvPr id="3670" name="Google Shape;3670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75" name="Google Shape;3675;p149"/>
          <p:cNvGrpSpPr/>
          <p:nvPr/>
        </p:nvGrpSpPr>
        <p:grpSpPr>
          <a:xfrm>
            <a:off x="2990754" y="4672738"/>
            <a:ext cx="619390" cy="612652"/>
            <a:chOff x="3186875" y="2837975"/>
            <a:chExt cx="455400" cy="450513"/>
          </a:xfrm>
        </p:grpSpPr>
        <p:sp>
          <p:nvSpPr>
            <p:cNvPr id="3676" name="Google Shape;3676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1" name="Google Shape;3681;p149"/>
          <p:cNvGrpSpPr/>
          <p:nvPr/>
        </p:nvGrpSpPr>
        <p:grpSpPr>
          <a:xfrm>
            <a:off x="2990745" y="3429249"/>
            <a:ext cx="306445" cy="306487"/>
            <a:chOff x="3371214" y="2042526"/>
            <a:chExt cx="225311" cy="225374"/>
          </a:xfrm>
        </p:grpSpPr>
        <p:grpSp>
          <p:nvGrpSpPr>
            <p:cNvPr id="3682" name="Google Shape;3682;p1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683" name="Google Shape;3683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4" name="Google Shape;3684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5" name="Google Shape;3685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6" name="Google Shape;3686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7" name="Google Shape;3687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8" name="Google Shape;3688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9" name="Google Shape;3689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0" name="Google Shape;3690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1" name="Google Shape;3691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92" name="Google Shape;3692;p1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93" name="Google Shape;3693;p149"/>
          <p:cNvGrpSpPr/>
          <p:nvPr/>
        </p:nvGrpSpPr>
        <p:grpSpPr>
          <a:xfrm>
            <a:off x="2990745" y="4672720"/>
            <a:ext cx="306445" cy="306487"/>
            <a:chOff x="3371214" y="2042526"/>
            <a:chExt cx="225311" cy="225374"/>
          </a:xfrm>
        </p:grpSpPr>
        <p:grpSp>
          <p:nvGrpSpPr>
            <p:cNvPr id="3694" name="Google Shape;3694;p1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695" name="Google Shape;3695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6" name="Google Shape;3696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7" name="Google Shape;3697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8" name="Google Shape;3698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9" name="Google Shape;3699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0" name="Google Shape;3700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1" name="Google Shape;3701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2" name="Google Shape;3702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3" name="Google Shape;3703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4" name="Google Shape;3704;p1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05" name="Google Shape;3705;p149"/>
          <p:cNvGrpSpPr/>
          <p:nvPr/>
        </p:nvGrpSpPr>
        <p:grpSpPr>
          <a:xfrm>
            <a:off x="3297169" y="4979203"/>
            <a:ext cx="306445" cy="306487"/>
            <a:chOff x="3371214" y="2042526"/>
            <a:chExt cx="225311" cy="225374"/>
          </a:xfrm>
        </p:grpSpPr>
        <p:grpSp>
          <p:nvGrpSpPr>
            <p:cNvPr id="3706" name="Google Shape;3706;p1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707" name="Google Shape;3707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8" name="Google Shape;3708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9" name="Google Shape;3709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0" name="Google Shape;3710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1" name="Google Shape;3711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2" name="Google Shape;3712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3" name="Google Shape;3713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4" name="Google Shape;3714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5" name="Google Shape;3715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16" name="Google Shape;3716;p1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17" name="Google Shape;3717;p149"/>
          <p:cNvGrpSpPr/>
          <p:nvPr/>
        </p:nvGrpSpPr>
        <p:grpSpPr>
          <a:xfrm>
            <a:off x="2990709" y="942258"/>
            <a:ext cx="619404" cy="612668"/>
            <a:chOff x="2198889" y="692888"/>
            <a:chExt cx="455411" cy="450524"/>
          </a:xfrm>
        </p:grpSpPr>
        <p:grpSp>
          <p:nvGrpSpPr>
            <p:cNvPr id="3718" name="Google Shape;3718;p149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3719" name="Google Shape;3719;p149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0" name="Google Shape;3720;p149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1" name="Google Shape;3721;p149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2" name="Google Shape;3722;p149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3" name="Google Shape;3723;p149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24" name="Google Shape;3724;p149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3725" name="Google Shape;3725;p149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726" name="Google Shape;3726;p149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7" name="Google Shape;3727;p149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28" name="Google Shape;3728;p149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3729" name="Google Shape;3729;p149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0" name="Google Shape;3730;p149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1" name="Google Shape;3731;p149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2" name="Google Shape;3732;p149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3" name="Google Shape;3733;p149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4" name="Google Shape;3734;p149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35" name="Google Shape;3735;p149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36" name="Google Shape;3736;p149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3737" name="Google Shape;3737;p149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738" name="Google Shape;3738;p149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39" name="Google Shape;3739;p149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0" name="Google Shape;3740;p149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1" name="Google Shape;3741;p149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2" name="Google Shape;3742;p149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3" name="Google Shape;3743;p149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4" name="Google Shape;3744;p149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5" name="Google Shape;3745;p149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46" name="Google Shape;3746;p149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47" name="Google Shape;3747;p149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48" name="Google Shape;3748;p149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3749" name="Google Shape;3749;p149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750" name="Google Shape;3750;p149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1" name="Google Shape;3751;p149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2" name="Google Shape;3752;p149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3753" name="Google Shape;3753;p149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4" name="Google Shape;3754;p149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5" name="Google Shape;3755;p149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6" name="Google Shape;3756;p149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7" name="Google Shape;3757;p149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58" name="Google Shape;3758;p149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59" name="Google Shape;3759;p149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760" name="Google Shape;3760;p149"/>
          <p:cNvGrpSpPr/>
          <p:nvPr/>
        </p:nvGrpSpPr>
        <p:grpSpPr>
          <a:xfrm>
            <a:off x="2990709" y="2185767"/>
            <a:ext cx="619404" cy="612669"/>
            <a:chOff x="2198889" y="1607300"/>
            <a:chExt cx="455411" cy="450525"/>
          </a:xfrm>
        </p:grpSpPr>
        <p:grpSp>
          <p:nvGrpSpPr>
            <p:cNvPr id="3761" name="Google Shape;3761;p149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3762" name="Google Shape;3762;p149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3" name="Google Shape;3763;p149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4" name="Google Shape;3764;p149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5" name="Google Shape;3765;p149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6" name="Google Shape;3766;p149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67" name="Google Shape;3767;p149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3768" name="Google Shape;3768;p149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769" name="Google Shape;3769;p149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0" name="Google Shape;3770;p149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1" name="Google Shape;3771;p149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2" name="Google Shape;3772;p149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3" name="Google Shape;3773;p149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4" name="Google Shape;3774;p149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5" name="Google Shape;3775;p149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6" name="Google Shape;3776;p149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77" name="Google Shape;3777;p149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78" name="Google Shape;3778;p149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79" name="Google Shape;3779;p149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3780" name="Google Shape;3780;p149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781" name="Google Shape;3781;p149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2" name="Google Shape;3782;p149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3" name="Google Shape;3783;p149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4" name="Google Shape;3784;p149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5" name="Google Shape;3785;p149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6" name="Google Shape;3786;p149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7" name="Google Shape;3787;p149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8" name="Google Shape;3788;p149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89" name="Google Shape;3789;p149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790" name="Google Shape;3790;p149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791" name="Google Shape;3791;p149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3792" name="Google Shape;3792;p149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793" name="Google Shape;3793;p149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4" name="Google Shape;3794;p149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5" name="Google Shape;3795;p149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3796" name="Google Shape;3796;p149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7" name="Google Shape;3797;p149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8" name="Google Shape;3798;p149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99" name="Google Shape;3799;p149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0" name="Google Shape;3800;p149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01" name="Google Shape;3801;p149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802" name="Google Shape;3802;p149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03" name="Google Shape;3803;p149"/>
          <p:cNvGrpSpPr/>
          <p:nvPr/>
        </p:nvGrpSpPr>
        <p:grpSpPr>
          <a:xfrm>
            <a:off x="3297177" y="3429232"/>
            <a:ext cx="306445" cy="306487"/>
            <a:chOff x="3659389" y="2042488"/>
            <a:chExt cx="225311" cy="225374"/>
          </a:xfrm>
        </p:grpSpPr>
        <p:grpSp>
          <p:nvGrpSpPr>
            <p:cNvPr id="3804" name="Google Shape;3804;p1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805" name="Google Shape;3805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6" name="Google Shape;3806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7" name="Google Shape;3807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808" name="Google Shape;3808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9" name="Google Shape;3809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0" name="Google Shape;3810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1" name="Google Shape;3811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2" name="Google Shape;3812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3" name="Google Shape;3813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14" name="Google Shape;3814;p1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15" name="Google Shape;3815;p149"/>
          <p:cNvGrpSpPr/>
          <p:nvPr/>
        </p:nvGrpSpPr>
        <p:grpSpPr>
          <a:xfrm>
            <a:off x="2990754" y="3735408"/>
            <a:ext cx="306445" cy="306487"/>
            <a:chOff x="3659389" y="2042488"/>
            <a:chExt cx="225311" cy="225374"/>
          </a:xfrm>
        </p:grpSpPr>
        <p:grpSp>
          <p:nvGrpSpPr>
            <p:cNvPr id="3816" name="Google Shape;3816;p1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817" name="Google Shape;3817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8" name="Google Shape;3818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9" name="Google Shape;3819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820" name="Google Shape;3820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1" name="Google Shape;3821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2" name="Google Shape;3822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3" name="Google Shape;3823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4" name="Google Shape;3824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5" name="Google Shape;3825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26" name="Google Shape;3826;p1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7" name="Google Shape;3827;p149"/>
          <p:cNvGrpSpPr/>
          <p:nvPr/>
        </p:nvGrpSpPr>
        <p:grpSpPr>
          <a:xfrm>
            <a:off x="3297177" y="4672703"/>
            <a:ext cx="306445" cy="306487"/>
            <a:chOff x="3659389" y="2042488"/>
            <a:chExt cx="225311" cy="225374"/>
          </a:xfrm>
        </p:grpSpPr>
        <p:grpSp>
          <p:nvGrpSpPr>
            <p:cNvPr id="3828" name="Google Shape;3828;p1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829" name="Google Shape;3829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0" name="Google Shape;3830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1" name="Google Shape;3831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832" name="Google Shape;3832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3" name="Google Shape;3833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4" name="Google Shape;3834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5" name="Google Shape;3835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6" name="Google Shape;3836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7" name="Google Shape;3837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38" name="Google Shape;3838;p1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39" name="Google Shape;3839;p149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0" name="Google Shape;3840;p149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1" name="Google Shape;3841;p149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2" name="Google Shape;3842;p149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43" name="Google Shape;3843;p149"/>
          <p:cNvGrpSpPr/>
          <p:nvPr/>
        </p:nvGrpSpPr>
        <p:grpSpPr>
          <a:xfrm>
            <a:off x="4959863" y="942325"/>
            <a:ext cx="619390" cy="612652"/>
            <a:chOff x="3186875" y="2837975"/>
            <a:chExt cx="455400" cy="450513"/>
          </a:xfrm>
        </p:grpSpPr>
        <p:sp>
          <p:nvSpPr>
            <p:cNvPr id="3844" name="Google Shape;3844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5" name="Google Shape;3845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846" name="Google Shape;3846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7" name="Google Shape;3847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8" name="Google Shape;3848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9" name="Google Shape;3849;p149"/>
          <p:cNvGrpSpPr/>
          <p:nvPr/>
        </p:nvGrpSpPr>
        <p:grpSpPr>
          <a:xfrm>
            <a:off x="5266286" y="942290"/>
            <a:ext cx="306445" cy="306487"/>
            <a:chOff x="3659389" y="2042488"/>
            <a:chExt cx="225311" cy="225374"/>
          </a:xfrm>
        </p:grpSpPr>
        <p:grpSp>
          <p:nvGrpSpPr>
            <p:cNvPr id="3850" name="Google Shape;3850;p1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851" name="Google Shape;3851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2" name="Google Shape;3852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3" name="Google Shape;3853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854" name="Google Shape;3854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5" name="Google Shape;3855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6" name="Google Shape;3856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7" name="Google Shape;3857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8" name="Google Shape;3858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9" name="Google Shape;3859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60" name="Google Shape;3860;p1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1" name="Google Shape;3861;p149"/>
          <p:cNvGrpSpPr/>
          <p:nvPr/>
        </p:nvGrpSpPr>
        <p:grpSpPr>
          <a:xfrm>
            <a:off x="4959863" y="2185796"/>
            <a:ext cx="619390" cy="612652"/>
            <a:chOff x="3186875" y="2837975"/>
            <a:chExt cx="455400" cy="450513"/>
          </a:xfrm>
        </p:grpSpPr>
        <p:sp>
          <p:nvSpPr>
            <p:cNvPr id="3862" name="Google Shape;3862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3" name="Google Shape;3863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4" name="Google Shape;3864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5" name="Google Shape;3865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6" name="Google Shape;3866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7" name="Google Shape;3867;p149"/>
          <p:cNvGrpSpPr/>
          <p:nvPr/>
        </p:nvGrpSpPr>
        <p:grpSpPr>
          <a:xfrm>
            <a:off x="4959863" y="4672738"/>
            <a:ext cx="619390" cy="612652"/>
            <a:chOff x="3186875" y="2837975"/>
            <a:chExt cx="455400" cy="450513"/>
          </a:xfrm>
        </p:grpSpPr>
        <p:sp>
          <p:nvSpPr>
            <p:cNvPr id="3868" name="Google Shape;3868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9" name="Google Shape;3869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0" name="Google Shape;3870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1" name="Google Shape;3871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2" name="Google Shape;3872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3" name="Google Shape;3873;p149"/>
          <p:cNvGrpSpPr/>
          <p:nvPr/>
        </p:nvGrpSpPr>
        <p:grpSpPr>
          <a:xfrm>
            <a:off x="4959863" y="3429267"/>
            <a:ext cx="619390" cy="612652"/>
            <a:chOff x="3186875" y="2837975"/>
            <a:chExt cx="455400" cy="450513"/>
          </a:xfrm>
        </p:grpSpPr>
        <p:sp>
          <p:nvSpPr>
            <p:cNvPr id="3874" name="Google Shape;3874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5" name="Google Shape;3875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6" name="Google Shape;3876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7" name="Google Shape;3877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8" name="Google Shape;3878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79" name="Google Shape;3879;p149"/>
          <p:cNvGrpSpPr/>
          <p:nvPr/>
        </p:nvGrpSpPr>
        <p:grpSpPr>
          <a:xfrm>
            <a:off x="4959853" y="2185778"/>
            <a:ext cx="306445" cy="306487"/>
            <a:chOff x="3371214" y="2042526"/>
            <a:chExt cx="225311" cy="225374"/>
          </a:xfrm>
        </p:grpSpPr>
        <p:grpSp>
          <p:nvGrpSpPr>
            <p:cNvPr id="3880" name="Google Shape;3880;p1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881" name="Google Shape;3881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2" name="Google Shape;3882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3" name="Google Shape;3883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4" name="Google Shape;3884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5" name="Google Shape;3885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6" name="Google Shape;3886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7" name="Google Shape;3887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8" name="Google Shape;3888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9" name="Google Shape;3889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890" name="Google Shape;3890;p1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91" name="Google Shape;3891;p149"/>
          <p:cNvGrpSpPr/>
          <p:nvPr/>
        </p:nvGrpSpPr>
        <p:grpSpPr>
          <a:xfrm>
            <a:off x="4959853" y="4672720"/>
            <a:ext cx="306445" cy="306487"/>
            <a:chOff x="3371214" y="2042526"/>
            <a:chExt cx="225311" cy="225374"/>
          </a:xfrm>
        </p:grpSpPr>
        <p:grpSp>
          <p:nvGrpSpPr>
            <p:cNvPr id="3892" name="Google Shape;3892;p1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893" name="Google Shape;3893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4" name="Google Shape;3894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5" name="Google Shape;3895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6" name="Google Shape;3896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7" name="Google Shape;3897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8" name="Google Shape;3898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9" name="Google Shape;3899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0" name="Google Shape;3900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1" name="Google Shape;3901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02" name="Google Shape;3902;p1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3" name="Google Shape;3903;p149"/>
          <p:cNvGrpSpPr/>
          <p:nvPr/>
        </p:nvGrpSpPr>
        <p:grpSpPr>
          <a:xfrm>
            <a:off x="5266277" y="3735731"/>
            <a:ext cx="306445" cy="306487"/>
            <a:chOff x="3371214" y="2042526"/>
            <a:chExt cx="225311" cy="225374"/>
          </a:xfrm>
        </p:grpSpPr>
        <p:grpSp>
          <p:nvGrpSpPr>
            <p:cNvPr id="3904" name="Google Shape;3904;p1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905" name="Google Shape;3905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6" name="Google Shape;3906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7" name="Google Shape;3907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8" name="Google Shape;3908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9" name="Google Shape;3909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0" name="Google Shape;3910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1" name="Google Shape;3911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2" name="Google Shape;3912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3" name="Google Shape;3913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14" name="Google Shape;3914;p1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5" name="Google Shape;3915;p149"/>
          <p:cNvGrpSpPr/>
          <p:nvPr/>
        </p:nvGrpSpPr>
        <p:grpSpPr>
          <a:xfrm>
            <a:off x="5266277" y="1248466"/>
            <a:ext cx="306445" cy="306487"/>
            <a:chOff x="3371214" y="2042526"/>
            <a:chExt cx="225311" cy="225374"/>
          </a:xfrm>
        </p:grpSpPr>
        <p:grpSp>
          <p:nvGrpSpPr>
            <p:cNvPr id="3916" name="Google Shape;3916;p149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917" name="Google Shape;3917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8" name="Google Shape;3918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9" name="Google Shape;3919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0" name="Google Shape;3920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1" name="Google Shape;3921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2" name="Google Shape;3922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3" name="Google Shape;3923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4" name="Google Shape;3924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5" name="Google Shape;3925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26" name="Google Shape;3926;p149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7" name="Google Shape;3927;p149"/>
          <p:cNvGrpSpPr/>
          <p:nvPr/>
        </p:nvGrpSpPr>
        <p:grpSpPr>
          <a:xfrm>
            <a:off x="4959862" y="2491937"/>
            <a:ext cx="306445" cy="306487"/>
            <a:chOff x="3659389" y="2042488"/>
            <a:chExt cx="225311" cy="225374"/>
          </a:xfrm>
        </p:grpSpPr>
        <p:grpSp>
          <p:nvGrpSpPr>
            <p:cNvPr id="3928" name="Google Shape;3928;p1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929" name="Google Shape;3929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0" name="Google Shape;3930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1" name="Google Shape;3931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932" name="Google Shape;3932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3" name="Google Shape;3933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4" name="Google Shape;3934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5" name="Google Shape;3935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6" name="Google Shape;3936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7" name="Google Shape;3937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38" name="Google Shape;3938;p1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9" name="Google Shape;3939;p149"/>
          <p:cNvGrpSpPr/>
          <p:nvPr/>
        </p:nvGrpSpPr>
        <p:grpSpPr>
          <a:xfrm>
            <a:off x="4959862" y="4978880"/>
            <a:ext cx="306445" cy="306487"/>
            <a:chOff x="3659389" y="2042488"/>
            <a:chExt cx="225311" cy="225374"/>
          </a:xfrm>
        </p:grpSpPr>
        <p:grpSp>
          <p:nvGrpSpPr>
            <p:cNvPr id="3940" name="Google Shape;3940;p1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941" name="Google Shape;3941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2" name="Google Shape;3942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3" name="Google Shape;3943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944" name="Google Shape;3944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5" name="Google Shape;3945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6" name="Google Shape;3946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7" name="Google Shape;3947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8" name="Google Shape;3948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9" name="Google Shape;3949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50" name="Google Shape;3950;p1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1" name="Google Shape;3951;p149"/>
          <p:cNvGrpSpPr/>
          <p:nvPr/>
        </p:nvGrpSpPr>
        <p:grpSpPr>
          <a:xfrm>
            <a:off x="5266286" y="3429232"/>
            <a:ext cx="306445" cy="306487"/>
            <a:chOff x="3659389" y="2042488"/>
            <a:chExt cx="225311" cy="225374"/>
          </a:xfrm>
        </p:grpSpPr>
        <p:grpSp>
          <p:nvGrpSpPr>
            <p:cNvPr id="3952" name="Google Shape;3952;p149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953" name="Google Shape;3953;p149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4" name="Google Shape;3954;p149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5" name="Google Shape;3955;p149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956" name="Google Shape;3956;p149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7" name="Google Shape;3957;p149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8" name="Google Shape;3958;p149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9" name="Google Shape;3959;p149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0" name="Google Shape;3960;p149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1" name="Google Shape;3961;p149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62" name="Google Shape;3962;p149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63" name="Google Shape;3963;p149"/>
          <p:cNvCxnSpPr>
            <a:stCxn id="3661" idx="6"/>
            <a:endCxn id="3839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4" name="Google Shape;3964;p149"/>
          <p:cNvCxnSpPr>
            <a:stCxn id="3662" idx="6"/>
            <a:endCxn id="3839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5" name="Google Shape;3965;p149"/>
          <p:cNvCxnSpPr>
            <a:endCxn id="3842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6" name="Google Shape;3966;p149"/>
          <p:cNvCxnSpPr>
            <a:stCxn id="3664" idx="6"/>
            <a:endCxn id="3842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7" name="Google Shape;3967;p149"/>
          <p:cNvCxnSpPr>
            <a:endCxn id="3840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8" name="Google Shape;3968;p149"/>
          <p:cNvCxnSpPr>
            <a:stCxn id="3664" idx="6"/>
            <a:endCxn id="3841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69" name="Google Shape;3969;p149"/>
          <p:cNvCxnSpPr>
            <a:stCxn id="3663" idx="6"/>
            <a:endCxn id="3841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70" name="Google Shape;3970;p149"/>
          <p:cNvCxnSpPr>
            <a:stCxn id="3662" idx="6"/>
            <a:endCxn id="3840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71" name="Google Shape;3971;p149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2" name="Google Shape;3972;p149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3" name="Google Shape;3973;p149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4" name="Google Shape;3974;p149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75" name="Google Shape;3975;p149"/>
          <p:cNvGrpSpPr/>
          <p:nvPr/>
        </p:nvGrpSpPr>
        <p:grpSpPr>
          <a:xfrm>
            <a:off x="6928971" y="942325"/>
            <a:ext cx="619390" cy="612652"/>
            <a:chOff x="3186875" y="2837975"/>
            <a:chExt cx="455400" cy="450513"/>
          </a:xfrm>
        </p:grpSpPr>
        <p:sp>
          <p:nvSpPr>
            <p:cNvPr id="3976" name="Google Shape;3976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7" name="Google Shape;3977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978" name="Google Shape;3978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9" name="Google Shape;3979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0" name="Google Shape;3980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1" name="Google Shape;3981;p149"/>
          <p:cNvGrpSpPr/>
          <p:nvPr/>
        </p:nvGrpSpPr>
        <p:grpSpPr>
          <a:xfrm>
            <a:off x="6928971" y="2185796"/>
            <a:ext cx="619390" cy="612652"/>
            <a:chOff x="3186875" y="2837975"/>
            <a:chExt cx="455400" cy="450513"/>
          </a:xfrm>
        </p:grpSpPr>
        <p:sp>
          <p:nvSpPr>
            <p:cNvPr id="3982" name="Google Shape;3982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3" name="Google Shape;3983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4" name="Google Shape;3984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5" name="Google Shape;3985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6" name="Google Shape;3986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7" name="Google Shape;3987;p149"/>
          <p:cNvGrpSpPr/>
          <p:nvPr/>
        </p:nvGrpSpPr>
        <p:grpSpPr>
          <a:xfrm>
            <a:off x="6928971" y="4672738"/>
            <a:ext cx="619390" cy="612652"/>
            <a:chOff x="3186875" y="2837975"/>
            <a:chExt cx="455400" cy="450513"/>
          </a:xfrm>
        </p:grpSpPr>
        <p:sp>
          <p:nvSpPr>
            <p:cNvPr id="3988" name="Google Shape;3988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0" name="Google Shape;3990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1" name="Google Shape;3991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3" name="Google Shape;3993;p149"/>
          <p:cNvGrpSpPr/>
          <p:nvPr/>
        </p:nvGrpSpPr>
        <p:grpSpPr>
          <a:xfrm>
            <a:off x="6928971" y="3429267"/>
            <a:ext cx="619390" cy="612652"/>
            <a:chOff x="3186875" y="2837975"/>
            <a:chExt cx="455400" cy="450513"/>
          </a:xfrm>
        </p:grpSpPr>
        <p:sp>
          <p:nvSpPr>
            <p:cNvPr id="3994" name="Google Shape;3994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5" name="Google Shape;3995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8" name="Google Shape;3998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99" name="Google Shape;3999;p149"/>
          <p:cNvCxnSpPr/>
          <p:nvPr/>
        </p:nvCxnSpPr>
        <p:spPr>
          <a:xfrm>
            <a:off x="4919745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0" name="Google Shape;4000;p149"/>
          <p:cNvCxnSpPr>
            <a:stCxn id="3842" idx="6"/>
            <a:endCxn id="3971" idx="2"/>
          </p:cNvCxnSpPr>
          <p:nvPr/>
        </p:nvCxnSpPr>
        <p:spPr>
          <a:xfrm flipH="1" rot="10800000">
            <a:off x="4919603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1" name="Google Shape;4001;p149"/>
          <p:cNvCxnSpPr/>
          <p:nvPr/>
        </p:nvCxnSpPr>
        <p:spPr>
          <a:xfrm>
            <a:off x="4919745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2" name="Google Shape;4002;p149"/>
          <p:cNvCxnSpPr>
            <a:endCxn id="3974" idx="2"/>
          </p:cNvCxnSpPr>
          <p:nvPr/>
        </p:nvCxnSpPr>
        <p:spPr>
          <a:xfrm>
            <a:off x="4919812" y="17024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3" name="Google Shape;4003;p149"/>
          <p:cNvCxnSpPr>
            <a:stCxn id="3840" idx="6"/>
            <a:endCxn id="3972" idx="2"/>
          </p:cNvCxnSpPr>
          <p:nvPr/>
        </p:nvCxnSpPr>
        <p:spPr>
          <a:xfrm>
            <a:off x="4919603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4" name="Google Shape;4004;p149"/>
          <p:cNvCxnSpPr>
            <a:endCxn id="3973" idx="2"/>
          </p:cNvCxnSpPr>
          <p:nvPr/>
        </p:nvCxnSpPr>
        <p:spPr>
          <a:xfrm>
            <a:off x="4919812" y="418943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5" name="Google Shape;4005;p149"/>
          <p:cNvCxnSpPr>
            <a:stCxn id="3841" idx="6"/>
            <a:endCxn id="3973" idx="2"/>
          </p:cNvCxnSpPr>
          <p:nvPr/>
        </p:nvCxnSpPr>
        <p:spPr>
          <a:xfrm>
            <a:off x="4919603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6" name="Google Shape;4006;p149"/>
          <p:cNvCxnSpPr>
            <a:stCxn id="3841" idx="6"/>
            <a:endCxn id="3972" idx="2"/>
          </p:cNvCxnSpPr>
          <p:nvPr/>
        </p:nvCxnSpPr>
        <p:spPr>
          <a:xfrm flipH="1" rot="10800000">
            <a:off x="4919603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07" name="Google Shape;4007;p149"/>
          <p:cNvSpPr/>
          <p:nvPr/>
        </p:nvSpPr>
        <p:spPr>
          <a:xfrm>
            <a:off x="8527057" y="449099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8" name="Google Shape;4008;p149"/>
          <p:cNvSpPr/>
          <p:nvPr/>
        </p:nvSpPr>
        <p:spPr>
          <a:xfrm>
            <a:off x="8527057" y="210706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9" name="Google Shape;4009;p149"/>
          <p:cNvSpPr/>
          <p:nvPr/>
        </p:nvSpPr>
        <p:spPr>
          <a:xfrm>
            <a:off x="8527057" y="293604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0" name="Google Shape;4010;p149"/>
          <p:cNvSpPr/>
          <p:nvPr/>
        </p:nvSpPr>
        <p:spPr>
          <a:xfrm>
            <a:off x="8527057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11" name="Google Shape;4011;p149"/>
          <p:cNvGrpSpPr/>
          <p:nvPr/>
        </p:nvGrpSpPr>
        <p:grpSpPr>
          <a:xfrm>
            <a:off x="9001717" y="320589"/>
            <a:ext cx="619390" cy="612652"/>
            <a:chOff x="3186875" y="2837975"/>
            <a:chExt cx="455400" cy="450513"/>
          </a:xfrm>
        </p:grpSpPr>
        <p:sp>
          <p:nvSpPr>
            <p:cNvPr id="4012" name="Google Shape;4012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3" name="Google Shape;4013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4014" name="Google Shape;4014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5" name="Google Shape;4015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6" name="Google Shape;4016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7" name="Google Shape;4017;p149"/>
          <p:cNvGrpSpPr/>
          <p:nvPr/>
        </p:nvGrpSpPr>
        <p:grpSpPr>
          <a:xfrm>
            <a:off x="9001717" y="1149570"/>
            <a:ext cx="619390" cy="612652"/>
            <a:chOff x="3186875" y="2837975"/>
            <a:chExt cx="455400" cy="450513"/>
          </a:xfrm>
        </p:grpSpPr>
        <p:sp>
          <p:nvSpPr>
            <p:cNvPr id="4018" name="Google Shape;4018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9" name="Google Shape;4019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0" name="Google Shape;4020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1" name="Google Shape;4021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3" name="Google Shape;4023;p149"/>
          <p:cNvGrpSpPr/>
          <p:nvPr/>
        </p:nvGrpSpPr>
        <p:grpSpPr>
          <a:xfrm>
            <a:off x="9001717" y="2807532"/>
            <a:ext cx="619390" cy="612652"/>
            <a:chOff x="3186875" y="2837975"/>
            <a:chExt cx="455400" cy="450513"/>
          </a:xfrm>
        </p:grpSpPr>
        <p:sp>
          <p:nvSpPr>
            <p:cNvPr id="4024" name="Google Shape;4024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6" name="Google Shape;4026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7" name="Google Shape;4027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9" name="Google Shape;4029;p149"/>
          <p:cNvGrpSpPr/>
          <p:nvPr/>
        </p:nvGrpSpPr>
        <p:grpSpPr>
          <a:xfrm>
            <a:off x="9001717" y="1978551"/>
            <a:ext cx="619390" cy="612652"/>
            <a:chOff x="3186875" y="2837975"/>
            <a:chExt cx="455400" cy="450513"/>
          </a:xfrm>
        </p:grpSpPr>
        <p:sp>
          <p:nvSpPr>
            <p:cNvPr id="4030" name="Google Shape;4030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2" name="Google Shape;4032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3" name="Google Shape;4033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4" name="Google Shape;4034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35" name="Google Shape;4035;p149"/>
          <p:cNvSpPr/>
          <p:nvPr/>
        </p:nvSpPr>
        <p:spPr>
          <a:xfrm>
            <a:off x="8527057" y="376502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6" name="Google Shape;4036;p149"/>
          <p:cNvSpPr/>
          <p:nvPr/>
        </p:nvSpPr>
        <p:spPr>
          <a:xfrm>
            <a:off x="8527057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7" name="Google Shape;4037;p149"/>
          <p:cNvSpPr/>
          <p:nvPr/>
        </p:nvSpPr>
        <p:spPr>
          <a:xfrm>
            <a:off x="8527057" y="625196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8" name="Google Shape;4038;p149"/>
          <p:cNvSpPr/>
          <p:nvPr/>
        </p:nvSpPr>
        <p:spPr>
          <a:xfrm>
            <a:off x="8527057" y="4594003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9" name="Google Shape;4039;p149"/>
          <p:cNvGrpSpPr/>
          <p:nvPr/>
        </p:nvGrpSpPr>
        <p:grpSpPr>
          <a:xfrm>
            <a:off x="9001717" y="3636512"/>
            <a:ext cx="619390" cy="612652"/>
            <a:chOff x="3186875" y="2837975"/>
            <a:chExt cx="455400" cy="450513"/>
          </a:xfrm>
        </p:grpSpPr>
        <p:sp>
          <p:nvSpPr>
            <p:cNvPr id="4040" name="Google Shape;4040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1" name="Google Shape;4041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4042" name="Google Shape;4042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3" name="Google Shape;4043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4" name="Google Shape;4044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5" name="Google Shape;4045;p149"/>
          <p:cNvGrpSpPr/>
          <p:nvPr/>
        </p:nvGrpSpPr>
        <p:grpSpPr>
          <a:xfrm>
            <a:off x="9001717" y="4465493"/>
            <a:ext cx="619390" cy="612652"/>
            <a:chOff x="3186875" y="2837975"/>
            <a:chExt cx="455400" cy="450513"/>
          </a:xfrm>
        </p:grpSpPr>
        <p:sp>
          <p:nvSpPr>
            <p:cNvPr id="4046" name="Google Shape;4046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7" name="Google Shape;4047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8" name="Google Shape;4048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9" name="Google Shape;4049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0" name="Google Shape;4050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1" name="Google Shape;4051;p149"/>
          <p:cNvGrpSpPr/>
          <p:nvPr/>
        </p:nvGrpSpPr>
        <p:grpSpPr>
          <a:xfrm>
            <a:off x="9001717" y="6123455"/>
            <a:ext cx="619390" cy="612652"/>
            <a:chOff x="3186875" y="2837975"/>
            <a:chExt cx="455400" cy="450513"/>
          </a:xfrm>
        </p:grpSpPr>
        <p:sp>
          <p:nvSpPr>
            <p:cNvPr id="4052" name="Google Shape;4052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3" name="Google Shape;4053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4" name="Google Shape;4054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5" name="Google Shape;4055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6" name="Google Shape;4056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7" name="Google Shape;4057;p149"/>
          <p:cNvGrpSpPr/>
          <p:nvPr/>
        </p:nvGrpSpPr>
        <p:grpSpPr>
          <a:xfrm>
            <a:off x="9001717" y="5294474"/>
            <a:ext cx="619390" cy="612652"/>
            <a:chOff x="3186875" y="2837975"/>
            <a:chExt cx="455400" cy="450513"/>
          </a:xfrm>
        </p:grpSpPr>
        <p:sp>
          <p:nvSpPr>
            <p:cNvPr id="4058" name="Google Shape;4058;p14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9" name="Google Shape;4059;p14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0" name="Google Shape;4060;p14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1" name="Google Shape;4061;p14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2" name="Google Shape;4062;p14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063" name="Google Shape;4063;p149"/>
          <p:cNvCxnSpPr>
            <a:stCxn id="4007" idx="2"/>
          </p:cNvCxnSpPr>
          <p:nvPr/>
        </p:nvCxnSpPr>
        <p:spPr>
          <a:xfrm flipH="1">
            <a:off x="6888757" y="666299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4" name="Google Shape;4064;p149"/>
          <p:cNvCxnSpPr>
            <a:stCxn id="4010" idx="2"/>
          </p:cNvCxnSpPr>
          <p:nvPr/>
        </p:nvCxnSpPr>
        <p:spPr>
          <a:xfrm flipH="1">
            <a:off x="6888757" y="1495280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5" name="Google Shape;4065;p149"/>
          <p:cNvCxnSpPr>
            <a:stCxn id="4008" idx="2"/>
          </p:cNvCxnSpPr>
          <p:nvPr/>
        </p:nvCxnSpPr>
        <p:spPr>
          <a:xfrm flipH="1">
            <a:off x="6888757" y="2324261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6" name="Google Shape;4066;p149"/>
          <p:cNvCxnSpPr>
            <a:stCxn id="4009" idx="2"/>
          </p:cNvCxnSpPr>
          <p:nvPr/>
        </p:nvCxnSpPr>
        <p:spPr>
          <a:xfrm rot="10800000">
            <a:off x="6888757" y="2945941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7" name="Google Shape;4067;p149"/>
          <p:cNvCxnSpPr>
            <a:stCxn id="4035" idx="2"/>
            <a:endCxn id="3972" idx="6"/>
          </p:cNvCxnSpPr>
          <p:nvPr/>
        </p:nvCxnSpPr>
        <p:spPr>
          <a:xfrm flipH="1">
            <a:off x="6888757" y="398222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8" name="Google Shape;4068;p149"/>
          <p:cNvCxnSpPr>
            <a:stCxn id="4038" idx="2"/>
          </p:cNvCxnSpPr>
          <p:nvPr/>
        </p:nvCxnSpPr>
        <p:spPr>
          <a:xfrm rot="10800000">
            <a:off x="6888757" y="4189603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9" name="Google Shape;4069;p149"/>
          <p:cNvCxnSpPr>
            <a:stCxn id="4036" idx="2"/>
            <a:endCxn id="3973" idx="6"/>
          </p:cNvCxnSpPr>
          <p:nvPr/>
        </p:nvCxnSpPr>
        <p:spPr>
          <a:xfrm rot="10800000">
            <a:off x="6888757" y="5432884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0" name="Google Shape;4070;p149"/>
          <p:cNvCxnSpPr>
            <a:stCxn id="4037" idx="2"/>
            <a:endCxn id="3973" idx="6"/>
          </p:cNvCxnSpPr>
          <p:nvPr/>
        </p:nvCxnSpPr>
        <p:spPr>
          <a:xfrm rot="10800000">
            <a:off x="6888757" y="5432964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71" name="Google Shape;4071;p149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4072" name="Google Shape;4072;p1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73" name="Google Shape;4073;p1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074" name="Google Shape;4074;p149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4075" name="Google Shape;4075;p1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76" name="Google Shape;4076;p1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077" name="Google Shape;4077;p149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4078" name="Google Shape;4078;p1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79" name="Google Shape;4079;p1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080" name="Google Shape;4080;p149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4081" name="Google Shape;4081;p1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82" name="Google Shape;4082;p1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083" name="Google Shape;4083;p149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4084" name="Google Shape;4084;p1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85" name="Google Shape;4085;p1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086" name="Google Shape;4086;p149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4087" name="Google Shape;4087;p1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88" name="Google Shape;4088;p1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089" name="Google Shape;4089;p149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4090" name="Google Shape;4090;p1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91" name="Google Shape;4091;p1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092" name="Google Shape;4092;p149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4093" name="Google Shape;4093;p14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094" name="Google Shape;4094;p14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095" name="Google Shape;4095;p149"/>
          <p:cNvGrpSpPr/>
          <p:nvPr/>
        </p:nvGrpSpPr>
        <p:grpSpPr>
          <a:xfrm>
            <a:off x="8633434" y="589429"/>
            <a:ext cx="221960" cy="109296"/>
            <a:chOff x="620300" y="896408"/>
            <a:chExt cx="572799" cy="297000"/>
          </a:xfrm>
        </p:grpSpPr>
        <p:cxnSp>
          <p:nvCxnSpPr>
            <p:cNvPr id="4096" name="Google Shape;4096;p1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97" name="Google Shape;4097;p1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098" name="Google Shape;4098;p149"/>
          <p:cNvGrpSpPr/>
          <p:nvPr/>
        </p:nvGrpSpPr>
        <p:grpSpPr>
          <a:xfrm>
            <a:off x="8633434" y="1418410"/>
            <a:ext cx="221960" cy="109296"/>
            <a:chOff x="620300" y="896408"/>
            <a:chExt cx="572799" cy="297000"/>
          </a:xfrm>
        </p:grpSpPr>
        <p:cxnSp>
          <p:nvCxnSpPr>
            <p:cNvPr id="4099" name="Google Shape;4099;p1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0" name="Google Shape;4100;p1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01" name="Google Shape;4101;p149"/>
          <p:cNvGrpSpPr/>
          <p:nvPr/>
        </p:nvGrpSpPr>
        <p:grpSpPr>
          <a:xfrm>
            <a:off x="8633434" y="2247391"/>
            <a:ext cx="221960" cy="109296"/>
            <a:chOff x="620300" y="896408"/>
            <a:chExt cx="572799" cy="297000"/>
          </a:xfrm>
        </p:grpSpPr>
        <p:cxnSp>
          <p:nvCxnSpPr>
            <p:cNvPr id="4102" name="Google Shape;4102;p1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3" name="Google Shape;4103;p1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04" name="Google Shape;4104;p149"/>
          <p:cNvGrpSpPr/>
          <p:nvPr/>
        </p:nvGrpSpPr>
        <p:grpSpPr>
          <a:xfrm>
            <a:off x="8633434" y="3076372"/>
            <a:ext cx="221960" cy="109296"/>
            <a:chOff x="620300" y="896408"/>
            <a:chExt cx="572799" cy="297000"/>
          </a:xfrm>
        </p:grpSpPr>
        <p:cxnSp>
          <p:nvCxnSpPr>
            <p:cNvPr id="4105" name="Google Shape;4105;p1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6" name="Google Shape;4106;p1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07" name="Google Shape;4107;p149"/>
          <p:cNvGrpSpPr/>
          <p:nvPr/>
        </p:nvGrpSpPr>
        <p:grpSpPr>
          <a:xfrm>
            <a:off x="8633434" y="3905352"/>
            <a:ext cx="221960" cy="109296"/>
            <a:chOff x="620300" y="896408"/>
            <a:chExt cx="572799" cy="297000"/>
          </a:xfrm>
        </p:grpSpPr>
        <p:cxnSp>
          <p:nvCxnSpPr>
            <p:cNvPr id="4108" name="Google Shape;4108;p1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09" name="Google Shape;4109;p1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10" name="Google Shape;4110;p149"/>
          <p:cNvGrpSpPr/>
          <p:nvPr/>
        </p:nvGrpSpPr>
        <p:grpSpPr>
          <a:xfrm>
            <a:off x="8633434" y="4734333"/>
            <a:ext cx="221960" cy="109296"/>
            <a:chOff x="620300" y="896408"/>
            <a:chExt cx="572799" cy="297000"/>
          </a:xfrm>
        </p:grpSpPr>
        <p:cxnSp>
          <p:nvCxnSpPr>
            <p:cNvPr id="4111" name="Google Shape;4111;p1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2" name="Google Shape;4112;p1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13" name="Google Shape;4113;p149"/>
          <p:cNvGrpSpPr/>
          <p:nvPr/>
        </p:nvGrpSpPr>
        <p:grpSpPr>
          <a:xfrm>
            <a:off x="8633434" y="5563314"/>
            <a:ext cx="221960" cy="109296"/>
            <a:chOff x="620300" y="896408"/>
            <a:chExt cx="572799" cy="297000"/>
          </a:xfrm>
        </p:grpSpPr>
        <p:cxnSp>
          <p:nvCxnSpPr>
            <p:cNvPr id="4114" name="Google Shape;4114;p1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5" name="Google Shape;4115;p1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116" name="Google Shape;4116;p149"/>
          <p:cNvGrpSpPr/>
          <p:nvPr/>
        </p:nvGrpSpPr>
        <p:grpSpPr>
          <a:xfrm>
            <a:off x="8633434" y="6392295"/>
            <a:ext cx="221960" cy="109296"/>
            <a:chOff x="620300" y="896408"/>
            <a:chExt cx="572799" cy="297000"/>
          </a:xfrm>
        </p:grpSpPr>
        <p:cxnSp>
          <p:nvCxnSpPr>
            <p:cNvPr id="4117" name="Google Shape;4117;p14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18" name="Google Shape;4118;p14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4122" name="Shape 4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3" name="Google Shape;4123;p150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4" name="Google Shape;4124;p150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5" name="Google Shape;4125;p150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6" name="Google Shape;4126;p150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7" name="Google Shape;4127;p150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128" name="Google Shape;4128;p150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9" name="Google Shape;4129;p150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0" name="Google Shape;4130;p150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1" name="Google Shape;4131;p150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32" name="Google Shape;4132;p150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3" name="Google Shape;4133;p150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4" name="Google Shape;4134;p150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35" name="Google Shape;4135;p150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36" name="Google Shape;4136;p150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7" name="Google Shape;4137;p150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8" name="Google Shape;4138;p150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9" name="Google Shape;4139;p150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40" name="Google Shape;4140;p150"/>
          <p:cNvCxnSpPr>
            <a:stCxn id="4128" idx="6"/>
            <a:endCxn id="4136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1" name="Google Shape;4141;p150"/>
          <p:cNvCxnSpPr>
            <a:stCxn id="4129" idx="6"/>
            <a:endCxn id="4136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2" name="Google Shape;4142;p150"/>
          <p:cNvCxnSpPr>
            <a:endCxn id="4139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3" name="Google Shape;4143;p150"/>
          <p:cNvCxnSpPr>
            <a:stCxn id="4131" idx="6"/>
            <a:endCxn id="4139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4" name="Google Shape;4144;p150"/>
          <p:cNvCxnSpPr>
            <a:endCxn id="4137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5" name="Google Shape;4145;p150"/>
          <p:cNvCxnSpPr>
            <a:stCxn id="4131" idx="6"/>
            <a:endCxn id="4138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6" name="Google Shape;4146;p150"/>
          <p:cNvCxnSpPr>
            <a:stCxn id="4130" idx="6"/>
            <a:endCxn id="4138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7" name="Google Shape;4147;p150"/>
          <p:cNvCxnSpPr>
            <a:stCxn id="4129" idx="6"/>
            <a:endCxn id="4137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8" name="Google Shape;4148;p150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9" name="Google Shape;4149;p150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0" name="Google Shape;4150;p150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1" name="Google Shape;4151;p150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52" name="Google Shape;4152;p150"/>
          <p:cNvCxnSpPr/>
          <p:nvPr/>
        </p:nvCxnSpPr>
        <p:spPr>
          <a:xfrm>
            <a:off x="4919745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3" name="Google Shape;4153;p150"/>
          <p:cNvCxnSpPr>
            <a:stCxn id="4139" idx="6"/>
            <a:endCxn id="4148" idx="2"/>
          </p:cNvCxnSpPr>
          <p:nvPr/>
        </p:nvCxnSpPr>
        <p:spPr>
          <a:xfrm flipH="1" rot="10800000">
            <a:off x="4919603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4" name="Google Shape;4154;p150"/>
          <p:cNvCxnSpPr/>
          <p:nvPr/>
        </p:nvCxnSpPr>
        <p:spPr>
          <a:xfrm>
            <a:off x="4919745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5" name="Google Shape;4155;p150"/>
          <p:cNvCxnSpPr>
            <a:endCxn id="4151" idx="2"/>
          </p:cNvCxnSpPr>
          <p:nvPr/>
        </p:nvCxnSpPr>
        <p:spPr>
          <a:xfrm>
            <a:off x="4919812" y="17024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6" name="Google Shape;4156;p150"/>
          <p:cNvCxnSpPr>
            <a:stCxn id="4137" idx="6"/>
            <a:endCxn id="4149" idx="2"/>
          </p:cNvCxnSpPr>
          <p:nvPr/>
        </p:nvCxnSpPr>
        <p:spPr>
          <a:xfrm>
            <a:off x="4919603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7" name="Google Shape;4157;p150"/>
          <p:cNvCxnSpPr>
            <a:endCxn id="4150" idx="2"/>
          </p:cNvCxnSpPr>
          <p:nvPr/>
        </p:nvCxnSpPr>
        <p:spPr>
          <a:xfrm>
            <a:off x="4919812" y="418943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8" name="Google Shape;4158;p150"/>
          <p:cNvCxnSpPr>
            <a:stCxn id="4138" idx="6"/>
            <a:endCxn id="4150" idx="2"/>
          </p:cNvCxnSpPr>
          <p:nvPr/>
        </p:nvCxnSpPr>
        <p:spPr>
          <a:xfrm>
            <a:off x="4919603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9" name="Google Shape;4159;p150"/>
          <p:cNvCxnSpPr>
            <a:stCxn id="4138" idx="6"/>
            <a:endCxn id="4149" idx="2"/>
          </p:cNvCxnSpPr>
          <p:nvPr/>
        </p:nvCxnSpPr>
        <p:spPr>
          <a:xfrm flipH="1" rot="10800000">
            <a:off x="4919603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0" name="Google Shape;4160;p150"/>
          <p:cNvSpPr/>
          <p:nvPr/>
        </p:nvSpPr>
        <p:spPr>
          <a:xfrm>
            <a:off x="8527057" y="449099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1" name="Google Shape;4161;p150"/>
          <p:cNvSpPr/>
          <p:nvPr/>
        </p:nvSpPr>
        <p:spPr>
          <a:xfrm>
            <a:off x="8527057" y="210706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2" name="Google Shape;4162;p150"/>
          <p:cNvSpPr/>
          <p:nvPr/>
        </p:nvSpPr>
        <p:spPr>
          <a:xfrm>
            <a:off x="8527057" y="293604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3" name="Google Shape;4163;p150"/>
          <p:cNvSpPr/>
          <p:nvPr/>
        </p:nvSpPr>
        <p:spPr>
          <a:xfrm>
            <a:off x="8527057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4" name="Google Shape;4164;p150"/>
          <p:cNvSpPr/>
          <p:nvPr/>
        </p:nvSpPr>
        <p:spPr>
          <a:xfrm>
            <a:off x="8527057" y="376502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5" name="Google Shape;4165;p150"/>
          <p:cNvSpPr/>
          <p:nvPr/>
        </p:nvSpPr>
        <p:spPr>
          <a:xfrm>
            <a:off x="8527057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6" name="Google Shape;4166;p150"/>
          <p:cNvSpPr/>
          <p:nvPr/>
        </p:nvSpPr>
        <p:spPr>
          <a:xfrm>
            <a:off x="8527057" y="625196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7" name="Google Shape;4167;p150"/>
          <p:cNvSpPr/>
          <p:nvPr/>
        </p:nvSpPr>
        <p:spPr>
          <a:xfrm>
            <a:off x="8527057" y="4594003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68" name="Google Shape;4168;p150"/>
          <p:cNvCxnSpPr>
            <a:stCxn id="4160" idx="2"/>
          </p:cNvCxnSpPr>
          <p:nvPr/>
        </p:nvCxnSpPr>
        <p:spPr>
          <a:xfrm flipH="1">
            <a:off x="6888757" y="666299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69" name="Google Shape;4169;p150"/>
          <p:cNvCxnSpPr>
            <a:stCxn id="4163" idx="2"/>
          </p:cNvCxnSpPr>
          <p:nvPr/>
        </p:nvCxnSpPr>
        <p:spPr>
          <a:xfrm flipH="1">
            <a:off x="6888757" y="1495280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0" name="Google Shape;4170;p150"/>
          <p:cNvCxnSpPr>
            <a:stCxn id="4161" idx="2"/>
          </p:cNvCxnSpPr>
          <p:nvPr/>
        </p:nvCxnSpPr>
        <p:spPr>
          <a:xfrm flipH="1">
            <a:off x="6888757" y="2324261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1" name="Google Shape;4171;p150"/>
          <p:cNvCxnSpPr>
            <a:stCxn id="4162" idx="2"/>
          </p:cNvCxnSpPr>
          <p:nvPr/>
        </p:nvCxnSpPr>
        <p:spPr>
          <a:xfrm rot="10800000">
            <a:off x="6888757" y="2945941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2" name="Google Shape;4172;p150"/>
          <p:cNvCxnSpPr>
            <a:stCxn id="4164" idx="2"/>
            <a:endCxn id="4149" idx="6"/>
          </p:cNvCxnSpPr>
          <p:nvPr/>
        </p:nvCxnSpPr>
        <p:spPr>
          <a:xfrm flipH="1">
            <a:off x="6888757" y="398222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3" name="Google Shape;4173;p150"/>
          <p:cNvCxnSpPr/>
          <p:nvPr/>
        </p:nvCxnSpPr>
        <p:spPr>
          <a:xfrm rot="10800000">
            <a:off x="6890117" y="4199638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4" name="Google Shape;4174;p150"/>
          <p:cNvCxnSpPr>
            <a:stCxn id="4165" idx="2"/>
            <a:endCxn id="4150" idx="6"/>
          </p:cNvCxnSpPr>
          <p:nvPr/>
        </p:nvCxnSpPr>
        <p:spPr>
          <a:xfrm rot="10800000">
            <a:off x="6888757" y="5432884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75" name="Google Shape;4175;p150"/>
          <p:cNvCxnSpPr>
            <a:stCxn id="4166" idx="2"/>
            <a:endCxn id="4150" idx="6"/>
          </p:cNvCxnSpPr>
          <p:nvPr/>
        </p:nvCxnSpPr>
        <p:spPr>
          <a:xfrm rot="10800000">
            <a:off x="6888757" y="5432964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76" name="Google Shape;4176;p150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4177" name="Google Shape;4177;p1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78" name="Google Shape;4178;p1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179" name="Google Shape;4179;p150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4180" name="Google Shape;4180;p1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81" name="Google Shape;4181;p1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182" name="Google Shape;4182;p150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4183" name="Google Shape;4183;p1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84" name="Google Shape;4184;p1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185" name="Google Shape;4185;p150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4186" name="Google Shape;4186;p1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87" name="Google Shape;4187;p1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188" name="Google Shape;4188;p150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4189" name="Google Shape;4189;p1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90" name="Google Shape;4190;p1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191" name="Google Shape;4191;p150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4192" name="Google Shape;4192;p1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93" name="Google Shape;4193;p1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194" name="Google Shape;4194;p150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4195" name="Google Shape;4195;p1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96" name="Google Shape;4196;p1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197" name="Google Shape;4197;p150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4198" name="Google Shape;4198;p15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199" name="Google Shape;4199;p15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200" name="Google Shape;4200;p150"/>
          <p:cNvGrpSpPr/>
          <p:nvPr/>
        </p:nvGrpSpPr>
        <p:grpSpPr>
          <a:xfrm>
            <a:off x="8633434" y="589429"/>
            <a:ext cx="221960" cy="109296"/>
            <a:chOff x="620300" y="896408"/>
            <a:chExt cx="572799" cy="297000"/>
          </a:xfrm>
        </p:grpSpPr>
        <p:cxnSp>
          <p:nvCxnSpPr>
            <p:cNvPr id="4201" name="Google Shape;4201;p1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2" name="Google Shape;4202;p1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03" name="Google Shape;4203;p150"/>
          <p:cNvGrpSpPr/>
          <p:nvPr/>
        </p:nvGrpSpPr>
        <p:grpSpPr>
          <a:xfrm>
            <a:off x="8633434" y="1418410"/>
            <a:ext cx="221960" cy="109296"/>
            <a:chOff x="620300" y="896408"/>
            <a:chExt cx="572799" cy="297000"/>
          </a:xfrm>
        </p:grpSpPr>
        <p:cxnSp>
          <p:nvCxnSpPr>
            <p:cNvPr id="4204" name="Google Shape;4204;p1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5" name="Google Shape;4205;p1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06" name="Google Shape;4206;p150"/>
          <p:cNvGrpSpPr/>
          <p:nvPr/>
        </p:nvGrpSpPr>
        <p:grpSpPr>
          <a:xfrm>
            <a:off x="8633434" y="2247391"/>
            <a:ext cx="221960" cy="109296"/>
            <a:chOff x="620300" y="896408"/>
            <a:chExt cx="572799" cy="297000"/>
          </a:xfrm>
        </p:grpSpPr>
        <p:cxnSp>
          <p:nvCxnSpPr>
            <p:cNvPr id="4207" name="Google Shape;4207;p1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08" name="Google Shape;4208;p1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09" name="Google Shape;4209;p150"/>
          <p:cNvGrpSpPr/>
          <p:nvPr/>
        </p:nvGrpSpPr>
        <p:grpSpPr>
          <a:xfrm>
            <a:off x="8633434" y="3076372"/>
            <a:ext cx="221960" cy="109296"/>
            <a:chOff x="620300" y="896408"/>
            <a:chExt cx="572799" cy="297000"/>
          </a:xfrm>
        </p:grpSpPr>
        <p:cxnSp>
          <p:nvCxnSpPr>
            <p:cNvPr id="4210" name="Google Shape;4210;p1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1" name="Google Shape;4211;p1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12" name="Google Shape;4212;p150"/>
          <p:cNvGrpSpPr/>
          <p:nvPr/>
        </p:nvGrpSpPr>
        <p:grpSpPr>
          <a:xfrm>
            <a:off x="8633434" y="3905352"/>
            <a:ext cx="221960" cy="109296"/>
            <a:chOff x="620300" y="896408"/>
            <a:chExt cx="572799" cy="297000"/>
          </a:xfrm>
        </p:grpSpPr>
        <p:cxnSp>
          <p:nvCxnSpPr>
            <p:cNvPr id="4213" name="Google Shape;4213;p1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4" name="Google Shape;4214;p1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15" name="Google Shape;4215;p150"/>
          <p:cNvGrpSpPr/>
          <p:nvPr/>
        </p:nvGrpSpPr>
        <p:grpSpPr>
          <a:xfrm>
            <a:off x="8633434" y="4734333"/>
            <a:ext cx="221960" cy="109296"/>
            <a:chOff x="620300" y="896408"/>
            <a:chExt cx="572799" cy="297000"/>
          </a:xfrm>
        </p:grpSpPr>
        <p:cxnSp>
          <p:nvCxnSpPr>
            <p:cNvPr id="4216" name="Google Shape;4216;p1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17" name="Google Shape;4217;p1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18" name="Google Shape;4218;p150"/>
          <p:cNvGrpSpPr/>
          <p:nvPr/>
        </p:nvGrpSpPr>
        <p:grpSpPr>
          <a:xfrm>
            <a:off x="8633434" y="5563314"/>
            <a:ext cx="221960" cy="109296"/>
            <a:chOff x="620300" y="896408"/>
            <a:chExt cx="572799" cy="297000"/>
          </a:xfrm>
        </p:grpSpPr>
        <p:cxnSp>
          <p:nvCxnSpPr>
            <p:cNvPr id="4219" name="Google Shape;4219;p1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0" name="Google Shape;4220;p1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221" name="Google Shape;4221;p150"/>
          <p:cNvGrpSpPr/>
          <p:nvPr/>
        </p:nvGrpSpPr>
        <p:grpSpPr>
          <a:xfrm>
            <a:off x="8633434" y="6392295"/>
            <a:ext cx="221960" cy="109296"/>
            <a:chOff x="620300" y="896408"/>
            <a:chExt cx="572799" cy="297000"/>
          </a:xfrm>
        </p:grpSpPr>
        <p:cxnSp>
          <p:nvCxnSpPr>
            <p:cNvPr id="4222" name="Google Shape;4222;p15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23" name="Google Shape;4223;p15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224" name="Google Shape;4224;p150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an output layer</a:t>
            </a:r>
            <a:endParaRPr/>
          </a:p>
        </p:txBody>
      </p:sp>
      <p:sp>
        <p:nvSpPr>
          <p:cNvPr id="4225" name="Google Shape;4225;p150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6" name="Google Shape;4226;p150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7" name="Google Shape;4227;p150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8" name="Google Shape;4228;p150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9" name="Google Shape;4229;p150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4230" name="Google Shape;4230;p150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4231" name="Google Shape;4231;p150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4232" name="Google Shape;4232;p150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4233" name="Google Shape;4233;p150"/>
          <p:cNvCxnSpPr>
            <a:stCxn id="4225" idx="2"/>
          </p:cNvCxnSpPr>
          <p:nvPr/>
        </p:nvCxnSpPr>
        <p:spPr>
          <a:xfrm rot="10800000">
            <a:off x="8961529" y="666380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4" name="Google Shape;4234;p150"/>
          <p:cNvCxnSpPr/>
          <p:nvPr/>
        </p:nvCxnSpPr>
        <p:spPr>
          <a:xfrm>
            <a:off x="8961600" y="1495320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5" name="Google Shape;4235;p150"/>
          <p:cNvCxnSpPr>
            <a:stCxn id="4226" idx="2"/>
          </p:cNvCxnSpPr>
          <p:nvPr/>
        </p:nvCxnSpPr>
        <p:spPr>
          <a:xfrm rot="10800000">
            <a:off x="8961529" y="2324396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6" name="Google Shape;4236;p150"/>
          <p:cNvCxnSpPr>
            <a:endCxn id="4226" idx="2"/>
          </p:cNvCxnSpPr>
          <p:nvPr/>
        </p:nvCxnSpPr>
        <p:spPr>
          <a:xfrm flipH="1" rot="10800000">
            <a:off x="8961529" y="2945996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7" name="Google Shape;4237;p150"/>
          <p:cNvCxnSpPr>
            <a:endCxn id="4227" idx="2"/>
          </p:cNvCxnSpPr>
          <p:nvPr/>
        </p:nvCxnSpPr>
        <p:spPr>
          <a:xfrm>
            <a:off x="8961529" y="3982167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8" name="Google Shape;4238;p150"/>
          <p:cNvCxnSpPr>
            <a:endCxn id="4227" idx="2"/>
          </p:cNvCxnSpPr>
          <p:nvPr/>
        </p:nvCxnSpPr>
        <p:spPr>
          <a:xfrm flipH="1" rot="10800000">
            <a:off x="8961529" y="4189467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39" name="Google Shape;4239;p150"/>
          <p:cNvCxnSpPr/>
          <p:nvPr/>
        </p:nvCxnSpPr>
        <p:spPr>
          <a:xfrm>
            <a:off x="8961600" y="5640224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40" name="Google Shape;4240;p150"/>
          <p:cNvCxnSpPr>
            <a:endCxn id="4228" idx="2"/>
          </p:cNvCxnSpPr>
          <p:nvPr/>
        </p:nvCxnSpPr>
        <p:spPr>
          <a:xfrm flipH="1" rot="10800000">
            <a:off x="8961529" y="5640184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4244" name="Shape 4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5" name="Google Shape;4245;p151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6" name="Google Shape;4246;p151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7" name="Google Shape;4247;p151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8" name="Google Shape;4248;p151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9" name="Google Shape;4249;p151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250" name="Google Shape;4250;p151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1" name="Google Shape;4251;p151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2" name="Google Shape;4252;p151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3" name="Google Shape;4253;p151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54" name="Google Shape;4254;p151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5" name="Google Shape;4255;p151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6" name="Google Shape;4256;p151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57" name="Google Shape;4257;p151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258" name="Google Shape;4258;p151"/>
          <p:cNvGrpSpPr/>
          <p:nvPr/>
        </p:nvGrpSpPr>
        <p:grpSpPr>
          <a:xfrm>
            <a:off x="2990754" y="3429267"/>
            <a:ext cx="619390" cy="612652"/>
            <a:chOff x="3186875" y="2837975"/>
            <a:chExt cx="455400" cy="450513"/>
          </a:xfrm>
        </p:grpSpPr>
        <p:sp>
          <p:nvSpPr>
            <p:cNvPr id="4259" name="Google Shape;4259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0" name="Google Shape;4260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1" name="Google Shape;4261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2" name="Google Shape;4262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3" name="Google Shape;4263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64" name="Google Shape;4264;p151"/>
          <p:cNvGrpSpPr/>
          <p:nvPr/>
        </p:nvGrpSpPr>
        <p:grpSpPr>
          <a:xfrm>
            <a:off x="2990754" y="4672738"/>
            <a:ext cx="619390" cy="612652"/>
            <a:chOff x="3186875" y="2837975"/>
            <a:chExt cx="455400" cy="450513"/>
          </a:xfrm>
        </p:grpSpPr>
        <p:sp>
          <p:nvSpPr>
            <p:cNvPr id="4265" name="Google Shape;4265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6" name="Google Shape;4266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7" name="Google Shape;4267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8" name="Google Shape;4268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9" name="Google Shape;4269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70" name="Google Shape;4270;p151"/>
          <p:cNvGrpSpPr/>
          <p:nvPr/>
        </p:nvGrpSpPr>
        <p:grpSpPr>
          <a:xfrm>
            <a:off x="2990745" y="3429249"/>
            <a:ext cx="306445" cy="306487"/>
            <a:chOff x="3371214" y="2042526"/>
            <a:chExt cx="225311" cy="225374"/>
          </a:xfrm>
        </p:grpSpPr>
        <p:grpSp>
          <p:nvGrpSpPr>
            <p:cNvPr id="4271" name="Google Shape;4271;p1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272" name="Google Shape;4272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3" name="Google Shape;4273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4" name="Google Shape;4274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5" name="Google Shape;4275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6" name="Google Shape;4276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7" name="Google Shape;4277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8" name="Google Shape;4278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9" name="Google Shape;4279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0" name="Google Shape;4280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81" name="Google Shape;4281;p1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82" name="Google Shape;4282;p151"/>
          <p:cNvGrpSpPr/>
          <p:nvPr/>
        </p:nvGrpSpPr>
        <p:grpSpPr>
          <a:xfrm>
            <a:off x="2990745" y="4672720"/>
            <a:ext cx="306445" cy="306487"/>
            <a:chOff x="3371214" y="2042526"/>
            <a:chExt cx="225311" cy="225374"/>
          </a:xfrm>
        </p:grpSpPr>
        <p:grpSp>
          <p:nvGrpSpPr>
            <p:cNvPr id="4283" name="Google Shape;4283;p1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284" name="Google Shape;4284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5" name="Google Shape;4285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6" name="Google Shape;4286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7" name="Google Shape;4287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8" name="Google Shape;4288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9" name="Google Shape;4289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0" name="Google Shape;4290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1" name="Google Shape;4291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2" name="Google Shape;4292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93" name="Google Shape;4293;p1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94" name="Google Shape;4294;p151"/>
          <p:cNvGrpSpPr/>
          <p:nvPr/>
        </p:nvGrpSpPr>
        <p:grpSpPr>
          <a:xfrm>
            <a:off x="3297169" y="4979203"/>
            <a:ext cx="306445" cy="306487"/>
            <a:chOff x="3371214" y="2042526"/>
            <a:chExt cx="225311" cy="225374"/>
          </a:xfrm>
        </p:grpSpPr>
        <p:grpSp>
          <p:nvGrpSpPr>
            <p:cNvPr id="4295" name="Google Shape;4295;p1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296" name="Google Shape;4296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7" name="Google Shape;4297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8" name="Google Shape;4298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9" name="Google Shape;4299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0" name="Google Shape;4300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1" name="Google Shape;4301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2" name="Google Shape;4302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3" name="Google Shape;4303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4" name="Google Shape;4304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05" name="Google Shape;4305;p1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06" name="Google Shape;4306;p151"/>
          <p:cNvGrpSpPr/>
          <p:nvPr/>
        </p:nvGrpSpPr>
        <p:grpSpPr>
          <a:xfrm>
            <a:off x="2990709" y="942258"/>
            <a:ext cx="619404" cy="612668"/>
            <a:chOff x="2198889" y="692888"/>
            <a:chExt cx="455411" cy="450524"/>
          </a:xfrm>
        </p:grpSpPr>
        <p:grpSp>
          <p:nvGrpSpPr>
            <p:cNvPr id="4307" name="Google Shape;4307;p151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4308" name="Google Shape;4308;p151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9" name="Google Shape;4309;p151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0" name="Google Shape;4310;p151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1" name="Google Shape;4311;p151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2" name="Google Shape;4312;p151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13" name="Google Shape;4313;p151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4314" name="Google Shape;4314;p151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4315" name="Google Shape;4315;p15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6" name="Google Shape;4316;p15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7" name="Google Shape;4317;p15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4318" name="Google Shape;4318;p15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19" name="Google Shape;4319;p15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0" name="Google Shape;4320;p15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1" name="Google Shape;4321;p15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2" name="Google Shape;4322;p15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3" name="Google Shape;4323;p15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24" name="Google Shape;4324;p151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25" name="Google Shape;4325;p151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4326" name="Google Shape;4326;p151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4327" name="Google Shape;4327;p15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8" name="Google Shape;4328;p15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29" name="Google Shape;4329;p15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0" name="Google Shape;4330;p15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1" name="Google Shape;4331;p15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2" name="Google Shape;4332;p15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3" name="Google Shape;4333;p15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4" name="Google Shape;4334;p15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35" name="Google Shape;4335;p15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36" name="Google Shape;4336;p151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37" name="Google Shape;4337;p151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4338" name="Google Shape;4338;p151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4339" name="Google Shape;4339;p15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0" name="Google Shape;4340;p15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1" name="Google Shape;4341;p15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4342" name="Google Shape;4342;p15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3" name="Google Shape;4343;p15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4" name="Google Shape;4344;p15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5" name="Google Shape;4345;p15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6" name="Google Shape;4346;p15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47" name="Google Shape;4347;p15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48" name="Google Shape;4348;p151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49" name="Google Shape;4349;p151"/>
          <p:cNvGrpSpPr/>
          <p:nvPr/>
        </p:nvGrpSpPr>
        <p:grpSpPr>
          <a:xfrm>
            <a:off x="2990709" y="2185767"/>
            <a:ext cx="619404" cy="612669"/>
            <a:chOff x="2198889" y="1607300"/>
            <a:chExt cx="455411" cy="450525"/>
          </a:xfrm>
        </p:grpSpPr>
        <p:grpSp>
          <p:nvGrpSpPr>
            <p:cNvPr id="4350" name="Google Shape;4350;p151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4351" name="Google Shape;4351;p151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2" name="Google Shape;4352;p151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3" name="Google Shape;4353;p151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4" name="Google Shape;4354;p151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5" name="Google Shape;4355;p151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56" name="Google Shape;4356;p151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4357" name="Google Shape;4357;p151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4358" name="Google Shape;4358;p15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59" name="Google Shape;4359;p15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0" name="Google Shape;4360;p15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1" name="Google Shape;4361;p15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2" name="Google Shape;4362;p15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3" name="Google Shape;4363;p15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4" name="Google Shape;4364;p15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5" name="Google Shape;4365;p15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6" name="Google Shape;4366;p15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67" name="Google Shape;4367;p151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68" name="Google Shape;4368;p151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4369" name="Google Shape;4369;p151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4370" name="Google Shape;4370;p15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1" name="Google Shape;4371;p15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2" name="Google Shape;4372;p15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3" name="Google Shape;4373;p15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4" name="Google Shape;4374;p15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5" name="Google Shape;4375;p15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6" name="Google Shape;4376;p15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7" name="Google Shape;4377;p15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8" name="Google Shape;4378;p15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79" name="Google Shape;4379;p151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80" name="Google Shape;4380;p151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4381" name="Google Shape;4381;p151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4382" name="Google Shape;4382;p151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3" name="Google Shape;4383;p151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4" name="Google Shape;4384;p151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4385" name="Google Shape;4385;p151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6" name="Google Shape;4386;p151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7" name="Google Shape;4387;p151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8" name="Google Shape;4388;p151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9" name="Google Shape;4389;p151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0" name="Google Shape;4390;p151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391" name="Google Shape;4391;p151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92" name="Google Shape;4392;p151"/>
          <p:cNvGrpSpPr/>
          <p:nvPr/>
        </p:nvGrpSpPr>
        <p:grpSpPr>
          <a:xfrm>
            <a:off x="3297177" y="3429232"/>
            <a:ext cx="306445" cy="306487"/>
            <a:chOff x="3659389" y="2042488"/>
            <a:chExt cx="225311" cy="225374"/>
          </a:xfrm>
        </p:grpSpPr>
        <p:grpSp>
          <p:nvGrpSpPr>
            <p:cNvPr id="4393" name="Google Shape;4393;p1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394" name="Google Shape;4394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5" name="Google Shape;4395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6" name="Google Shape;4396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397" name="Google Shape;4397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8" name="Google Shape;4398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9" name="Google Shape;4399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0" name="Google Shape;4400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1" name="Google Shape;4401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2" name="Google Shape;4402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03" name="Google Shape;4403;p1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04" name="Google Shape;4404;p151"/>
          <p:cNvGrpSpPr/>
          <p:nvPr/>
        </p:nvGrpSpPr>
        <p:grpSpPr>
          <a:xfrm>
            <a:off x="2990754" y="3735408"/>
            <a:ext cx="306445" cy="306487"/>
            <a:chOff x="3659389" y="2042488"/>
            <a:chExt cx="225311" cy="225374"/>
          </a:xfrm>
        </p:grpSpPr>
        <p:grpSp>
          <p:nvGrpSpPr>
            <p:cNvPr id="4405" name="Google Shape;4405;p1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406" name="Google Shape;4406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7" name="Google Shape;4407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8" name="Google Shape;4408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409" name="Google Shape;4409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0" name="Google Shape;4410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1" name="Google Shape;4411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2" name="Google Shape;4412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3" name="Google Shape;4413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4" name="Google Shape;4414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15" name="Google Shape;4415;p1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16" name="Google Shape;4416;p151"/>
          <p:cNvGrpSpPr/>
          <p:nvPr/>
        </p:nvGrpSpPr>
        <p:grpSpPr>
          <a:xfrm>
            <a:off x="3297177" y="4672703"/>
            <a:ext cx="306445" cy="306487"/>
            <a:chOff x="3659389" y="2042488"/>
            <a:chExt cx="225311" cy="225374"/>
          </a:xfrm>
        </p:grpSpPr>
        <p:grpSp>
          <p:nvGrpSpPr>
            <p:cNvPr id="4417" name="Google Shape;4417;p1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418" name="Google Shape;4418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9" name="Google Shape;4419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0" name="Google Shape;4420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421" name="Google Shape;4421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2" name="Google Shape;4422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3" name="Google Shape;4423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4" name="Google Shape;4424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5" name="Google Shape;4425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6" name="Google Shape;4426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27" name="Google Shape;4427;p1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28" name="Google Shape;4428;p151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9" name="Google Shape;4429;p151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0" name="Google Shape;4430;p151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1" name="Google Shape;4431;p151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2" name="Google Shape;4432;p151"/>
          <p:cNvGrpSpPr/>
          <p:nvPr/>
        </p:nvGrpSpPr>
        <p:grpSpPr>
          <a:xfrm>
            <a:off x="4959863" y="942325"/>
            <a:ext cx="619390" cy="612652"/>
            <a:chOff x="3186875" y="2837975"/>
            <a:chExt cx="455400" cy="450513"/>
          </a:xfrm>
        </p:grpSpPr>
        <p:sp>
          <p:nvSpPr>
            <p:cNvPr id="4433" name="Google Shape;4433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4" name="Google Shape;4434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4435" name="Google Shape;4435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6" name="Google Shape;4436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7" name="Google Shape;4437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38" name="Google Shape;4438;p151"/>
          <p:cNvGrpSpPr/>
          <p:nvPr/>
        </p:nvGrpSpPr>
        <p:grpSpPr>
          <a:xfrm>
            <a:off x="5266286" y="942290"/>
            <a:ext cx="306445" cy="306487"/>
            <a:chOff x="3659389" y="2042488"/>
            <a:chExt cx="225311" cy="225374"/>
          </a:xfrm>
        </p:grpSpPr>
        <p:grpSp>
          <p:nvGrpSpPr>
            <p:cNvPr id="4439" name="Google Shape;4439;p1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440" name="Google Shape;4440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1" name="Google Shape;4441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2" name="Google Shape;4442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443" name="Google Shape;4443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4" name="Google Shape;4444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5" name="Google Shape;4445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6" name="Google Shape;4446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7" name="Google Shape;4447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8" name="Google Shape;4448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49" name="Google Shape;4449;p1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0" name="Google Shape;4450;p151"/>
          <p:cNvGrpSpPr/>
          <p:nvPr/>
        </p:nvGrpSpPr>
        <p:grpSpPr>
          <a:xfrm>
            <a:off x="4959863" y="2185796"/>
            <a:ext cx="619390" cy="612652"/>
            <a:chOff x="3186875" y="2837975"/>
            <a:chExt cx="455400" cy="450513"/>
          </a:xfrm>
        </p:grpSpPr>
        <p:sp>
          <p:nvSpPr>
            <p:cNvPr id="4451" name="Google Shape;4451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2" name="Google Shape;4452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3" name="Google Shape;4453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4" name="Google Shape;4454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5" name="Google Shape;4455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56" name="Google Shape;4456;p151"/>
          <p:cNvGrpSpPr/>
          <p:nvPr/>
        </p:nvGrpSpPr>
        <p:grpSpPr>
          <a:xfrm>
            <a:off x="4959863" y="4672738"/>
            <a:ext cx="619390" cy="612652"/>
            <a:chOff x="3186875" y="2837975"/>
            <a:chExt cx="455400" cy="450513"/>
          </a:xfrm>
        </p:grpSpPr>
        <p:sp>
          <p:nvSpPr>
            <p:cNvPr id="4457" name="Google Shape;4457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8" name="Google Shape;4458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9" name="Google Shape;4459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0" name="Google Shape;4460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1" name="Google Shape;4461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2" name="Google Shape;4462;p151"/>
          <p:cNvGrpSpPr/>
          <p:nvPr/>
        </p:nvGrpSpPr>
        <p:grpSpPr>
          <a:xfrm>
            <a:off x="4959863" y="3429267"/>
            <a:ext cx="619390" cy="612652"/>
            <a:chOff x="3186875" y="2837975"/>
            <a:chExt cx="455400" cy="450513"/>
          </a:xfrm>
        </p:grpSpPr>
        <p:sp>
          <p:nvSpPr>
            <p:cNvPr id="4463" name="Google Shape;4463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4" name="Google Shape;4464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5" name="Google Shape;4465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6" name="Google Shape;4466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7" name="Google Shape;4467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8" name="Google Shape;4468;p151"/>
          <p:cNvGrpSpPr/>
          <p:nvPr/>
        </p:nvGrpSpPr>
        <p:grpSpPr>
          <a:xfrm>
            <a:off x="4959853" y="2185778"/>
            <a:ext cx="306445" cy="306487"/>
            <a:chOff x="3371214" y="2042526"/>
            <a:chExt cx="225311" cy="225374"/>
          </a:xfrm>
        </p:grpSpPr>
        <p:grpSp>
          <p:nvGrpSpPr>
            <p:cNvPr id="4469" name="Google Shape;4469;p1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470" name="Google Shape;4470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1" name="Google Shape;4471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2" name="Google Shape;4472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3" name="Google Shape;4473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4" name="Google Shape;4474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5" name="Google Shape;4475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6" name="Google Shape;4476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7" name="Google Shape;4477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8" name="Google Shape;4478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79" name="Google Shape;4479;p1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0" name="Google Shape;4480;p151"/>
          <p:cNvGrpSpPr/>
          <p:nvPr/>
        </p:nvGrpSpPr>
        <p:grpSpPr>
          <a:xfrm>
            <a:off x="4959853" y="4672720"/>
            <a:ext cx="306445" cy="306487"/>
            <a:chOff x="3371214" y="2042526"/>
            <a:chExt cx="225311" cy="225374"/>
          </a:xfrm>
        </p:grpSpPr>
        <p:grpSp>
          <p:nvGrpSpPr>
            <p:cNvPr id="4481" name="Google Shape;4481;p1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482" name="Google Shape;4482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3" name="Google Shape;4483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4" name="Google Shape;4484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5" name="Google Shape;4485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6" name="Google Shape;4486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7" name="Google Shape;4487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8" name="Google Shape;4488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9" name="Google Shape;4489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0" name="Google Shape;4490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491" name="Google Shape;4491;p1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92" name="Google Shape;4492;p151"/>
          <p:cNvGrpSpPr/>
          <p:nvPr/>
        </p:nvGrpSpPr>
        <p:grpSpPr>
          <a:xfrm>
            <a:off x="5266277" y="3735731"/>
            <a:ext cx="306445" cy="306487"/>
            <a:chOff x="3371214" y="2042526"/>
            <a:chExt cx="225311" cy="225374"/>
          </a:xfrm>
        </p:grpSpPr>
        <p:grpSp>
          <p:nvGrpSpPr>
            <p:cNvPr id="4493" name="Google Shape;4493;p1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494" name="Google Shape;4494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5" name="Google Shape;4495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6" name="Google Shape;4496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7" name="Google Shape;4497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8" name="Google Shape;4498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9" name="Google Shape;4499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0" name="Google Shape;4500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1" name="Google Shape;4501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2" name="Google Shape;4502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03" name="Google Shape;4503;p1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4" name="Google Shape;4504;p151"/>
          <p:cNvGrpSpPr/>
          <p:nvPr/>
        </p:nvGrpSpPr>
        <p:grpSpPr>
          <a:xfrm>
            <a:off x="5266277" y="1248466"/>
            <a:ext cx="306445" cy="306487"/>
            <a:chOff x="3371214" y="2042526"/>
            <a:chExt cx="225311" cy="225374"/>
          </a:xfrm>
        </p:grpSpPr>
        <p:grpSp>
          <p:nvGrpSpPr>
            <p:cNvPr id="4505" name="Google Shape;4505;p151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506" name="Google Shape;4506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7" name="Google Shape;4507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8" name="Google Shape;4508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9" name="Google Shape;4509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0" name="Google Shape;4510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1" name="Google Shape;4511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2" name="Google Shape;4512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3" name="Google Shape;4513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4" name="Google Shape;4514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15" name="Google Shape;4515;p151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6" name="Google Shape;4516;p151"/>
          <p:cNvGrpSpPr/>
          <p:nvPr/>
        </p:nvGrpSpPr>
        <p:grpSpPr>
          <a:xfrm>
            <a:off x="4959862" y="2491937"/>
            <a:ext cx="306445" cy="306487"/>
            <a:chOff x="3659389" y="2042488"/>
            <a:chExt cx="225311" cy="225374"/>
          </a:xfrm>
        </p:grpSpPr>
        <p:grpSp>
          <p:nvGrpSpPr>
            <p:cNvPr id="4517" name="Google Shape;4517;p1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518" name="Google Shape;4518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9" name="Google Shape;4519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0" name="Google Shape;4520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521" name="Google Shape;4521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2" name="Google Shape;4522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3" name="Google Shape;4523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4" name="Google Shape;4524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5" name="Google Shape;4525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6" name="Google Shape;4526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27" name="Google Shape;4527;p1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8" name="Google Shape;4528;p151"/>
          <p:cNvGrpSpPr/>
          <p:nvPr/>
        </p:nvGrpSpPr>
        <p:grpSpPr>
          <a:xfrm>
            <a:off x="4959862" y="4978880"/>
            <a:ext cx="306445" cy="306487"/>
            <a:chOff x="3659389" y="2042488"/>
            <a:chExt cx="225311" cy="225374"/>
          </a:xfrm>
        </p:grpSpPr>
        <p:grpSp>
          <p:nvGrpSpPr>
            <p:cNvPr id="4529" name="Google Shape;4529;p1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530" name="Google Shape;4530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1" name="Google Shape;4531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2" name="Google Shape;4532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533" name="Google Shape;4533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4" name="Google Shape;4534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5" name="Google Shape;4535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6" name="Google Shape;4536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7" name="Google Shape;4537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8" name="Google Shape;4538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39" name="Google Shape;4539;p1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0" name="Google Shape;4540;p151"/>
          <p:cNvGrpSpPr/>
          <p:nvPr/>
        </p:nvGrpSpPr>
        <p:grpSpPr>
          <a:xfrm>
            <a:off x="5266286" y="3429232"/>
            <a:ext cx="306445" cy="306487"/>
            <a:chOff x="3659389" y="2042488"/>
            <a:chExt cx="225311" cy="225374"/>
          </a:xfrm>
        </p:grpSpPr>
        <p:grpSp>
          <p:nvGrpSpPr>
            <p:cNvPr id="4541" name="Google Shape;4541;p151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542" name="Google Shape;4542;p151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3" name="Google Shape;4543;p151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4" name="Google Shape;4544;p151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545" name="Google Shape;4545;p151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6" name="Google Shape;4546;p151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7" name="Google Shape;4547;p151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8" name="Google Shape;4548;p151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9" name="Google Shape;4549;p151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0" name="Google Shape;4550;p151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51" name="Google Shape;4551;p151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52" name="Google Shape;4552;p151"/>
          <p:cNvCxnSpPr>
            <a:stCxn id="4250" idx="6"/>
            <a:endCxn id="4428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3" name="Google Shape;4553;p151"/>
          <p:cNvCxnSpPr>
            <a:stCxn id="4251" idx="6"/>
            <a:endCxn id="4428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4" name="Google Shape;4554;p151"/>
          <p:cNvCxnSpPr>
            <a:endCxn id="4431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5" name="Google Shape;4555;p151"/>
          <p:cNvCxnSpPr>
            <a:stCxn id="4253" idx="6"/>
            <a:endCxn id="4431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6" name="Google Shape;4556;p151"/>
          <p:cNvCxnSpPr>
            <a:endCxn id="4429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7" name="Google Shape;4557;p151"/>
          <p:cNvCxnSpPr>
            <a:stCxn id="4253" idx="6"/>
            <a:endCxn id="4430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8" name="Google Shape;4558;p151"/>
          <p:cNvCxnSpPr>
            <a:stCxn id="4252" idx="6"/>
            <a:endCxn id="4430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59" name="Google Shape;4559;p151"/>
          <p:cNvCxnSpPr>
            <a:stCxn id="4251" idx="6"/>
            <a:endCxn id="4429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60" name="Google Shape;4560;p151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1" name="Google Shape;4561;p151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2" name="Google Shape;4562;p151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3" name="Google Shape;4563;p151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64" name="Google Shape;4564;p151"/>
          <p:cNvGrpSpPr/>
          <p:nvPr/>
        </p:nvGrpSpPr>
        <p:grpSpPr>
          <a:xfrm>
            <a:off x="6928971" y="942325"/>
            <a:ext cx="619390" cy="612652"/>
            <a:chOff x="3186875" y="2837975"/>
            <a:chExt cx="455400" cy="450513"/>
          </a:xfrm>
        </p:grpSpPr>
        <p:sp>
          <p:nvSpPr>
            <p:cNvPr id="4565" name="Google Shape;4565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6" name="Google Shape;4566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4567" name="Google Shape;4567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8" name="Google Shape;4568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9" name="Google Shape;4569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0" name="Google Shape;4570;p151"/>
          <p:cNvGrpSpPr/>
          <p:nvPr/>
        </p:nvGrpSpPr>
        <p:grpSpPr>
          <a:xfrm>
            <a:off x="6928971" y="2185796"/>
            <a:ext cx="619390" cy="612652"/>
            <a:chOff x="3186875" y="2837975"/>
            <a:chExt cx="455400" cy="450513"/>
          </a:xfrm>
        </p:grpSpPr>
        <p:sp>
          <p:nvSpPr>
            <p:cNvPr id="4571" name="Google Shape;4571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2" name="Google Shape;4572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3" name="Google Shape;4573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4" name="Google Shape;4574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5" name="Google Shape;4575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76" name="Google Shape;4576;p151"/>
          <p:cNvGrpSpPr/>
          <p:nvPr/>
        </p:nvGrpSpPr>
        <p:grpSpPr>
          <a:xfrm>
            <a:off x="6928971" y="4672738"/>
            <a:ext cx="619390" cy="612652"/>
            <a:chOff x="3186875" y="2837975"/>
            <a:chExt cx="455400" cy="450513"/>
          </a:xfrm>
        </p:grpSpPr>
        <p:sp>
          <p:nvSpPr>
            <p:cNvPr id="4577" name="Google Shape;4577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8" name="Google Shape;4578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9" name="Google Shape;4579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0" name="Google Shape;4580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1" name="Google Shape;4581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2" name="Google Shape;4582;p151"/>
          <p:cNvGrpSpPr/>
          <p:nvPr/>
        </p:nvGrpSpPr>
        <p:grpSpPr>
          <a:xfrm>
            <a:off x="6928971" y="3429267"/>
            <a:ext cx="619390" cy="612652"/>
            <a:chOff x="3186875" y="2837975"/>
            <a:chExt cx="455400" cy="450513"/>
          </a:xfrm>
        </p:grpSpPr>
        <p:sp>
          <p:nvSpPr>
            <p:cNvPr id="4583" name="Google Shape;4583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4" name="Google Shape;4584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5" name="Google Shape;4585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6" name="Google Shape;4586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7" name="Google Shape;4587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588" name="Google Shape;4588;p151"/>
          <p:cNvCxnSpPr/>
          <p:nvPr/>
        </p:nvCxnSpPr>
        <p:spPr>
          <a:xfrm>
            <a:off x="4919745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89" name="Google Shape;4589;p151"/>
          <p:cNvCxnSpPr>
            <a:stCxn id="4431" idx="6"/>
            <a:endCxn id="4560" idx="2"/>
          </p:cNvCxnSpPr>
          <p:nvPr/>
        </p:nvCxnSpPr>
        <p:spPr>
          <a:xfrm flipH="1" rot="10800000">
            <a:off x="4919603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0" name="Google Shape;4590;p151"/>
          <p:cNvCxnSpPr/>
          <p:nvPr/>
        </p:nvCxnSpPr>
        <p:spPr>
          <a:xfrm>
            <a:off x="4919745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1" name="Google Shape;4591;p151"/>
          <p:cNvCxnSpPr>
            <a:endCxn id="4563" idx="2"/>
          </p:cNvCxnSpPr>
          <p:nvPr/>
        </p:nvCxnSpPr>
        <p:spPr>
          <a:xfrm>
            <a:off x="4919812" y="17024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2" name="Google Shape;4592;p151"/>
          <p:cNvCxnSpPr>
            <a:stCxn id="4429" idx="6"/>
            <a:endCxn id="4561" idx="2"/>
          </p:cNvCxnSpPr>
          <p:nvPr/>
        </p:nvCxnSpPr>
        <p:spPr>
          <a:xfrm>
            <a:off x="4919603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3" name="Google Shape;4593;p151"/>
          <p:cNvCxnSpPr>
            <a:endCxn id="4562" idx="2"/>
          </p:cNvCxnSpPr>
          <p:nvPr/>
        </p:nvCxnSpPr>
        <p:spPr>
          <a:xfrm>
            <a:off x="4919812" y="418943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4" name="Google Shape;4594;p151"/>
          <p:cNvCxnSpPr>
            <a:stCxn id="4430" idx="6"/>
            <a:endCxn id="4562" idx="2"/>
          </p:cNvCxnSpPr>
          <p:nvPr/>
        </p:nvCxnSpPr>
        <p:spPr>
          <a:xfrm>
            <a:off x="4919603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595" name="Google Shape;4595;p151"/>
          <p:cNvCxnSpPr>
            <a:stCxn id="4430" idx="6"/>
            <a:endCxn id="4561" idx="2"/>
          </p:cNvCxnSpPr>
          <p:nvPr/>
        </p:nvCxnSpPr>
        <p:spPr>
          <a:xfrm flipH="1" rot="10800000">
            <a:off x="4919603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96" name="Google Shape;4596;p151"/>
          <p:cNvSpPr/>
          <p:nvPr/>
        </p:nvSpPr>
        <p:spPr>
          <a:xfrm>
            <a:off x="8527057" y="449099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7" name="Google Shape;4597;p151"/>
          <p:cNvSpPr/>
          <p:nvPr/>
        </p:nvSpPr>
        <p:spPr>
          <a:xfrm>
            <a:off x="8527057" y="210706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8" name="Google Shape;4598;p151"/>
          <p:cNvSpPr/>
          <p:nvPr/>
        </p:nvSpPr>
        <p:spPr>
          <a:xfrm>
            <a:off x="8527057" y="293604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9" name="Google Shape;4599;p151"/>
          <p:cNvSpPr/>
          <p:nvPr/>
        </p:nvSpPr>
        <p:spPr>
          <a:xfrm>
            <a:off x="8527057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00" name="Google Shape;4600;p151"/>
          <p:cNvGrpSpPr/>
          <p:nvPr/>
        </p:nvGrpSpPr>
        <p:grpSpPr>
          <a:xfrm>
            <a:off x="9001717" y="320589"/>
            <a:ext cx="619390" cy="612652"/>
            <a:chOff x="3186875" y="2837975"/>
            <a:chExt cx="455400" cy="450513"/>
          </a:xfrm>
        </p:grpSpPr>
        <p:sp>
          <p:nvSpPr>
            <p:cNvPr id="4601" name="Google Shape;4601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2" name="Google Shape;4602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4603" name="Google Shape;4603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4" name="Google Shape;4604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5" name="Google Shape;4605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06" name="Google Shape;4606;p151"/>
          <p:cNvGrpSpPr/>
          <p:nvPr/>
        </p:nvGrpSpPr>
        <p:grpSpPr>
          <a:xfrm>
            <a:off x="9001717" y="1149570"/>
            <a:ext cx="619390" cy="612652"/>
            <a:chOff x="3186875" y="2837975"/>
            <a:chExt cx="455400" cy="450513"/>
          </a:xfrm>
        </p:grpSpPr>
        <p:sp>
          <p:nvSpPr>
            <p:cNvPr id="4607" name="Google Shape;4607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8" name="Google Shape;4608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9" name="Google Shape;4609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0" name="Google Shape;4610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1" name="Google Shape;4611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2" name="Google Shape;4612;p151"/>
          <p:cNvGrpSpPr/>
          <p:nvPr/>
        </p:nvGrpSpPr>
        <p:grpSpPr>
          <a:xfrm>
            <a:off x="9001717" y="2807532"/>
            <a:ext cx="619390" cy="612652"/>
            <a:chOff x="3186875" y="2837975"/>
            <a:chExt cx="455400" cy="450513"/>
          </a:xfrm>
        </p:grpSpPr>
        <p:sp>
          <p:nvSpPr>
            <p:cNvPr id="4613" name="Google Shape;4613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4" name="Google Shape;4614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5" name="Google Shape;4615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6" name="Google Shape;4616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7" name="Google Shape;4617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8" name="Google Shape;4618;p151"/>
          <p:cNvGrpSpPr/>
          <p:nvPr/>
        </p:nvGrpSpPr>
        <p:grpSpPr>
          <a:xfrm>
            <a:off x="9001717" y="1978551"/>
            <a:ext cx="619390" cy="612652"/>
            <a:chOff x="3186875" y="2837975"/>
            <a:chExt cx="455400" cy="450513"/>
          </a:xfrm>
        </p:grpSpPr>
        <p:sp>
          <p:nvSpPr>
            <p:cNvPr id="4619" name="Google Shape;4619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0" name="Google Shape;4620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1" name="Google Shape;4621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2" name="Google Shape;4622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3" name="Google Shape;4623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4" name="Google Shape;4624;p151"/>
          <p:cNvSpPr/>
          <p:nvPr/>
        </p:nvSpPr>
        <p:spPr>
          <a:xfrm>
            <a:off x="8527057" y="376502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5" name="Google Shape;4625;p151"/>
          <p:cNvSpPr/>
          <p:nvPr/>
        </p:nvSpPr>
        <p:spPr>
          <a:xfrm>
            <a:off x="8527057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6" name="Google Shape;4626;p151"/>
          <p:cNvSpPr/>
          <p:nvPr/>
        </p:nvSpPr>
        <p:spPr>
          <a:xfrm>
            <a:off x="8527057" y="625196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7" name="Google Shape;4627;p151"/>
          <p:cNvSpPr/>
          <p:nvPr/>
        </p:nvSpPr>
        <p:spPr>
          <a:xfrm>
            <a:off x="8527057" y="4594003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8" name="Google Shape;4628;p151"/>
          <p:cNvGrpSpPr/>
          <p:nvPr/>
        </p:nvGrpSpPr>
        <p:grpSpPr>
          <a:xfrm>
            <a:off x="9001717" y="3636512"/>
            <a:ext cx="619390" cy="612652"/>
            <a:chOff x="3186875" y="2837975"/>
            <a:chExt cx="455400" cy="450513"/>
          </a:xfrm>
        </p:grpSpPr>
        <p:sp>
          <p:nvSpPr>
            <p:cNvPr id="4629" name="Google Shape;4629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0" name="Google Shape;4630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4631" name="Google Shape;4631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2" name="Google Shape;4632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3" name="Google Shape;4633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4" name="Google Shape;4634;p151"/>
          <p:cNvGrpSpPr/>
          <p:nvPr/>
        </p:nvGrpSpPr>
        <p:grpSpPr>
          <a:xfrm>
            <a:off x="9001717" y="4465493"/>
            <a:ext cx="619390" cy="612652"/>
            <a:chOff x="3186875" y="2837975"/>
            <a:chExt cx="455400" cy="450513"/>
          </a:xfrm>
        </p:grpSpPr>
        <p:sp>
          <p:nvSpPr>
            <p:cNvPr id="4635" name="Google Shape;4635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6" name="Google Shape;4636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7" name="Google Shape;4637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8" name="Google Shape;4638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9" name="Google Shape;4639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0" name="Google Shape;4640;p151"/>
          <p:cNvGrpSpPr/>
          <p:nvPr/>
        </p:nvGrpSpPr>
        <p:grpSpPr>
          <a:xfrm>
            <a:off x="9001717" y="6123455"/>
            <a:ext cx="619390" cy="612652"/>
            <a:chOff x="3186875" y="2837975"/>
            <a:chExt cx="455400" cy="450513"/>
          </a:xfrm>
        </p:grpSpPr>
        <p:sp>
          <p:nvSpPr>
            <p:cNvPr id="4641" name="Google Shape;4641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2" name="Google Shape;4642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3" name="Google Shape;4643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4" name="Google Shape;4644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5" name="Google Shape;4645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6" name="Google Shape;4646;p151"/>
          <p:cNvGrpSpPr/>
          <p:nvPr/>
        </p:nvGrpSpPr>
        <p:grpSpPr>
          <a:xfrm>
            <a:off x="9001717" y="5294474"/>
            <a:ext cx="619390" cy="612652"/>
            <a:chOff x="3186875" y="2837975"/>
            <a:chExt cx="455400" cy="450513"/>
          </a:xfrm>
        </p:grpSpPr>
        <p:sp>
          <p:nvSpPr>
            <p:cNvPr id="4647" name="Google Shape;4647;p15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8" name="Google Shape;4648;p15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9" name="Google Shape;4649;p15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0" name="Google Shape;4650;p15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1" name="Google Shape;4651;p15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52" name="Google Shape;4652;p151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3" name="Google Shape;4653;p151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4" name="Google Shape;4654;p151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5" name="Google Shape;4655;p151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656" name="Google Shape;4656;p151"/>
          <p:cNvCxnSpPr>
            <a:stCxn id="4596" idx="2"/>
          </p:cNvCxnSpPr>
          <p:nvPr/>
        </p:nvCxnSpPr>
        <p:spPr>
          <a:xfrm flipH="1">
            <a:off x="6888757" y="666299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7" name="Google Shape;4657;p151"/>
          <p:cNvCxnSpPr>
            <a:stCxn id="4599" idx="2"/>
          </p:cNvCxnSpPr>
          <p:nvPr/>
        </p:nvCxnSpPr>
        <p:spPr>
          <a:xfrm flipH="1">
            <a:off x="6888757" y="1495280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8" name="Google Shape;4658;p151"/>
          <p:cNvCxnSpPr>
            <a:stCxn id="4597" idx="2"/>
          </p:cNvCxnSpPr>
          <p:nvPr/>
        </p:nvCxnSpPr>
        <p:spPr>
          <a:xfrm flipH="1">
            <a:off x="6888757" y="2324261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9" name="Google Shape;4659;p151"/>
          <p:cNvCxnSpPr>
            <a:stCxn id="4598" idx="2"/>
          </p:cNvCxnSpPr>
          <p:nvPr/>
        </p:nvCxnSpPr>
        <p:spPr>
          <a:xfrm rot="10800000">
            <a:off x="6888757" y="2945941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0" name="Google Shape;4660;p151"/>
          <p:cNvCxnSpPr>
            <a:stCxn id="4624" idx="2"/>
            <a:endCxn id="4561" idx="6"/>
          </p:cNvCxnSpPr>
          <p:nvPr/>
        </p:nvCxnSpPr>
        <p:spPr>
          <a:xfrm flipH="1">
            <a:off x="6888757" y="398222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1" name="Google Shape;4661;p151"/>
          <p:cNvCxnSpPr>
            <a:stCxn id="4627" idx="2"/>
          </p:cNvCxnSpPr>
          <p:nvPr/>
        </p:nvCxnSpPr>
        <p:spPr>
          <a:xfrm rot="10800000">
            <a:off x="6888757" y="4189603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2" name="Google Shape;4662;p151"/>
          <p:cNvCxnSpPr>
            <a:stCxn id="4625" idx="2"/>
            <a:endCxn id="4562" idx="6"/>
          </p:cNvCxnSpPr>
          <p:nvPr/>
        </p:nvCxnSpPr>
        <p:spPr>
          <a:xfrm rot="10800000">
            <a:off x="6888757" y="5432884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3" name="Google Shape;4663;p151"/>
          <p:cNvCxnSpPr>
            <a:stCxn id="4626" idx="2"/>
            <a:endCxn id="4562" idx="6"/>
          </p:cNvCxnSpPr>
          <p:nvPr/>
        </p:nvCxnSpPr>
        <p:spPr>
          <a:xfrm rot="10800000">
            <a:off x="6888757" y="5432964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64" name="Google Shape;4664;p151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4665" name="Google Shape;4665;p151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4666" name="Google Shape;4666;p151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4667" name="Google Shape;4667;p151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4668" name="Google Shape;4668;p151"/>
          <p:cNvCxnSpPr>
            <a:stCxn id="4652" idx="2"/>
            <a:endCxn id="4596" idx="6"/>
          </p:cNvCxnSpPr>
          <p:nvPr/>
        </p:nvCxnSpPr>
        <p:spPr>
          <a:xfrm rot="10800000">
            <a:off x="8961529" y="666380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9" name="Google Shape;4669;p151"/>
          <p:cNvCxnSpPr/>
          <p:nvPr/>
        </p:nvCxnSpPr>
        <p:spPr>
          <a:xfrm>
            <a:off x="8961600" y="1495320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0" name="Google Shape;4670;p151"/>
          <p:cNvCxnSpPr>
            <a:stCxn id="4653" idx="2"/>
          </p:cNvCxnSpPr>
          <p:nvPr/>
        </p:nvCxnSpPr>
        <p:spPr>
          <a:xfrm rot="10800000">
            <a:off x="8961529" y="2324396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1" name="Google Shape;4671;p151"/>
          <p:cNvCxnSpPr>
            <a:endCxn id="4653" idx="2"/>
          </p:cNvCxnSpPr>
          <p:nvPr/>
        </p:nvCxnSpPr>
        <p:spPr>
          <a:xfrm flipH="1" rot="10800000">
            <a:off x="8961529" y="2945996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2" name="Google Shape;4672;p151"/>
          <p:cNvCxnSpPr>
            <a:endCxn id="4654" idx="2"/>
          </p:cNvCxnSpPr>
          <p:nvPr/>
        </p:nvCxnSpPr>
        <p:spPr>
          <a:xfrm>
            <a:off x="8961529" y="3982167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3" name="Google Shape;4673;p151"/>
          <p:cNvCxnSpPr>
            <a:endCxn id="4654" idx="2"/>
          </p:cNvCxnSpPr>
          <p:nvPr/>
        </p:nvCxnSpPr>
        <p:spPr>
          <a:xfrm flipH="1" rot="10800000">
            <a:off x="8961529" y="4189467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4" name="Google Shape;4674;p151"/>
          <p:cNvCxnSpPr/>
          <p:nvPr/>
        </p:nvCxnSpPr>
        <p:spPr>
          <a:xfrm>
            <a:off x="8961600" y="5640224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5" name="Google Shape;4675;p151"/>
          <p:cNvCxnSpPr>
            <a:endCxn id="4655" idx="2"/>
          </p:cNvCxnSpPr>
          <p:nvPr/>
        </p:nvCxnSpPr>
        <p:spPr>
          <a:xfrm flipH="1" rot="10800000">
            <a:off x="8961529" y="5640184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76" name="Google Shape;4676;p151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4677" name="Google Shape;4677;p1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78" name="Google Shape;4678;p1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679" name="Google Shape;4679;p151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4680" name="Google Shape;4680;p1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81" name="Google Shape;4681;p1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682" name="Google Shape;4682;p151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4683" name="Google Shape;4683;p1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84" name="Google Shape;4684;p1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685" name="Google Shape;4685;p151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4686" name="Google Shape;4686;p1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87" name="Google Shape;4687;p1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688" name="Google Shape;4688;p151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4689" name="Google Shape;4689;p1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90" name="Google Shape;4690;p1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691" name="Google Shape;4691;p151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4692" name="Google Shape;4692;p1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93" name="Google Shape;4693;p1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694" name="Google Shape;4694;p151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4695" name="Google Shape;4695;p1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96" name="Google Shape;4696;p1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697" name="Google Shape;4697;p151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4698" name="Google Shape;4698;p15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4699" name="Google Shape;4699;p15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4700" name="Google Shape;4700;p151"/>
          <p:cNvGrpSpPr/>
          <p:nvPr/>
        </p:nvGrpSpPr>
        <p:grpSpPr>
          <a:xfrm>
            <a:off x="8633434" y="589429"/>
            <a:ext cx="221960" cy="109296"/>
            <a:chOff x="620300" y="896408"/>
            <a:chExt cx="572799" cy="297000"/>
          </a:xfrm>
        </p:grpSpPr>
        <p:cxnSp>
          <p:nvCxnSpPr>
            <p:cNvPr id="4701" name="Google Shape;4701;p1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2" name="Google Shape;4702;p1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03" name="Google Shape;4703;p151"/>
          <p:cNvGrpSpPr/>
          <p:nvPr/>
        </p:nvGrpSpPr>
        <p:grpSpPr>
          <a:xfrm>
            <a:off x="8633434" y="1418410"/>
            <a:ext cx="221960" cy="109296"/>
            <a:chOff x="620300" y="896408"/>
            <a:chExt cx="572799" cy="297000"/>
          </a:xfrm>
        </p:grpSpPr>
        <p:cxnSp>
          <p:nvCxnSpPr>
            <p:cNvPr id="4704" name="Google Shape;4704;p1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5" name="Google Shape;4705;p1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06" name="Google Shape;4706;p151"/>
          <p:cNvGrpSpPr/>
          <p:nvPr/>
        </p:nvGrpSpPr>
        <p:grpSpPr>
          <a:xfrm>
            <a:off x="8633434" y="2247391"/>
            <a:ext cx="221960" cy="109296"/>
            <a:chOff x="620300" y="896408"/>
            <a:chExt cx="572799" cy="297000"/>
          </a:xfrm>
        </p:grpSpPr>
        <p:cxnSp>
          <p:nvCxnSpPr>
            <p:cNvPr id="4707" name="Google Shape;4707;p1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08" name="Google Shape;4708;p1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09" name="Google Shape;4709;p151"/>
          <p:cNvGrpSpPr/>
          <p:nvPr/>
        </p:nvGrpSpPr>
        <p:grpSpPr>
          <a:xfrm>
            <a:off x="8633434" y="3076372"/>
            <a:ext cx="221960" cy="109296"/>
            <a:chOff x="620300" y="896408"/>
            <a:chExt cx="572799" cy="297000"/>
          </a:xfrm>
        </p:grpSpPr>
        <p:cxnSp>
          <p:nvCxnSpPr>
            <p:cNvPr id="4710" name="Google Shape;4710;p1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1" name="Google Shape;4711;p1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12" name="Google Shape;4712;p151"/>
          <p:cNvGrpSpPr/>
          <p:nvPr/>
        </p:nvGrpSpPr>
        <p:grpSpPr>
          <a:xfrm>
            <a:off x="8633434" y="3905352"/>
            <a:ext cx="221960" cy="109296"/>
            <a:chOff x="620300" y="896408"/>
            <a:chExt cx="572799" cy="297000"/>
          </a:xfrm>
        </p:grpSpPr>
        <p:cxnSp>
          <p:nvCxnSpPr>
            <p:cNvPr id="4713" name="Google Shape;4713;p1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4" name="Google Shape;4714;p1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15" name="Google Shape;4715;p151"/>
          <p:cNvGrpSpPr/>
          <p:nvPr/>
        </p:nvGrpSpPr>
        <p:grpSpPr>
          <a:xfrm>
            <a:off x="8633434" y="4734333"/>
            <a:ext cx="221960" cy="109296"/>
            <a:chOff x="620300" y="896408"/>
            <a:chExt cx="572799" cy="297000"/>
          </a:xfrm>
        </p:grpSpPr>
        <p:cxnSp>
          <p:nvCxnSpPr>
            <p:cNvPr id="4716" name="Google Shape;4716;p1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17" name="Google Shape;4717;p1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18" name="Google Shape;4718;p151"/>
          <p:cNvGrpSpPr/>
          <p:nvPr/>
        </p:nvGrpSpPr>
        <p:grpSpPr>
          <a:xfrm>
            <a:off x="8633434" y="5563314"/>
            <a:ext cx="221960" cy="109296"/>
            <a:chOff x="620300" y="896408"/>
            <a:chExt cx="572799" cy="297000"/>
          </a:xfrm>
        </p:grpSpPr>
        <p:cxnSp>
          <p:nvCxnSpPr>
            <p:cNvPr id="4719" name="Google Shape;4719;p1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0" name="Google Shape;4720;p1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721" name="Google Shape;4721;p151"/>
          <p:cNvGrpSpPr/>
          <p:nvPr/>
        </p:nvGrpSpPr>
        <p:grpSpPr>
          <a:xfrm>
            <a:off x="8633434" y="6392295"/>
            <a:ext cx="221960" cy="109296"/>
            <a:chOff x="620300" y="896408"/>
            <a:chExt cx="572799" cy="297000"/>
          </a:xfrm>
        </p:grpSpPr>
        <p:cxnSp>
          <p:nvCxnSpPr>
            <p:cNvPr id="4722" name="Google Shape;4722;p15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23" name="Google Shape;4723;p15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4727" name="Shape 4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8" name="Google Shape;4728;p152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9" name="Google Shape;4729;p152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0" name="Google Shape;4730;p152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1" name="Google Shape;4731;p152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2" name="Google Shape;4732;p152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4733" name="Google Shape;4733;p152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4" name="Google Shape;4734;p152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5" name="Google Shape;4735;p152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6" name="Google Shape;4736;p152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7" name="Google Shape;4737;p152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8" name="Google Shape;4738;p152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39" name="Google Shape;4739;p152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0" name="Google Shape;4740;p152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741" name="Google Shape;4741;p152"/>
          <p:cNvGrpSpPr/>
          <p:nvPr/>
        </p:nvGrpSpPr>
        <p:grpSpPr>
          <a:xfrm>
            <a:off x="2990754" y="3429267"/>
            <a:ext cx="619390" cy="612652"/>
            <a:chOff x="3186875" y="2837975"/>
            <a:chExt cx="455400" cy="450513"/>
          </a:xfrm>
        </p:grpSpPr>
        <p:sp>
          <p:nvSpPr>
            <p:cNvPr id="4742" name="Google Shape;4742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3" name="Google Shape;4743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4" name="Google Shape;4744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5" name="Google Shape;4745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6" name="Google Shape;4746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47" name="Google Shape;4747;p152"/>
          <p:cNvGrpSpPr/>
          <p:nvPr/>
        </p:nvGrpSpPr>
        <p:grpSpPr>
          <a:xfrm>
            <a:off x="2990754" y="4672738"/>
            <a:ext cx="619390" cy="612652"/>
            <a:chOff x="3186875" y="2837975"/>
            <a:chExt cx="455400" cy="450513"/>
          </a:xfrm>
        </p:grpSpPr>
        <p:sp>
          <p:nvSpPr>
            <p:cNvPr id="4748" name="Google Shape;4748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9" name="Google Shape;4749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0" name="Google Shape;4750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1" name="Google Shape;4751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2" name="Google Shape;4752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53" name="Google Shape;4753;p152"/>
          <p:cNvGrpSpPr/>
          <p:nvPr/>
        </p:nvGrpSpPr>
        <p:grpSpPr>
          <a:xfrm>
            <a:off x="2990745" y="3429249"/>
            <a:ext cx="306445" cy="306487"/>
            <a:chOff x="3371214" y="2042526"/>
            <a:chExt cx="225311" cy="225374"/>
          </a:xfrm>
        </p:grpSpPr>
        <p:grpSp>
          <p:nvGrpSpPr>
            <p:cNvPr id="4754" name="Google Shape;4754;p1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755" name="Google Shape;4755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6" name="Google Shape;4756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7" name="Google Shape;4757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8" name="Google Shape;4758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9" name="Google Shape;4759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0" name="Google Shape;4760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1" name="Google Shape;4761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2" name="Google Shape;4762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3" name="Google Shape;4763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64" name="Google Shape;4764;p1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65" name="Google Shape;4765;p152"/>
          <p:cNvGrpSpPr/>
          <p:nvPr/>
        </p:nvGrpSpPr>
        <p:grpSpPr>
          <a:xfrm>
            <a:off x="2990745" y="4672720"/>
            <a:ext cx="306445" cy="306487"/>
            <a:chOff x="3371214" y="2042526"/>
            <a:chExt cx="225311" cy="225374"/>
          </a:xfrm>
        </p:grpSpPr>
        <p:grpSp>
          <p:nvGrpSpPr>
            <p:cNvPr id="4766" name="Google Shape;4766;p1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767" name="Google Shape;4767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8" name="Google Shape;4768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9" name="Google Shape;4769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0" name="Google Shape;4770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1" name="Google Shape;4771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2" name="Google Shape;4772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3" name="Google Shape;4773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4" name="Google Shape;4774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5" name="Google Shape;4775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76" name="Google Shape;4776;p1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77" name="Google Shape;4777;p152"/>
          <p:cNvGrpSpPr/>
          <p:nvPr/>
        </p:nvGrpSpPr>
        <p:grpSpPr>
          <a:xfrm>
            <a:off x="3297169" y="4979203"/>
            <a:ext cx="306445" cy="306487"/>
            <a:chOff x="3371214" y="2042526"/>
            <a:chExt cx="225311" cy="225374"/>
          </a:xfrm>
        </p:grpSpPr>
        <p:grpSp>
          <p:nvGrpSpPr>
            <p:cNvPr id="4778" name="Google Shape;4778;p1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779" name="Google Shape;4779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0" name="Google Shape;4780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1" name="Google Shape;4781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2" name="Google Shape;4782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3" name="Google Shape;4783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4" name="Google Shape;4784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5" name="Google Shape;4785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6" name="Google Shape;4786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7" name="Google Shape;4787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788" name="Google Shape;4788;p1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9" name="Google Shape;4789;p152"/>
          <p:cNvGrpSpPr/>
          <p:nvPr/>
        </p:nvGrpSpPr>
        <p:grpSpPr>
          <a:xfrm>
            <a:off x="2990709" y="942258"/>
            <a:ext cx="619404" cy="612668"/>
            <a:chOff x="2198889" y="692888"/>
            <a:chExt cx="455411" cy="450524"/>
          </a:xfrm>
        </p:grpSpPr>
        <p:grpSp>
          <p:nvGrpSpPr>
            <p:cNvPr id="4790" name="Google Shape;4790;p152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4791" name="Google Shape;4791;p152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2" name="Google Shape;4792;p152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3" name="Google Shape;4793;p152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4" name="Google Shape;4794;p152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5" name="Google Shape;4795;p152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796" name="Google Shape;4796;p152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4797" name="Google Shape;4797;p152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4798" name="Google Shape;4798;p152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99" name="Google Shape;4799;p152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0" name="Google Shape;4800;p152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4801" name="Google Shape;4801;p152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2" name="Google Shape;4802;p152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3" name="Google Shape;4803;p152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4" name="Google Shape;4804;p152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5" name="Google Shape;4805;p152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06" name="Google Shape;4806;p152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07" name="Google Shape;4807;p152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08" name="Google Shape;4808;p152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4809" name="Google Shape;4809;p152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4810" name="Google Shape;4810;p152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1" name="Google Shape;4811;p152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2" name="Google Shape;4812;p152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3" name="Google Shape;4813;p152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4" name="Google Shape;4814;p152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5" name="Google Shape;4815;p152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6" name="Google Shape;4816;p152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7" name="Google Shape;4817;p152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18" name="Google Shape;4818;p152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19" name="Google Shape;4819;p152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20" name="Google Shape;4820;p152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4821" name="Google Shape;4821;p152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4822" name="Google Shape;4822;p152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3" name="Google Shape;4823;p152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4" name="Google Shape;4824;p152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4825" name="Google Shape;4825;p152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6" name="Google Shape;4826;p152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7" name="Google Shape;4827;p152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8" name="Google Shape;4828;p152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29" name="Google Shape;4829;p152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30" name="Google Shape;4830;p152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31" name="Google Shape;4831;p152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32" name="Google Shape;4832;p152"/>
          <p:cNvGrpSpPr/>
          <p:nvPr/>
        </p:nvGrpSpPr>
        <p:grpSpPr>
          <a:xfrm>
            <a:off x="2990709" y="2185767"/>
            <a:ext cx="619404" cy="612669"/>
            <a:chOff x="2198889" y="1607300"/>
            <a:chExt cx="455411" cy="450525"/>
          </a:xfrm>
        </p:grpSpPr>
        <p:grpSp>
          <p:nvGrpSpPr>
            <p:cNvPr id="4833" name="Google Shape;4833;p152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4834" name="Google Shape;4834;p152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5" name="Google Shape;4835;p152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6" name="Google Shape;4836;p152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7" name="Google Shape;4837;p152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8" name="Google Shape;4838;p152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39" name="Google Shape;4839;p152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4840" name="Google Shape;4840;p152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4841" name="Google Shape;4841;p152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2" name="Google Shape;4842;p152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3" name="Google Shape;4843;p152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4" name="Google Shape;4844;p152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5" name="Google Shape;4845;p152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6" name="Google Shape;4846;p152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7" name="Google Shape;4847;p152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8" name="Google Shape;4848;p152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49" name="Google Shape;4849;p152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50" name="Google Shape;4850;p152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51" name="Google Shape;4851;p152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4852" name="Google Shape;4852;p152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4853" name="Google Shape;4853;p152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4" name="Google Shape;4854;p152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5" name="Google Shape;4855;p152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6" name="Google Shape;4856;p152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7" name="Google Shape;4857;p152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8" name="Google Shape;4858;p152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9" name="Google Shape;4859;p152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0" name="Google Shape;4860;p152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1" name="Google Shape;4861;p152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62" name="Google Shape;4862;p152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863" name="Google Shape;4863;p152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4864" name="Google Shape;4864;p152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4865" name="Google Shape;4865;p152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6" name="Google Shape;4866;p152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7" name="Google Shape;4867;p152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4868" name="Google Shape;4868;p152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9" name="Google Shape;4869;p152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0" name="Google Shape;4870;p152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1" name="Google Shape;4871;p152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2" name="Google Shape;4872;p152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73" name="Google Shape;4873;p152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874" name="Google Shape;4874;p152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75" name="Google Shape;4875;p152"/>
          <p:cNvGrpSpPr/>
          <p:nvPr/>
        </p:nvGrpSpPr>
        <p:grpSpPr>
          <a:xfrm>
            <a:off x="3297177" y="3429232"/>
            <a:ext cx="306445" cy="306487"/>
            <a:chOff x="3659389" y="2042488"/>
            <a:chExt cx="225311" cy="225374"/>
          </a:xfrm>
        </p:grpSpPr>
        <p:grpSp>
          <p:nvGrpSpPr>
            <p:cNvPr id="4876" name="Google Shape;4876;p1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877" name="Google Shape;4877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8" name="Google Shape;4878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9" name="Google Shape;4879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880" name="Google Shape;4880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1" name="Google Shape;4881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2" name="Google Shape;4882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3" name="Google Shape;4883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4" name="Google Shape;4884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5" name="Google Shape;4885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86" name="Google Shape;4886;p1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7" name="Google Shape;4887;p152"/>
          <p:cNvGrpSpPr/>
          <p:nvPr/>
        </p:nvGrpSpPr>
        <p:grpSpPr>
          <a:xfrm>
            <a:off x="2990754" y="3735408"/>
            <a:ext cx="306445" cy="306487"/>
            <a:chOff x="3659389" y="2042488"/>
            <a:chExt cx="225311" cy="225374"/>
          </a:xfrm>
        </p:grpSpPr>
        <p:grpSp>
          <p:nvGrpSpPr>
            <p:cNvPr id="4888" name="Google Shape;4888;p1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889" name="Google Shape;4889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0" name="Google Shape;4890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1" name="Google Shape;4891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892" name="Google Shape;4892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3" name="Google Shape;4893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4" name="Google Shape;4894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5" name="Google Shape;4895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6" name="Google Shape;4896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7" name="Google Shape;4897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898" name="Google Shape;4898;p1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9" name="Google Shape;4899;p152"/>
          <p:cNvGrpSpPr/>
          <p:nvPr/>
        </p:nvGrpSpPr>
        <p:grpSpPr>
          <a:xfrm>
            <a:off x="3297177" y="4672703"/>
            <a:ext cx="306445" cy="306487"/>
            <a:chOff x="3659389" y="2042488"/>
            <a:chExt cx="225311" cy="225374"/>
          </a:xfrm>
        </p:grpSpPr>
        <p:grpSp>
          <p:nvGrpSpPr>
            <p:cNvPr id="4900" name="Google Shape;4900;p1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901" name="Google Shape;4901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2" name="Google Shape;4902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3" name="Google Shape;4903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904" name="Google Shape;4904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5" name="Google Shape;4905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6" name="Google Shape;4906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7" name="Google Shape;4907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8" name="Google Shape;4908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9" name="Google Shape;4909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10" name="Google Shape;4910;p1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11" name="Google Shape;4911;p152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2" name="Google Shape;4912;p152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3" name="Google Shape;4913;p152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4" name="Google Shape;4914;p152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15" name="Google Shape;4915;p152"/>
          <p:cNvGrpSpPr/>
          <p:nvPr/>
        </p:nvGrpSpPr>
        <p:grpSpPr>
          <a:xfrm>
            <a:off x="4959863" y="942325"/>
            <a:ext cx="619390" cy="612652"/>
            <a:chOff x="3186875" y="2837975"/>
            <a:chExt cx="455400" cy="450513"/>
          </a:xfrm>
        </p:grpSpPr>
        <p:sp>
          <p:nvSpPr>
            <p:cNvPr id="4916" name="Google Shape;4916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7" name="Google Shape;4917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4918" name="Google Shape;4918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9" name="Google Shape;4919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0" name="Google Shape;4920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21" name="Google Shape;4921;p152"/>
          <p:cNvGrpSpPr/>
          <p:nvPr/>
        </p:nvGrpSpPr>
        <p:grpSpPr>
          <a:xfrm>
            <a:off x="5266286" y="942290"/>
            <a:ext cx="306445" cy="306487"/>
            <a:chOff x="3659389" y="2042488"/>
            <a:chExt cx="225311" cy="225374"/>
          </a:xfrm>
        </p:grpSpPr>
        <p:grpSp>
          <p:nvGrpSpPr>
            <p:cNvPr id="4922" name="Google Shape;4922;p1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4923" name="Google Shape;4923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4" name="Google Shape;4924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5" name="Google Shape;4925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4926" name="Google Shape;4926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7" name="Google Shape;4927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8" name="Google Shape;4928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9" name="Google Shape;4929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0" name="Google Shape;4930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1" name="Google Shape;4931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32" name="Google Shape;4932;p1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3" name="Google Shape;4933;p152"/>
          <p:cNvGrpSpPr/>
          <p:nvPr/>
        </p:nvGrpSpPr>
        <p:grpSpPr>
          <a:xfrm>
            <a:off x="4959863" y="2185796"/>
            <a:ext cx="619390" cy="612652"/>
            <a:chOff x="3186875" y="2837975"/>
            <a:chExt cx="455400" cy="450513"/>
          </a:xfrm>
        </p:grpSpPr>
        <p:sp>
          <p:nvSpPr>
            <p:cNvPr id="4934" name="Google Shape;4934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5" name="Google Shape;4935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6" name="Google Shape;4936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7" name="Google Shape;4937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8" name="Google Shape;4938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9" name="Google Shape;4939;p152"/>
          <p:cNvGrpSpPr/>
          <p:nvPr/>
        </p:nvGrpSpPr>
        <p:grpSpPr>
          <a:xfrm>
            <a:off x="4959863" y="4672738"/>
            <a:ext cx="619390" cy="612652"/>
            <a:chOff x="3186875" y="2837975"/>
            <a:chExt cx="455400" cy="450513"/>
          </a:xfrm>
        </p:grpSpPr>
        <p:sp>
          <p:nvSpPr>
            <p:cNvPr id="4940" name="Google Shape;4940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1" name="Google Shape;4941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2" name="Google Shape;4942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3" name="Google Shape;4943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4" name="Google Shape;4944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5" name="Google Shape;4945;p152"/>
          <p:cNvGrpSpPr/>
          <p:nvPr/>
        </p:nvGrpSpPr>
        <p:grpSpPr>
          <a:xfrm>
            <a:off x="4959863" y="3429267"/>
            <a:ext cx="619390" cy="612652"/>
            <a:chOff x="3186875" y="2837975"/>
            <a:chExt cx="455400" cy="450513"/>
          </a:xfrm>
        </p:grpSpPr>
        <p:sp>
          <p:nvSpPr>
            <p:cNvPr id="4946" name="Google Shape;4946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7" name="Google Shape;4947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8" name="Google Shape;4948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9" name="Google Shape;4949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0" name="Google Shape;4950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51" name="Google Shape;4951;p152"/>
          <p:cNvGrpSpPr/>
          <p:nvPr/>
        </p:nvGrpSpPr>
        <p:grpSpPr>
          <a:xfrm>
            <a:off x="4959853" y="2185778"/>
            <a:ext cx="306445" cy="306487"/>
            <a:chOff x="3371214" y="2042526"/>
            <a:chExt cx="225311" cy="225374"/>
          </a:xfrm>
        </p:grpSpPr>
        <p:grpSp>
          <p:nvGrpSpPr>
            <p:cNvPr id="4952" name="Google Shape;4952;p1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953" name="Google Shape;4953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4" name="Google Shape;4954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5" name="Google Shape;4955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6" name="Google Shape;4956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7" name="Google Shape;4957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8" name="Google Shape;4958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9" name="Google Shape;4959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0" name="Google Shape;4960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1" name="Google Shape;4961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62" name="Google Shape;4962;p1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3" name="Google Shape;4963;p152"/>
          <p:cNvGrpSpPr/>
          <p:nvPr/>
        </p:nvGrpSpPr>
        <p:grpSpPr>
          <a:xfrm>
            <a:off x="4959853" y="4672720"/>
            <a:ext cx="306445" cy="306487"/>
            <a:chOff x="3371214" y="2042526"/>
            <a:chExt cx="225311" cy="225374"/>
          </a:xfrm>
        </p:grpSpPr>
        <p:grpSp>
          <p:nvGrpSpPr>
            <p:cNvPr id="4964" name="Google Shape;4964;p1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965" name="Google Shape;4965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6" name="Google Shape;4966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7" name="Google Shape;4967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8" name="Google Shape;4968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9" name="Google Shape;4969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0" name="Google Shape;4970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1" name="Google Shape;4971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2" name="Google Shape;4972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3" name="Google Shape;4973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74" name="Google Shape;4974;p1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5" name="Google Shape;4975;p152"/>
          <p:cNvGrpSpPr/>
          <p:nvPr/>
        </p:nvGrpSpPr>
        <p:grpSpPr>
          <a:xfrm>
            <a:off x="5266277" y="3735731"/>
            <a:ext cx="306445" cy="306487"/>
            <a:chOff x="3371214" y="2042526"/>
            <a:chExt cx="225311" cy="225374"/>
          </a:xfrm>
        </p:grpSpPr>
        <p:grpSp>
          <p:nvGrpSpPr>
            <p:cNvPr id="4976" name="Google Shape;4976;p1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977" name="Google Shape;4977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8" name="Google Shape;4978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9" name="Google Shape;4979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0" name="Google Shape;4980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1" name="Google Shape;4981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2" name="Google Shape;4982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3" name="Google Shape;4983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4" name="Google Shape;4984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5" name="Google Shape;4985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86" name="Google Shape;4986;p1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7" name="Google Shape;4987;p152"/>
          <p:cNvGrpSpPr/>
          <p:nvPr/>
        </p:nvGrpSpPr>
        <p:grpSpPr>
          <a:xfrm>
            <a:off x="5266277" y="1248466"/>
            <a:ext cx="306445" cy="306487"/>
            <a:chOff x="3371214" y="2042526"/>
            <a:chExt cx="225311" cy="225374"/>
          </a:xfrm>
        </p:grpSpPr>
        <p:grpSp>
          <p:nvGrpSpPr>
            <p:cNvPr id="4988" name="Google Shape;4988;p152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4989" name="Google Shape;4989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0" name="Google Shape;4990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1" name="Google Shape;4991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2" name="Google Shape;4992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3" name="Google Shape;4993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4" name="Google Shape;4994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5" name="Google Shape;4995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6" name="Google Shape;4996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7" name="Google Shape;4997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998" name="Google Shape;4998;p152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9" name="Google Shape;4999;p152"/>
          <p:cNvGrpSpPr/>
          <p:nvPr/>
        </p:nvGrpSpPr>
        <p:grpSpPr>
          <a:xfrm>
            <a:off x="4959862" y="2491937"/>
            <a:ext cx="306445" cy="306487"/>
            <a:chOff x="3659389" y="2042488"/>
            <a:chExt cx="225311" cy="225374"/>
          </a:xfrm>
        </p:grpSpPr>
        <p:grpSp>
          <p:nvGrpSpPr>
            <p:cNvPr id="5000" name="Google Shape;5000;p1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001" name="Google Shape;5001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2" name="Google Shape;5002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3" name="Google Shape;5003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004" name="Google Shape;5004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5" name="Google Shape;5005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6" name="Google Shape;5006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7" name="Google Shape;5007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8" name="Google Shape;5008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9" name="Google Shape;5009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10" name="Google Shape;5010;p1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11" name="Google Shape;5011;p152"/>
          <p:cNvGrpSpPr/>
          <p:nvPr/>
        </p:nvGrpSpPr>
        <p:grpSpPr>
          <a:xfrm>
            <a:off x="4959862" y="4978880"/>
            <a:ext cx="306445" cy="306487"/>
            <a:chOff x="3659389" y="2042488"/>
            <a:chExt cx="225311" cy="225374"/>
          </a:xfrm>
        </p:grpSpPr>
        <p:grpSp>
          <p:nvGrpSpPr>
            <p:cNvPr id="5012" name="Google Shape;5012;p1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013" name="Google Shape;5013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4" name="Google Shape;5014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5" name="Google Shape;5015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016" name="Google Shape;5016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7" name="Google Shape;5017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8" name="Google Shape;5018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9" name="Google Shape;5019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0" name="Google Shape;5020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1" name="Google Shape;5021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22" name="Google Shape;5022;p1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3" name="Google Shape;5023;p152"/>
          <p:cNvGrpSpPr/>
          <p:nvPr/>
        </p:nvGrpSpPr>
        <p:grpSpPr>
          <a:xfrm>
            <a:off x="5266286" y="3429232"/>
            <a:ext cx="306445" cy="306487"/>
            <a:chOff x="3659389" y="2042488"/>
            <a:chExt cx="225311" cy="225374"/>
          </a:xfrm>
        </p:grpSpPr>
        <p:grpSp>
          <p:nvGrpSpPr>
            <p:cNvPr id="5024" name="Google Shape;5024;p152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025" name="Google Shape;5025;p152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6" name="Google Shape;5026;p152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7" name="Google Shape;5027;p152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028" name="Google Shape;5028;p152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9" name="Google Shape;5029;p152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0" name="Google Shape;5030;p152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1" name="Google Shape;5031;p152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2" name="Google Shape;5032;p152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3" name="Google Shape;5033;p152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34" name="Google Shape;5034;p152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35" name="Google Shape;5035;p152"/>
          <p:cNvCxnSpPr>
            <a:stCxn id="4733" idx="6"/>
            <a:endCxn id="4911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6" name="Google Shape;5036;p152"/>
          <p:cNvCxnSpPr>
            <a:stCxn id="4734" idx="6"/>
            <a:endCxn id="4911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7" name="Google Shape;5037;p152"/>
          <p:cNvCxnSpPr>
            <a:endCxn id="4914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8" name="Google Shape;5038;p152"/>
          <p:cNvCxnSpPr>
            <a:stCxn id="4736" idx="6"/>
            <a:endCxn id="4914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9" name="Google Shape;5039;p152"/>
          <p:cNvCxnSpPr>
            <a:endCxn id="4912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0" name="Google Shape;5040;p152"/>
          <p:cNvCxnSpPr>
            <a:stCxn id="4736" idx="6"/>
            <a:endCxn id="4913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1" name="Google Shape;5041;p152"/>
          <p:cNvCxnSpPr>
            <a:stCxn id="4735" idx="6"/>
            <a:endCxn id="4913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2" name="Google Shape;5042;p152"/>
          <p:cNvCxnSpPr>
            <a:stCxn id="4734" idx="6"/>
            <a:endCxn id="4912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43" name="Google Shape;5043;p152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4" name="Google Shape;5044;p152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5" name="Google Shape;5045;p152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6" name="Google Shape;5046;p152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47" name="Google Shape;5047;p152"/>
          <p:cNvGrpSpPr/>
          <p:nvPr/>
        </p:nvGrpSpPr>
        <p:grpSpPr>
          <a:xfrm>
            <a:off x="6928971" y="942325"/>
            <a:ext cx="619390" cy="612652"/>
            <a:chOff x="3186875" y="2837975"/>
            <a:chExt cx="455400" cy="450513"/>
          </a:xfrm>
        </p:grpSpPr>
        <p:sp>
          <p:nvSpPr>
            <p:cNvPr id="5048" name="Google Shape;5048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9" name="Google Shape;5049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5050" name="Google Shape;5050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1" name="Google Shape;5051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2" name="Google Shape;5052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3" name="Google Shape;5053;p152"/>
          <p:cNvGrpSpPr/>
          <p:nvPr/>
        </p:nvGrpSpPr>
        <p:grpSpPr>
          <a:xfrm>
            <a:off x="6928971" y="2185796"/>
            <a:ext cx="619390" cy="612652"/>
            <a:chOff x="3186875" y="2837975"/>
            <a:chExt cx="455400" cy="450513"/>
          </a:xfrm>
        </p:grpSpPr>
        <p:sp>
          <p:nvSpPr>
            <p:cNvPr id="5054" name="Google Shape;5054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5" name="Google Shape;5055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6" name="Google Shape;5056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7" name="Google Shape;5057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8" name="Google Shape;5058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59" name="Google Shape;5059;p152"/>
          <p:cNvGrpSpPr/>
          <p:nvPr/>
        </p:nvGrpSpPr>
        <p:grpSpPr>
          <a:xfrm>
            <a:off x="6928971" y="4672738"/>
            <a:ext cx="619390" cy="612652"/>
            <a:chOff x="3186875" y="2837975"/>
            <a:chExt cx="455400" cy="450513"/>
          </a:xfrm>
        </p:grpSpPr>
        <p:sp>
          <p:nvSpPr>
            <p:cNvPr id="5060" name="Google Shape;5060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1" name="Google Shape;5061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2" name="Google Shape;5062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3" name="Google Shape;5063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4" name="Google Shape;5064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65" name="Google Shape;5065;p152"/>
          <p:cNvGrpSpPr/>
          <p:nvPr/>
        </p:nvGrpSpPr>
        <p:grpSpPr>
          <a:xfrm>
            <a:off x="6928971" y="3429267"/>
            <a:ext cx="619390" cy="612652"/>
            <a:chOff x="3186875" y="2837975"/>
            <a:chExt cx="455400" cy="450513"/>
          </a:xfrm>
        </p:grpSpPr>
        <p:sp>
          <p:nvSpPr>
            <p:cNvPr id="5066" name="Google Shape;5066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7" name="Google Shape;5067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8" name="Google Shape;5068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9" name="Google Shape;5069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0" name="Google Shape;5070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071" name="Google Shape;5071;p152"/>
          <p:cNvCxnSpPr/>
          <p:nvPr/>
        </p:nvCxnSpPr>
        <p:spPr>
          <a:xfrm>
            <a:off x="4919745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2" name="Google Shape;5072;p152"/>
          <p:cNvCxnSpPr>
            <a:stCxn id="4914" idx="6"/>
            <a:endCxn id="5043" idx="2"/>
          </p:cNvCxnSpPr>
          <p:nvPr/>
        </p:nvCxnSpPr>
        <p:spPr>
          <a:xfrm flipH="1" rot="10800000">
            <a:off x="4919603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3" name="Google Shape;5073;p152"/>
          <p:cNvCxnSpPr/>
          <p:nvPr/>
        </p:nvCxnSpPr>
        <p:spPr>
          <a:xfrm>
            <a:off x="4919745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4" name="Google Shape;5074;p152"/>
          <p:cNvCxnSpPr>
            <a:endCxn id="5046" idx="2"/>
          </p:cNvCxnSpPr>
          <p:nvPr/>
        </p:nvCxnSpPr>
        <p:spPr>
          <a:xfrm>
            <a:off x="4919812" y="17024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5" name="Google Shape;5075;p152"/>
          <p:cNvCxnSpPr>
            <a:stCxn id="4912" idx="6"/>
            <a:endCxn id="5044" idx="2"/>
          </p:cNvCxnSpPr>
          <p:nvPr/>
        </p:nvCxnSpPr>
        <p:spPr>
          <a:xfrm>
            <a:off x="4919603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6" name="Google Shape;5076;p152"/>
          <p:cNvCxnSpPr>
            <a:endCxn id="5045" idx="2"/>
          </p:cNvCxnSpPr>
          <p:nvPr/>
        </p:nvCxnSpPr>
        <p:spPr>
          <a:xfrm>
            <a:off x="4919812" y="418943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7" name="Google Shape;5077;p152"/>
          <p:cNvCxnSpPr>
            <a:stCxn id="4913" idx="6"/>
            <a:endCxn id="5045" idx="2"/>
          </p:cNvCxnSpPr>
          <p:nvPr/>
        </p:nvCxnSpPr>
        <p:spPr>
          <a:xfrm>
            <a:off x="4919603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78" name="Google Shape;5078;p152"/>
          <p:cNvCxnSpPr>
            <a:stCxn id="4913" idx="6"/>
            <a:endCxn id="5044" idx="2"/>
          </p:cNvCxnSpPr>
          <p:nvPr/>
        </p:nvCxnSpPr>
        <p:spPr>
          <a:xfrm flipH="1" rot="10800000">
            <a:off x="4919603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9" name="Google Shape;5079;p152"/>
          <p:cNvSpPr/>
          <p:nvPr/>
        </p:nvSpPr>
        <p:spPr>
          <a:xfrm>
            <a:off x="8527057" y="449099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0" name="Google Shape;5080;p152"/>
          <p:cNvSpPr/>
          <p:nvPr/>
        </p:nvSpPr>
        <p:spPr>
          <a:xfrm>
            <a:off x="8527057" y="210706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1" name="Google Shape;5081;p152"/>
          <p:cNvSpPr/>
          <p:nvPr/>
        </p:nvSpPr>
        <p:spPr>
          <a:xfrm>
            <a:off x="8527057" y="293604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2" name="Google Shape;5082;p152"/>
          <p:cNvSpPr/>
          <p:nvPr/>
        </p:nvSpPr>
        <p:spPr>
          <a:xfrm>
            <a:off x="8527057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3" name="Google Shape;5083;p152"/>
          <p:cNvGrpSpPr/>
          <p:nvPr/>
        </p:nvGrpSpPr>
        <p:grpSpPr>
          <a:xfrm>
            <a:off x="9001717" y="320589"/>
            <a:ext cx="619390" cy="612652"/>
            <a:chOff x="3186875" y="2837975"/>
            <a:chExt cx="455400" cy="450513"/>
          </a:xfrm>
        </p:grpSpPr>
        <p:sp>
          <p:nvSpPr>
            <p:cNvPr id="5084" name="Google Shape;5084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5" name="Google Shape;5085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5086" name="Google Shape;5086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7" name="Google Shape;5087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8" name="Google Shape;5088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89" name="Google Shape;5089;p152"/>
          <p:cNvGrpSpPr/>
          <p:nvPr/>
        </p:nvGrpSpPr>
        <p:grpSpPr>
          <a:xfrm>
            <a:off x="9001717" y="1149570"/>
            <a:ext cx="619390" cy="612652"/>
            <a:chOff x="3186875" y="2837975"/>
            <a:chExt cx="455400" cy="450513"/>
          </a:xfrm>
        </p:grpSpPr>
        <p:sp>
          <p:nvSpPr>
            <p:cNvPr id="5090" name="Google Shape;5090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1" name="Google Shape;5091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2" name="Google Shape;5092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3" name="Google Shape;5093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4" name="Google Shape;5094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95" name="Google Shape;5095;p152"/>
          <p:cNvGrpSpPr/>
          <p:nvPr/>
        </p:nvGrpSpPr>
        <p:grpSpPr>
          <a:xfrm>
            <a:off x="9001717" y="2807532"/>
            <a:ext cx="619390" cy="612652"/>
            <a:chOff x="3186875" y="2837975"/>
            <a:chExt cx="455400" cy="450513"/>
          </a:xfrm>
        </p:grpSpPr>
        <p:sp>
          <p:nvSpPr>
            <p:cNvPr id="5096" name="Google Shape;5096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7" name="Google Shape;5097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8" name="Google Shape;5098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9" name="Google Shape;5099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0" name="Google Shape;5100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01" name="Google Shape;5101;p152"/>
          <p:cNvGrpSpPr/>
          <p:nvPr/>
        </p:nvGrpSpPr>
        <p:grpSpPr>
          <a:xfrm>
            <a:off x="9001717" y="1978551"/>
            <a:ext cx="619390" cy="612652"/>
            <a:chOff x="3186875" y="2837975"/>
            <a:chExt cx="455400" cy="450513"/>
          </a:xfrm>
        </p:grpSpPr>
        <p:sp>
          <p:nvSpPr>
            <p:cNvPr id="5102" name="Google Shape;5102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3" name="Google Shape;5103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4" name="Google Shape;5104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5" name="Google Shape;5105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6" name="Google Shape;5106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07" name="Google Shape;5107;p152"/>
          <p:cNvSpPr/>
          <p:nvPr/>
        </p:nvSpPr>
        <p:spPr>
          <a:xfrm>
            <a:off x="8527057" y="376502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8" name="Google Shape;5108;p152"/>
          <p:cNvSpPr/>
          <p:nvPr/>
        </p:nvSpPr>
        <p:spPr>
          <a:xfrm>
            <a:off x="8527057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9" name="Google Shape;5109;p152"/>
          <p:cNvSpPr/>
          <p:nvPr/>
        </p:nvSpPr>
        <p:spPr>
          <a:xfrm>
            <a:off x="8527057" y="625196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0" name="Google Shape;5110;p152"/>
          <p:cNvSpPr/>
          <p:nvPr/>
        </p:nvSpPr>
        <p:spPr>
          <a:xfrm>
            <a:off x="8527057" y="4594003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11" name="Google Shape;5111;p152"/>
          <p:cNvGrpSpPr/>
          <p:nvPr/>
        </p:nvGrpSpPr>
        <p:grpSpPr>
          <a:xfrm>
            <a:off x="9001717" y="3636512"/>
            <a:ext cx="619390" cy="612652"/>
            <a:chOff x="3186875" y="2837975"/>
            <a:chExt cx="455400" cy="450513"/>
          </a:xfrm>
        </p:grpSpPr>
        <p:sp>
          <p:nvSpPr>
            <p:cNvPr id="5112" name="Google Shape;5112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3" name="Google Shape;5113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5114" name="Google Shape;5114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5" name="Google Shape;5115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6" name="Google Shape;5116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7" name="Google Shape;5117;p152"/>
          <p:cNvGrpSpPr/>
          <p:nvPr/>
        </p:nvGrpSpPr>
        <p:grpSpPr>
          <a:xfrm>
            <a:off x="9001717" y="4465493"/>
            <a:ext cx="619390" cy="612652"/>
            <a:chOff x="3186875" y="2837975"/>
            <a:chExt cx="455400" cy="450513"/>
          </a:xfrm>
        </p:grpSpPr>
        <p:sp>
          <p:nvSpPr>
            <p:cNvPr id="5118" name="Google Shape;5118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9" name="Google Shape;5119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0" name="Google Shape;5120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1" name="Google Shape;5121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2" name="Google Shape;5122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3" name="Google Shape;5123;p152"/>
          <p:cNvGrpSpPr/>
          <p:nvPr/>
        </p:nvGrpSpPr>
        <p:grpSpPr>
          <a:xfrm>
            <a:off x="9001717" y="6123455"/>
            <a:ext cx="619390" cy="612652"/>
            <a:chOff x="3186875" y="2837975"/>
            <a:chExt cx="455400" cy="450513"/>
          </a:xfrm>
        </p:grpSpPr>
        <p:sp>
          <p:nvSpPr>
            <p:cNvPr id="5124" name="Google Shape;5124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5" name="Google Shape;5125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6" name="Google Shape;5126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7" name="Google Shape;5127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8" name="Google Shape;5128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9" name="Google Shape;5129;p152"/>
          <p:cNvGrpSpPr/>
          <p:nvPr/>
        </p:nvGrpSpPr>
        <p:grpSpPr>
          <a:xfrm>
            <a:off x="9001717" y="5294474"/>
            <a:ext cx="619390" cy="612652"/>
            <a:chOff x="3186875" y="2837975"/>
            <a:chExt cx="455400" cy="450513"/>
          </a:xfrm>
        </p:grpSpPr>
        <p:sp>
          <p:nvSpPr>
            <p:cNvPr id="5130" name="Google Shape;5130;p15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1" name="Google Shape;5131;p15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2" name="Google Shape;5132;p15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3" name="Google Shape;5133;p15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4" name="Google Shape;5134;p15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135" name="Google Shape;5135;p152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6" name="Google Shape;5136;p152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7" name="Google Shape;5137;p152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8" name="Google Shape;5138;p152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39" name="Google Shape;5139;p152"/>
          <p:cNvCxnSpPr>
            <a:stCxn id="5079" idx="2"/>
          </p:cNvCxnSpPr>
          <p:nvPr/>
        </p:nvCxnSpPr>
        <p:spPr>
          <a:xfrm flipH="1">
            <a:off x="6888757" y="666299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0" name="Google Shape;5140;p152"/>
          <p:cNvCxnSpPr>
            <a:stCxn id="5082" idx="2"/>
          </p:cNvCxnSpPr>
          <p:nvPr/>
        </p:nvCxnSpPr>
        <p:spPr>
          <a:xfrm flipH="1">
            <a:off x="6888757" y="1495280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1" name="Google Shape;5141;p152"/>
          <p:cNvCxnSpPr>
            <a:stCxn id="5080" idx="2"/>
          </p:cNvCxnSpPr>
          <p:nvPr/>
        </p:nvCxnSpPr>
        <p:spPr>
          <a:xfrm flipH="1">
            <a:off x="6888757" y="2324261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2" name="Google Shape;5142;p152"/>
          <p:cNvCxnSpPr>
            <a:stCxn id="5081" idx="2"/>
          </p:cNvCxnSpPr>
          <p:nvPr/>
        </p:nvCxnSpPr>
        <p:spPr>
          <a:xfrm rot="10800000">
            <a:off x="6888757" y="2945941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3" name="Google Shape;5143;p152"/>
          <p:cNvCxnSpPr>
            <a:stCxn id="5107" idx="2"/>
            <a:endCxn id="5044" idx="6"/>
          </p:cNvCxnSpPr>
          <p:nvPr/>
        </p:nvCxnSpPr>
        <p:spPr>
          <a:xfrm flipH="1">
            <a:off x="6888757" y="398222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4" name="Google Shape;5144;p152"/>
          <p:cNvCxnSpPr>
            <a:stCxn id="5110" idx="2"/>
          </p:cNvCxnSpPr>
          <p:nvPr/>
        </p:nvCxnSpPr>
        <p:spPr>
          <a:xfrm rot="10800000">
            <a:off x="6888757" y="4189603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5" name="Google Shape;5145;p152"/>
          <p:cNvCxnSpPr>
            <a:stCxn id="5108" idx="2"/>
            <a:endCxn id="5045" idx="6"/>
          </p:cNvCxnSpPr>
          <p:nvPr/>
        </p:nvCxnSpPr>
        <p:spPr>
          <a:xfrm rot="10800000">
            <a:off x="6888757" y="5432884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46" name="Google Shape;5146;p152"/>
          <p:cNvCxnSpPr>
            <a:stCxn id="5109" idx="2"/>
            <a:endCxn id="5045" idx="6"/>
          </p:cNvCxnSpPr>
          <p:nvPr/>
        </p:nvCxnSpPr>
        <p:spPr>
          <a:xfrm rot="10800000">
            <a:off x="6888757" y="5432964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47" name="Google Shape;5147;p152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5148" name="Google Shape;5148;p152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5149" name="Google Shape;5149;p152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5150" name="Google Shape;5150;p152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5151" name="Google Shape;5151;p152"/>
          <p:cNvCxnSpPr>
            <a:stCxn id="5135" idx="2"/>
            <a:endCxn id="5079" idx="6"/>
          </p:cNvCxnSpPr>
          <p:nvPr/>
        </p:nvCxnSpPr>
        <p:spPr>
          <a:xfrm rot="10800000">
            <a:off x="8961529" y="666380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2" name="Google Shape;5152;p152"/>
          <p:cNvCxnSpPr/>
          <p:nvPr/>
        </p:nvCxnSpPr>
        <p:spPr>
          <a:xfrm>
            <a:off x="8961600" y="1495320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3" name="Google Shape;5153;p152"/>
          <p:cNvCxnSpPr>
            <a:stCxn id="5136" idx="2"/>
          </p:cNvCxnSpPr>
          <p:nvPr/>
        </p:nvCxnSpPr>
        <p:spPr>
          <a:xfrm rot="10800000">
            <a:off x="8961529" y="2324396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4" name="Google Shape;5154;p152"/>
          <p:cNvCxnSpPr>
            <a:endCxn id="5136" idx="2"/>
          </p:cNvCxnSpPr>
          <p:nvPr/>
        </p:nvCxnSpPr>
        <p:spPr>
          <a:xfrm flipH="1" rot="10800000">
            <a:off x="8961529" y="2945996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5" name="Google Shape;5155;p152"/>
          <p:cNvCxnSpPr>
            <a:endCxn id="5137" idx="2"/>
          </p:cNvCxnSpPr>
          <p:nvPr/>
        </p:nvCxnSpPr>
        <p:spPr>
          <a:xfrm>
            <a:off x="8961529" y="3982167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6" name="Google Shape;5156;p152"/>
          <p:cNvCxnSpPr>
            <a:endCxn id="5137" idx="2"/>
          </p:cNvCxnSpPr>
          <p:nvPr/>
        </p:nvCxnSpPr>
        <p:spPr>
          <a:xfrm flipH="1" rot="10800000">
            <a:off x="8961529" y="4189467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7" name="Google Shape;5157;p152"/>
          <p:cNvCxnSpPr/>
          <p:nvPr/>
        </p:nvCxnSpPr>
        <p:spPr>
          <a:xfrm>
            <a:off x="8961600" y="5640224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8" name="Google Shape;5158;p152"/>
          <p:cNvCxnSpPr>
            <a:endCxn id="5138" idx="2"/>
          </p:cNvCxnSpPr>
          <p:nvPr/>
        </p:nvCxnSpPr>
        <p:spPr>
          <a:xfrm flipH="1" rot="10800000">
            <a:off x="8961529" y="5640184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159" name="Google Shape;5159;p152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5160" name="Google Shape;5160;p1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61" name="Google Shape;5161;p1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62" name="Google Shape;5162;p152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5163" name="Google Shape;5163;p1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64" name="Google Shape;5164;p1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65" name="Google Shape;5165;p152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5166" name="Google Shape;5166;p1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67" name="Google Shape;5167;p1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68" name="Google Shape;5168;p152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5169" name="Google Shape;5169;p1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70" name="Google Shape;5170;p1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71" name="Google Shape;5171;p152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5172" name="Google Shape;5172;p1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73" name="Google Shape;5173;p1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74" name="Google Shape;5174;p152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5175" name="Google Shape;5175;p1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76" name="Google Shape;5176;p1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77" name="Google Shape;5177;p152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5178" name="Google Shape;5178;p1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79" name="Google Shape;5179;p1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80" name="Google Shape;5180;p152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5181" name="Google Shape;5181;p15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182" name="Google Shape;5182;p15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183" name="Google Shape;5183;p152"/>
          <p:cNvGrpSpPr/>
          <p:nvPr/>
        </p:nvGrpSpPr>
        <p:grpSpPr>
          <a:xfrm>
            <a:off x="8633434" y="589429"/>
            <a:ext cx="221960" cy="109296"/>
            <a:chOff x="620300" y="896408"/>
            <a:chExt cx="572799" cy="297000"/>
          </a:xfrm>
        </p:grpSpPr>
        <p:cxnSp>
          <p:nvCxnSpPr>
            <p:cNvPr id="5184" name="Google Shape;5184;p1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5" name="Google Shape;5185;p1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86" name="Google Shape;5186;p152"/>
          <p:cNvGrpSpPr/>
          <p:nvPr/>
        </p:nvGrpSpPr>
        <p:grpSpPr>
          <a:xfrm>
            <a:off x="8633434" y="1418410"/>
            <a:ext cx="221960" cy="109296"/>
            <a:chOff x="620300" y="896408"/>
            <a:chExt cx="572799" cy="297000"/>
          </a:xfrm>
        </p:grpSpPr>
        <p:cxnSp>
          <p:nvCxnSpPr>
            <p:cNvPr id="5187" name="Google Shape;5187;p1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88" name="Google Shape;5188;p1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89" name="Google Shape;5189;p152"/>
          <p:cNvGrpSpPr/>
          <p:nvPr/>
        </p:nvGrpSpPr>
        <p:grpSpPr>
          <a:xfrm>
            <a:off x="8633434" y="2247391"/>
            <a:ext cx="221960" cy="109296"/>
            <a:chOff x="620300" y="896408"/>
            <a:chExt cx="572799" cy="297000"/>
          </a:xfrm>
        </p:grpSpPr>
        <p:cxnSp>
          <p:nvCxnSpPr>
            <p:cNvPr id="5190" name="Google Shape;5190;p1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1" name="Google Shape;5191;p1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92" name="Google Shape;5192;p152"/>
          <p:cNvGrpSpPr/>
          <p:nvPr/>
        </p:nvGrpSpPr>
        <p:grpSpPr>
          <a:xfrm>
            <a:off x="8633434" y="3076372"/>
            <a:ext cx="221960" cy="109296"/>
            <a:chOff x="620300" y="896408"/>
            <a:chExt cx="572799" cy="297000"/>
          </a:xfrm>
        </p:grpSpPr>
        <p:cxnSp>
          <p:nvCxnSpPr>
            <p:cNvPr id="5193" name="Google Shape;5193;p1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4" name="Google Shape;5194;p1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95" name="Google Shape;5195;p152"/>
          <p:cNvGrpSpPr/>
          <p:nvPr/>
        </p:nvGrpSpPr>
        <p:grpSpPr>
          <a:xfrm>
            <a:off x="8633434" y="3905352"/>
            <a:ext cx="221960" cy="109296"/>
            <a:chOff x="620300" y="896408"/>
            <a:chExt cx="572799" cy="297000"/>
          </a:xfrm>
        </p:grpSpPr>
        <p:cxnSp>
          <p:nvCxnSpPr>
            <p:cNvPr id="5196" name="Google Shape;5196;p1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197" name="Google Shape;5197;p1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198" name="Google Shape;5198;p152"/>
          <p:cNvGrpSpPr/>
          <p:nvPr/>
        </p:nvGrpSpPr>
        <p:grpSpPr>
          <a:xfrm>
            <a:off x="8633434" y="4734333"/>
            <a:ext cx="221960" cy="109296"/>
            <a:chOff x="620300" y="896408"/>
            <a:chExt cx="572799" cy="297000"/>
          </a:xfrm>
        </p:grpSpPr>
        <p:cxnSp>
          <p:nvCxnSpPr>
            <p:cNvPr id="5199" name="Google Shape;5199;p1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0" name="Google Shape;5200;p1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01" name="Google Shape;5201;p152"/>
          <p:cNvGrpSpPr/>
          <p:nvPr/>
        </p:nvGrpSpPr>
        <p:grpSpPr>
          <a:xfrm>
            <a:off x="8633434" y="5563314"/>
            <a:ext cx="221960" cy="109296"/>
            <a:chOff x="620300" y="896408"/>
            <a:chExt cx="572799" cy="297000"/>
          </a:xfrm>
        </p:grpSpPr>
        <p:cxnSp>
          <p:nvCxnSpPr>
            <p:cNvPr id="5202" name="Google Shape;5202;p1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3" name="Google Shape;5203;p1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204" name="Google Shape;5204;p152"/>
          <p:cNvGrpSpPr/>
          <p:nvPr/>
        </p:nvGrpSpPr>
        <p:grpSpPr>
          <a:xfrm>
            <a:off x="8633434" y="6392295"/>
            <a:ext cx="221960" cy="109296"/>
            <a:chOff x="620300" y="896408"/>
            <a:chExt cx="572799" cy="297000"/>
          </a:xfrm>
        </p:grpSpPr>
        <p:cxnSp>
          <p:nvCxnSpPr>
            <p:cNvPr id="5205" name="Google Shape;5205;p152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06" name="Google Shape;5206;p152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5210" name="Shape 5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1" name="Google Shape;5211;p153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2" name="Google Shape;5212;p153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3" name="Google Shape;5213;p153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4" name="Google Shape;5214;p153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5" name="Google Shape;5215;p153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216" name="Google Shape;5216;p153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7" name="Google Shape;5217;p153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8" name="Google Shape;5218;p153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9" name="Google Shape;5219;p153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20" name="Google Shape;5220;p153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1" name="Google Shape;5221;p153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2" name="Google Shape;5222;p153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23" name="Google Shape;5223;p153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224" name="Google Shape;5224;p153"/>
          <p:cNvGrpSpPr/>
          <p:nvPr/>
        </p:nvGrpSpPr>
        <p:grpSpPr>
          <a:xfrm>
            <a:off x="2990754" y="3429267"/>
            <a:ext cx="619390" cy="612652"/>
            <a:chOff x="3186875" y="2837975"/>
            <a:chExt cx="455400" cy="450513"/>
          </a:xfrm>
        </p:grpSpPr>
        <p:sp>
          <p:nvSpPr>
            <p:cNvPr id="5225" name="Google Shape;5225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6" name="Google Shape;5226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7" name="Google Shape;5227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8" name="Google Shape;5228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9" name="Google Shape;5229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0" name="Google Shape;5230;p153"/>
          <p:cNvGrpSpPr/>
          <p:nvPr/>
        </p:nvGrpSpPr>
        <p:grpSpPr>
          <a:xfrm>
            <a:off x="2990754" y="4672738"/>
            <a:ext cx="619390" cy="612652"/>
            <a:chOff x="3186875" y="2837975"/>
            <a:chExt cx="455400" cy="450513"/>
          </a:xfrm>
        </p:grpSpPr>
        <p:sp>
          <p:nvSpPr>
            <p:cNvPr id="5231" name="Google Shape;5231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2" name="Google Shape;5232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3" name="Google Shape;5233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4" name="Google Shape;5234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5" name="Google Shape;5235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36" name="Google Shape;5236;p153"/>
          <p:cNvGrpSpPr/>
          <p:nvPr/>
        </p:nvGrpSpPr>
        <p:grpSpPr>
          <a:xfrm>
            <a:off x="2990745" y="3429249"/>
            <a:ext cx="306445" cy="306487"/>
            <a:chOff x="3371214" y="2042526"/>
            <a:chExt cx="225311" cy="225374"/>
          </a:xfrm>
        </p:grpSpPr>
        <p:grpSp>
          <p:nvGrpSpPr>
            <p:cNvPr id="5237" name="Google Shape;5237;p1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238" name="Google Shape;5238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9" name="Google Shape;5239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0" name="Google Shape;5240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1" name="Google Shape;5241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2" name="Google Shape;5242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3" name="Google Shape;5243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4" name="Google Shape;5244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5" name="Google Shape;5245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6" name="Google Shape;5246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47" name="Google Shape;5247;p1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48" name="Google Shape;5248;p153"/>
          <p:cNvGrpSpPr/>
          <p:nvPr/>
        </p:nvGrpSpPr>
        <p:grpSpPr>
          <a:xfrm>
            <a:off x="2990745" y="4672720"/>
            <a:ext cx="306445" cy="306487"/>
            <a:chOff x="3371214" y="2042526"/>
            <a:chExt cx="225311" cy="225374"/>
          </a:xfrm>
        </p:grpSpPr>
        <p:grpSp>
          <p:nvGrpSpPr>
            <p:cNvPr id="5249" name="Google Shape;5249;p1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250" name="Google Shape;5250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1" name="Google Shape;5251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2" name="Google Shape;5252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3" name="Google Shape;5253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4" name="Google Shape;5254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5" name="Google Shape;5255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6" name="Google Shape;5256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7" name="Google Shape;5257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8" name="Google Shape;5258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59" name="Google Shape;5259;p1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0" name="Google Shape;5260;p153"/>
          <p:cNvGrpSpPr/>
          <p:nvPr/>
        </p:nvGrpSpPr>
        <p:grpSpPr>
          <a:xfrm>
            <a:off x="3297169" y="4979203"/>
            <a:ext cx="306445" cy="306487"/>
            <a:chOff x="3371214" y="2042526"/>
            <a:chExt cx="225311" cy="225374"/>
          </a:xfrm>
        </p:grpSpPr>
        <p:grpSp>
          <p:nvGrpSpPr>
            <p:cNvPr id="5261" name="Google Shape;5261;p1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262" name="Google Shape;5262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3" name="Google Shape;5263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4" name="Google Shape;5264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5" name="Google Shape;5265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6" name="Google Shape;5266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7" name="Google Shape;5267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8" name="Google Shape;5268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9" name="Google Shape;5269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0" name="Google Shape;5270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271" name="Google Shape;5271;p1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2" name="Google Shape;5272;p153"/>
          <p:cNvGrpSpPr/>
          <p:nvPr/>
        </p:nvGrpSpPr>
        <p:grpSpPr>
          <a:xfrm>
            <a:off x="2990709" y="942258"/>
            <a:ext cx="619404" cy="612668"/>
            <a:chOff x="2198889" y="692888"/>
            <a:chExt cx="455411" cy="450524"/>
          </a:xfrm>
        </p:grpSpPr>
        <p:grpSp>
          <p:nvGrpSpPr>
            <p:cNvPr id="5273" name="Google Shape;5273;p153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5274" name="Google Shape;5274;p153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5" name="Google Shape;5275;p153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6" name="Google Shape;5276;p153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7" name="Google Shape;5277;p153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8" name="Google Shape;5278;p153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79" name="Google Shape;5279;p153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5280" name="Google Shape;5280;p153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5281" name="Google Shape;5281;p15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2" name="Google Shape;5282;p15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3" name="Google Shape;5283;p15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5284" name="Google Shape;5284;p15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5" name="Google Shape;5285;p15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6" name="Google Shape;5286;p15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7" name="Google Shape;5287;p15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8" name="Google Shape;5288;p15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89" name="Google Shape;5289;p15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290" name="Google Shape;5290;p153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291" name="Google Shape;5291;p153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5292" name="Google Shape;5292;p153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5293" name="Google Shape;5293;p15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4" name="Google Shape;5294;p15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5" name="Google Shape;5295;p15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6" name="Google Shape;5296;p15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7" name="Google Shape;5297;p15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8" name="Google Shape;5298;p15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99" name="Google Shape;5299;p15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0" name="Google Shape;5300;p15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1" name="Google Shape;5301;p15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02" name="Google Shape;5302;p153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03" name="Google Shape;5303;p153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5304" name="Google Shape;5304;p153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5305" name="Google Shape;5305;p15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6" name="Google Shape;5306;p15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7" name="Google Shape;5307;p15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5308" name="Google Shape;5308;p15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09" name="Google Shape;5309;p15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0" name="Google Shape;5310;p15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1" name="Google Shape;5311;p15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2" name="Google Shape;5312;p15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13" name="Google Shape;5313;p15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14" name="Google Shape;5314;p153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15" name="Google Shape;5315;p153"/>
          <p:cNvGrpSpPr/>
          <p:nvPr/>
        </p:nvGrpSpPr>
        <p:grpSpPr>
          <a:xfrm>
            <a:off x="2990709" y="2185767"/>
            <a:ext cx="619404" cy="612669"/>
            <a:chOff x="2198889" y="1607300"/>
            <a:chExt cx="455411" cy="450525"/>
          </a:xfrm>
        </p:grpSpPr>
        <p:grpSp>
          <p:nvGrpSpPr>
            <p:cNvPr id="5316" name="Google Shape;5316;p153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5317" name="Google Shape;5317;p153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8" name="Google Shape;5318;p153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9" name="Google Shape;5319;p153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0" name="Google Shape;5320;p153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1" name="Google Shape;5321;p153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22" name="Google Shape;5322;p153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5323" name="Google Shape;5323;p153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5324" name="Google Shape;5324;p15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5" name="Google Shape;5325;p15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6" name="Google Shape;5326;p15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7" name="Google Shape;5327;p15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8" name="Google Shape;5328;p15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9" name="Google Shape;5329;p15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0" name="Google Shape;5330;p15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1" name="Google Shape;5331;p15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2" name="Google Shape;5332;p15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33" name="Google Shape;5333;p153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34" name="Google Shape;5334;p153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5335" name="Google Shape;5335;p153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5336" name="Google Shape;5336;p15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7" name="Google Shape;5337;p15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8" name="Google Shape;5338;p15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39" name="Google Shape;5339;p15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0" name="Google Shape;5340;p15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1" name="Google Shape;5341;p15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2" name="Google Shape;5342;p15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3" name="Google Shape;5343;p15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4" name="Google Shape;5344;p15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45" name="Google Shape;5345;p153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46" name="Google Shape;5346;p153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5347" name="Google Shape;5347;p153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5348" name="Google Shape;5348;p153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49" name="Google Shape;5349;p153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0" name="Google Shape;5350;p153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5351" name="Google Shape;5351;p153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2" name="Google Shape;5352;p153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3" name="Google Shape;5353;p153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4" name="Google Shape;5354;p153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5" name="Google Shape;5355;p153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56" name="Google Shape;5356;p153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357" name="Google Shape;5357;p153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358" name="Google Shape;5358;p153"/>
          <p:cNvGrpSpPr/>
          <p:nvPr/>
        </p:nvGrpSpPr>
        <p:grpSpPr>
          <a:xfrm>
            <a:off x="3297177" y="3429232"/>
            <a:ext cx="306445" cy="306487"/>
            <a:chOff x="3659389" y="2042488"/>
            <a:chExt cx="225311" cy="225374"/>
          </a:xfrm>
        </p:grpSpPr>
        <p:grpSp>
          <p:nvGrpSpPr>
            <p:cNvPr id="5359" name="Google Shape;5359;p1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360" name="Google Shape;5360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1" name="Google Shape;5361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2" name="Google Shape;5362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363" name="Google Shape;5363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4" name="Google Shape;5364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5" name="Google Shape;5365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6" name="Google Shape;5366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7" name="Google Shape;5367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8" name="Google Shape;5368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69" name="Google Shape;5369;p1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0" name="Google Shape;5370;p153"/>
          <p:cNvGrpSpPr/>
          <p:nvPr/>
        </p:nvGrpSpPr>
        <p:grpSpPr>
          <a:xfrm>
            <a:off x="2990754" y="3735408"/>
            <a:ext cx="306445" cy="306487"/>
            <a:chOff x="3659389" y="2042488"/>
            <a:chExt cx="225311" cy="225374"/>
          </a:xfrm>
        </p:grpSpPr>
        <p:grpSp>
          <p:nvGrpSpPr>
            <p:cNvPr id="5371" name="Google Shape;5371;p1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372" name="Google Shape;5372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3" name="Google Shape;5373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4" name="Google Shape;5374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375" name="Google Shape;5375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6" name="Google Shape;5376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7" name="Google Shape;5377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8" name="Google Shape;5378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9" name="Google Shape;5379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0" name="Google Shape;5380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1" name="Google Shape;5381;p1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2" name="Google Shape;5382;p153"/>
          <p:cNvGrpSpPr/>
          <p:nvPr/>
        </p:nvGrpSpPr>
        <p:grpSpPr>
          <a:xfrm>
            <a:off x="3297177" y="4672703"/>
            <a:ext cx="306445" cy="306487"/>
            <a:chOff x="3659389" y="2042488"/>
            <a:chExt cx="225311" cy="225374"/>
          </a:xfrm>
        </p:grpSpPr>
        <p:grpSp>
          <p:nvGrpSpPr>
            <p:cNvPr id="5383" name="Google Shape;5383;p1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384" name="Google Shape;5384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5" name="Google Shape;5385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6" name="Google Shape;5386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387" name="Google Shape;5387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8" name="Google Shape;5388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9" name="Google Shape;5389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0" name="Google Shape;5390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1" name="Google Shape;5391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2" name="Google Shape;5392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93" name="Google Shape;5393;p1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94" name="Google Shape;5394;p153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5" name="Google Shape;5395;p153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6" name="Google Shape;5396;p153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7" name="Google Shape;5397;p153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98" name="Google Shape;5398;p153"/>
          <p:cNvGrpSpPr/>
          <p:nvPr/>
        </p:nvGrpSpPr>
        <p:grpSpPr>
          <a:xfrm>
            <a:off x="4959863" y="942325"/>
            <a:ext cx="619390" cy="612652"/>
            <a:chOff x="3186875" y="2837975"/>
            <a:chExt cx="455400" cy="450513"/>
          </a:xfrm>
        </p:grpSpPr>
        <p:sp>
          <p:nvSpPr>
            <p:cNvPr id="5399" name="Google Shape;5399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0" name="Google Shape;5400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5401" name="Google Shape;5401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2" name="Google Shape;5402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3" name="Google Shape;5403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4" name="Google Shape;5404;p153"/>
          <p:cNvGrpSpPr/>
          <p:nvPr/>
        </p:nvGrpSpPr>
        <p:grpSpPr>
          <a:xfrm>
            <a:off x="5266286" y="942290"/>
            <a:ext cx="306445" cy="306487"/>
            <a:chOff x="3659389" y="2042488"/>
            <a:chExt cx="225311" cy="225374"/>
          </a:xfrm>
        </p:grpSpPr>
        <p:grpSp>
          <p:nvGrpSpPr>
            <p:cNvPr id="5405" name="Google Shape;5405;p1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406" name="Google Shape;5406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7" name="Google Shape;5407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8" name="Google Shape;5408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409" name="Google Shape;5409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0" name="Google Shape;5410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1" name="Google Shape;5411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2" name="Google Shape;5412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3" name="Google Shape;5413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4" name="Google Shape;5414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15" name="Google Shape;5415;p1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6" name="Google Shape;5416;p153"/>
          <p:cNvGrpSpPr/>
          <p:nvPr/>
        </p:nvGrpSpPr>
        <p:grpSpPr>
          <a:xfrm>
            <a:off x="4959863" y="2185796"/>
            <a:ext cx="619390" cy="612652"/>
            <a:chOff x="3186875" y="2837975"/>
            <a:chExt cx="455400" cy="450513"/>
          </a:xfrm>
        </p:grpSpPr>
        <p:sp>
          <p:nvSpPr>
            <p:cNvPr id="5417" name="Google Shape;5417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8" name="Google Shape;5418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9" name="Google Shape;5419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0" name="Google Shape;5420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1" name="Google Shape;5421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2" name="Google Shape;5422;p153"/>
          <p:cNvGrpSpPr/>
          <p:nvPr/>
        </p:nvGrpSpPr>
        <p:grpSpPr>
          <a:xfrm>
            <a:off x="4959863" y="4672738"/>
            <a:ext cx="619390" cy="612652"/>
            <a:chOff x="3186875" y="2837975"/>
            <a:chExt cx="455400" cy="450513"/>
          </a:xfrm>
        </p:grpSpPr>
        <p:sp>
          <p:nvSpPr>
            <p:cNvPr id="5423" name="Google Shape;5423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4" name="Google Shape;5424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5" name="Google Shape;5425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6" name="Google Shape;5426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7" name="Google Shape;5427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28" name="Google Shape;5428;p153"/>
          <p:cNvGrpSpPr/>
          <p:nvPr/>
        </p:nvGrpSpPr>
        <p:grpSpPr>
          <a:xfrm>
            <a:off x="4959863" y="3429267"/>
            <a:ext cx="619390" cy="612652"/>
            <a:chOff x="3186875" y="2837975"/>
            <a:chExt cx="455400" cy="450513"/>
          </a:xfrm>
        </p:grpSpPr>
        <p:sp>
          <p:nvSpPr>
            <p:cNvPr id="5429" name="Google Shape;5429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0" name="Google Shape;5430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1" name="Google Shape;5431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2" name="Google Shape;5432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3" name="Google Shape;5433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34" name="Google Shape;5434;p153"/>
          <p:cNvGrpSpPr/>
          <p:nvPr/>
        </p:nvGrpSpPr>
        <p:grpSpPr>
          <a:xfrm>
            <a:off x="4959853" y="2185778"/>
            <a:ext cx="306445" cy="306487"/>
            <a:chOff x="3371214" y="2042526"/>
            <a:chExt cx="225311" cy="225374"/>
          </a:xfrm>
        </p:grpSpPr>
        <p:grpSp>
          <p:nvGrpSpPr>
            <p:cNvPr id="5435" name="Google Shape;5435;p1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436" name="Google Shape;5436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7" name="Google Shape;5437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8" name="Google Shape;5438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9" name="Google Shape;5439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0" name="Google Shape;5440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1" name="Google Shape;5441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2" name="Google Shape;5442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3" name="Google Shape;5443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4" name="Google Shape;5444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45" name="Google Shape;5445;p1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46" name="Google Shape;5446;p153"/>
          <p:cNvGrpSpPr/>
          <p:nvPr/>
        </p:nvGrpSpPr>
        <p:grpSpPr>
          <a:xfrm>
            <a:off x="4959853" y="4672720"/>
            <a:ext cx="306445" cy="306487"/>
            <a:chOff x="3371214" y="2042526"/>
            <a:chExt cx="225311" cy="225374"/>
          </a:xfrm>
        </p:grpSpPr>
        <p:grpSp>
          <p:nvGrpSpPr>
            <p:cNvPr id="5447" name="Google Shape;5447;p1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448" name="Google Shape;5448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9" name="Google Shape;5449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0" name="Google Shape;5450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1" name="Google Shape;5451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2" name="Google Shape;5452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3" name="Google Shape;5453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4" name="Google Shape;5454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5" name="Google Shape;5455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6" name="Google Shape;5456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57" name="Google Shape;5457;p1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8" name="Google Shape;5458;p153"/>
          <p:cNvGrpSpPr/>
          <p:nvPr/>
        </p:nvGrpSpPr>
        <p:grpSpPr>
          <a:xfrm>
            <a:off x="5266277" y="3735731"/>
            <a:ext cx="306445" cy="306487"/>
            <a:chOff x="3371214" y="2042526"/>
            <a:chExt cx="225311" cy="225374"/>
          </a:xfrm>
        </p:grpSpPr>
        <p:grpSp>
          <p:nvGrpSpPr>
            <p:cNvPr id="5459" name="Google Shape;5459;p1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460" name="Google Shape;5460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1" name="Google Shape;5461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2" name="Google Shape;5462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3" name="Google Shape;5463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4" name="Google Shape;5464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5" name="Google Shape;5465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6" name="Google Shape;5466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7" name="Google Shape;5467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8" name="Google Shape;5468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69" name="Google Shape;5469;p1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70" name="Google Shape;5470;p153"/>
          <p:cNvGrpSpPr/>
          <p:nvPr/>
        </p:nvGrpSpPr>
        <p:grpSpPr>
          <a:xfrm>
            <a:off x="5266277" y="1248466"/>
            <a:ext cx="306445" cy="306487"/>
            <a:chOff x="3371214" y="2042526"/>
            <a:chExt cx="225311" cy="225374"/>
          </a:xfrm>
        </p:grpSpPr>
        <p:grpSp>
          <p:nvGrpSpPr>
            <p:cNvPr id="5471" name="Google Shape;5471;p153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472" name="Google Shape;5472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3" name="Google Shape;5473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4" name="Google Shape;5474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5" name="Google Shape;5475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6" name="Google Shape;5476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7" name="Google Shape;5477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8" name="Google Shape;5478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9" name="Google Shape;5479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0" name="Google Shape;5480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81" name="Google Shape;5481;p153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2" name="Google Shape;5482;p153"/>
          <p:cNvGrpSpPr/>
          <p:nvPr/>
        </p:nvGrpSpPr>
        <p:grpSpPr>
          <a:xfrm>
            <a:off x="4959862" y="2491937"/>
            <a:ext cx="306445" cy="306487"/>
            <a:chOff x="3659389" y="2042488"/>
            <a:chExt cx="225311" cy="225374"/>
          </a:xfrm>
        </p:grpSpPr>
        <p:grpSp>
          <p:nvGrpSpPr>
            <p:cNvPr id="5483" name="Google Shape;5483;p1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484" name="Google Shape;5484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5" name="Google Shape;5485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6" name="Google Shape;5486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487" name="Google Shape;5487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8" name="Google Shape;5488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9" name="Google Shape;5489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0" name="Google Shape;5490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1" name="Google Shape;5491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2" name="Google Shape;5492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493" name="Google Shape;5493;p1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94" name="Google Shape;5494;p153"/>
          <p:cNvGrpSpPr/>
          <p:nvPr/>
        </p:nvGrpSpPr>
        <p:grpSpPr>
          <a:xfrm>
            <a:off x="4959862" y="4978880"/>
            <a:ext cx="306445" cy="306487"/>
            <a:chOff x="3659389" y="2042488"/>
            <a:chExt cx="225311" cy="225374"/>
          </a:xfrm>
        </p:grpSpPr>
        <p:grpSp>
          <p:nvGrpSpPr>
            <p:cNvPr id="5495" name="Google Shape;5495;p1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496" name="Google Shape;5496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7" name="Google Shape;5497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8" name="Google Shape;5498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499" name="Google Shape;5499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0" name="Google Shape;5500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1" name="Google Shape;5501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2" name="Google Shape;5502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3" name="Google Shape;5503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4" name="Google Shape;5504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05" name="Google Shape;5505;p1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6" name="Google Shape;5506;p153"/>
          <p:cNvGrpSpPr/>
          <p:nvPr/>
        </p:nvGrpSpPr>
        <p:grpSpPr>
          <a:xfrm>
            <a:off x="5266286" y="3429232"/>
            <a:ext cx="306445" cy="306487"/>
            <a:chOff x="3659389" y="2042488"/>
            <a:chExt cx="225311" cy="225374"/>
          </a:xfrm>
        </p:grpSpPr>
        <p:grpSp>
          <p:nvGrpSpPr>
            <p:cNvPr id="5507" name="Google Shape;5507;p153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508" name="Google Shape;5508;p153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9" name="Google Shape;5509;p153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0" name="Google Shape;5510;p153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511" name="Google Shape;5511;p153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2" name="Google Shape;5512;p153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3" name="Google Shape;5513;p153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4" name="Google Shape;5514;p153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5" name="Google Shape;5515;p153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6" name="Google Shape;5516;p153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517" name="Google Shape;5517;p153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18" name="Google Shape;5518;p153"/>
          <p:cNvCxnSpPr>
            <a:stCxn id="5216" idx="6"/>
            <a:endCxn id="5394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19" name="Google Shape;5519;p153"/>
          <p:cNvCxnSpPr>
            <a:stCxn id="5217" idx="6"/>
            <a:endCxn id="5394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0" name="Google Shape;5520;p153"/>
          <p:cNvCxnSpPr>
            <a:endCxn id="5397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1" name="Google Shape;5521;p153"/>
          <p:cNvCxnSpPr>
            <a:stCxn id="5219" idx="6"/>
            <a:endCxn id="5397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2" name="Google Shape;5522;p153"/>
          <p:cNvCxnSpPr>
            <a:endCxn id="5395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3" name="Google Shape;5523;p153"/>
          <p:cNvCxnSpPr>
            <a:stCxn id="5219" idx="6"/>
            <a:endCxn id="5396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4" name="Google Shape;5524;p153"/>
          <p:cNvCxnSpPr>
            <a:stCxn id="5218" idx="6"/>
            <a:endCxn id="5396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5" name="Google Shape;5525;p153"/>
          <p:cNvCxnSpPr>
            <a:stCxn id="5217" idx="6"/>
            <a:endCxn id="5395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26" name="Google Shape;5526;p153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7" name="Google Shape;5527;p153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8" name="Google Shape;5528;p153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9" name="Google Shape;5529;p153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30" name="Google Shape;5530;p153"/>
          <p:cNvGrpSpPr/>
          <p:nvPr/>
        </p:nvGrpSpPr>
        <p:grpSpPr>
          <a:xfrm>
            <a:off x="6928971" y="942325"/>
            <a:ext cx="619390" cy="612652"/>
            <a:chOff x="3186875" y="2837975"/>
            <a:chExt cx="455400" cy="450513"/>
          </a:xfrm>
        </p:grpSpPr>
        <p:sp>
          <p:nvSpPr>
            <p:cNvPr id="5531" name="Google Shape;5531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2" name="Google Shape;5532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5533" name="Google Shape;5533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4" name="Google Shape;5534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5" name="Google Shape;5535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36" name="Google Shape;5536;p153"/>
          <p:cNvGrpSpPr/>
          <p:nvPr/>
        </p:nvGrpSpPr>
        <p:grpSpPr>
          <a:xfrm>
            <a:off x="6928971" y="2185796"/>
            <a:ext cx="619390" cy="612652"/>
            <a:chOff x="3186875" y="2837975"/>
            <a:chExt cx="455400" cy="450513"/>
          </a:xfrm>
        </p:grpSpPr>
        <p:sp>
          <p:nvSpPr>
            <p:cNvPr id="5537" name="Google Shape;5537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8" name="Google Shape;5538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9" name="Google Shape;5539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0" name="Google Shape;5540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1" name="Google Shape;5541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2" name="Google Shape;5542;p153"/>
          <p:cNvGrpSpPr/>
          <p:nvPr/>
        </p:nvGrpSpPr>
        <p:grpSpPr>
          <a:xfrm>
            <a:off x="6928971" y="4672738"/>
            <a:ext cx="619390" cy="612652"/>
            <a:chOff x="3186875" y="2837975"/>
            <a:chExt cx="455400" cy="450513"/>
          </a:xfrm>
        </p:grpSpPr>
        <p:sp>
          <p:nvSpPr>
            <p:cNvPr id="5543" name="Google Shape;5543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4" name="Google Shape;5544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5" name="Google Shape;5545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6" name="Google Shape;5546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7" name="Google Shape;5547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8" name="Google Shape;5548;p153"/>
          <p:cNvGrpSpPr/>
          <p:nvPr/>
        </p:nvGrpSpPr>
        <p:grpSpPr>
          <a:xfrm>
            <a:off x="6928971" y="3429267"/>
            <a:ext cx="619390" cy="612652"/>
            <a:chOff x="3186875" y="2837975"/>
            <a:chExt cx="455400" cy="450513"/>
          </a:xfrm>
        </p:grpSpPr>
        <p:sp>
          <p:nvSpPr>
            <p:cNvPr id="5549" name="Google Shape;5549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0" name="Google Shape;5550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1" name="Google Shape;5551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2" name="Google Shape;5552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3" name="Google Shape;5553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54" name="Google Shape;5554;p153"/>
          <p:cNvCxnSpPr/>
          <p:nvPr/>
        </p:nvCxnSpPr>
        <p:spPr>
          <a:xfrm>
            <a:off x="4919745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5" name="Google Shape;5555;p153"/>
          <p:cNvCxnSpPr>
            <a:stCxn id="5397" idx="6"/>
            <a:endCxn id="5526" idx="2"/>
          </p:cNvCxnSpPr>
          <p:nvPr/>
        </p:nvCxnSpPr>
        <p:spPr>
          <a:xfrm flipH="1" rot="10800000">
            <a:off x="4919603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6" name="Google Shape;5556;p153"/>
          <p:cNvCxnSpPr/>
          <p:nvPr/>
        </p:nvCxnSpPr>
        <p:spPr>
          <a:xfrm>
            <a:off x="4919745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7" name="Google Shape;5557;p153"/>
          <p:cNvCxnSpPr>
            <a:endCxn id="5529" idx="2"/>
          </p:cNvCxnSpPr>
          <p:nvPr/>
        </p:nvCxnSpPr>
        <p:spPr>
          <a:xfrm>
            <a:off x="4919812" y="17024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8" name="Google Shape;5558;p153"/>
          <p:cNvCxnSpPr>
            <a:stCxn id="5395" idx="6"/>
            <a:endCxn id="5527" idx="2"/>
          </p:cNvCxnSpPr>
          <p:nvPr/>
        </p:nvCxnSpPr>
        <p:spPr>
          <a:xfrm>
            <a:off x="4919603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59" name="Google Shape;5559;p153"/>
          <p:cNvCxnSpPr>
            <a:endCxn id="5528" idx="2"/>
          </p:cNvCxnSpPr>
          <p:nvPr/>
        </p:nvCxnSpPr>
        <p:spPr>
          <a:xfrm>
            <a:off x="4919812" y="418943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0" name="Google Shape;5560;p153"/>
          <p:cNvCxnSpPr>
            <a:stCxn id="5396" idx="6"/>
            <a:endCxn id="5528" idx="2"/>
          </p:cNvCxnSpPr>
          <p:nvPr/>
        </p:nvCxnSpPr>
        <p:spPr>
          <a:xfrm>
            <a:off x="4919603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1" name="Google Shape;5561;p153"/>
          <p:cNvCxnSpPr>
            <a:stCxn id="5396" idx="6"/>
            <a:endCxn id="5527" idx="2"/>
          </p:cNvCxnSpPr>
          <p:nvPr/>
        </p:nvCxnSpPr>
        <p:spPr>
          <a:xfrm flipH="1" rot="10800000">
            <a:off x="4919603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62" name="Google Shape;5562;p153"/>
          <p:cNvSpPr/>
          <p:nvPr/>
        </p:nvSpPr>
        <p:spPr>
          <a:xfrm>
            <a:off x="8527057" y="449099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3" name="Google Shape;5563;p153"/>
          <p:cNvSpPr/>
          <p:nvPr/>
        </p:nvSpPr>
        <p:spPr>
          <a:xfrm>
            <a:off x="8527057" y="210706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4" name="Google Shape;5564;p153"/>
          <p:cNvSpPr/>
          <p:nvPr/>
        </p:nvSpPr>
        <p:spPr>
          <a:xfrm>
            <a:off x="8527057" y="293604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5" name="Google Shape;5565;p153"/>
          <p:cNvSpPr/>
          <p:nvPr/>
        </p:nvSpPr>
        <p:spPr>
          <a:xfrm>
            <a:off x="8527057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66" name="Google Shape;5566;p153"/>
          <p:cNvGrpSpPr/>
          <p:nvPr/>
        </p:nvGrpSpPr>
        <p:grpSpPr>
          <a:xfrm>
            <a:off x="9001717" y="320589"/>
            <a:ext cx="619390" cy="612652"/>
            <a:chOff x="3186875" y="2837975"/>
            <a:chExt cx="455400" cy="450513"/>
          </a:xfrm>
        </p:grpSpPr>
        <p:sp>
          <p:nvSpPr>
            <p:cNvPr id="5567" name="Google Shape;5567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8" name="Google Shape;5568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5569" name="Google Shape;5569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0" name="Google Shape;5570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1" name="Google Shape;5571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2" name="Google Shape;5572;p153"/>
          <p:cNvGrpSpPr/>
          <p:nvPr/>
        </p:nvGrpSpPr>
        <p:grpSpPr>
          <a:xfrm>
            <a:off x="9001717" y="1149570"/>
            <a:ext cx="619390" cy="612652"/>
            <a:chOff x="3186875" y="2837975"/>
            <a:chExt cx="455400" cy="450513"/>
          </a:xfrm>
        </p:grpSpPr>
        <p:sp>
          <p:nvSpPr>
            <p:cNvPr id="5573" name="Google Shape;5573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4" name="Google Shape;5574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5" name="Google Shape;5575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6" name="Google Shape;5576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7" name="Google Shape;5577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78" name="Google Shape;5578;p153"/>
          <p:cNvGrpSpPr/>
          <p:nvPr/>
        </p:nvGrpSpPr>
        <p:grpSpPr>
          <a:xfrm>
            <a:off x="9001717" y="2807532"/>
            <a:ext cx="619390" cy="612652"/>
            <a:chOff x="3186875" y="2837975"/>
            <a:chExt cx="455400" cy="450513"/>
          </a:xfrm>
        </p:grpSpPr>
        <p:sp>
          <p:nvSpPr>
            <p:cNvPr id="5579" name="Google Shape;5579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0" name="Google Shape;5580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1" name="Google Shape;5581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2" name="Google Shape;5582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3" name="Google Shape;5583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4" name="Google Shape;5584;p153"/>
          <p:cNvGrpSpPr/>
          <p:nvPr/>
        </p:nvGrpSpPr>
        <p:grpSpPr>
          <a:xfrm>
            <a:off x="9001717" y="1978551"/>
            <a:ext cx="619390" cy="612652"/>
            <a:chOff x="3186875" y="2837975"/>
            <a:chExt cx="455400" cy="450513"/>
          </a:xfrm>
        </p:grpSpPr>
        <p:sp>
          <p:nvSpPr>
            <p:cNvPr id="5585" name="Google Shape;5585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6" name="Google Shape;5586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7" name="Google Shape;5587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8" name="Google Shape;5588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9" name="Google Shape;5589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90" name="Google Shape;5590;p153"/>
          <p:cNvSpPr/>
          <p:nvPr/>
        </p:nvSpPr>
        <p:spPr>
          <a:xfrm>
            <a:off x="8527057" y="376502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1" name="Google Shape;5591;p153"/>
          <p:cNvSpPr/>
          <p:nvPr/>
        </p:nvSpPr>
        <p:spPr>
          <a:xfrm>
            <a:off x="8527057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2" name="Google Shape;5592;p153"/>
          <p:cNvSpPr/>
          <p:nvPr/>
        </p:nvSpPr>
        <p:spPr>
          <a:xfrm>
            <a:off x="8527057" y="625196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3" name="Google Shape;5593;p153"/>
          <p:cNvSpPr/>
          <p:nvPr/>
        </p:nvSpPr>
        <p:spPr>
          <a:xfrm>
            <a:off x="8527057" y="4594003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94" name="Google Shape;5594;p153"/>
          <p:cNvGrpSpPr/>
          <p:nvPr/>
        </p:nvGrpSpPr>
        <p:grpSpPr>
          <a:xfrm>
            <a:off x="9001717" y="3636512"/>
            <a:ext cx="619390" cy="612652"/>
            <a:chOff x="3186875" y="2837975"/>
            <a:chExt cx="455400" cy="450513"/>
          </a:xfrm>
        </p:grpSpPr>
        <p:sp>
          <p:nvSpPr>
            <p:cNvPr id="5595" name="Google Shape;5595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6" name="Google Shape;5596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5597" name="Google Shape;5597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8" name="Google Shape;5598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9" name="Google Shape;5599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0" name="Google Shape;5600;p153"/>
          <p:cNvGrpSpPr/>
          <p:nvPr/>
        </p:nvGrpSpPr>
        <p:grpSpPr>
          <a:xfrm>
            <a:off x="9001717" y="4465493"/>
            <a:ext cx="619390" cy="612652"/>
            <a:chOff x="3186875" y="2837975"/>
            <a:chExt cx="455400" cy="450513"/>
          </a:xfrm>
        </p:grpSpPr>
        <p:sp>
          <p:nvSpPr>
            <p:cNvPr id="5601" name="Google Shape;5601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2" name="Google Shape;5602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3" name="Google Shape;5603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4" name="Google Shape;5604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5" name="Google Shape;5605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6" name="Google Shape;5606;p153"/>
          <p:cNvGrpSpPr/>
          <p:nvPr/>
        </p:nvGrpSpPr>
        <p:grpSpPr>
          <a:xfrm>
            <a:off x="9001717" y="6123455"/>
            <a:ext cx="619390" cy="612652"/>
            <a:chOff x="3186875" y="2837975"/>
            <a:chExt cx="455400" cy="450513"/>
          </a:xfrm>
        </p:grpSpPr>
        <p:sp>
          <p:nvSpPr>
            <p:cNvPr id="5607" name="Google Shape;5607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8" name="Google Shape;5608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9" name="Google Shape;5609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0" name="Google Shape;5610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1" name="Google Shape;5611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2" name="Google Shape;5612;p153"/>
          <p:cNvGrpSpPr/>
          <p:nvPr/>
        </p:nvGrpSpPr>
        <p:grpSpPr>
          <a:xfrm>
            <a:off x="9001717" y="5294474"/>
            <a:ext cx="619390" cy="612652"/>
            <a:chOff x="3186875" y="2837975"/>
            <a:chExt cx="455400" cy="450513"/>
          </a:xfrm>
        </p:grpSpPr>
        <p:sp>
          <p:nvSpPr>
            <p:cNvPr id="5613" name="Google Shape;5613;p15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4" name="Google Shape;5614;p15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5" name="Google Shape;5615;p15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6" name="Google Shape;5616;p15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7" name="Google Shape;5617;p15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18" name="Google Shape;5618;p153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9" name="Google Shape;5619;p153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0" name="Google Shape;5620;p153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1" name="Google Shape;5621;p153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622" name="Google Shape;5622;p153"/>
          <p:cNvCxnSpPr>
            <a:stCxn id="5562" idx="2"/>
          </p:cNvCxnSpPr>
          <p:nvPr/>
        </p:nvCxnSpPr>
        <p:spPr>
          <a:xfrm flipH="1">
            <a:off x="6888757" y="666299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3" name="Google Shape;5623;p153"/>
          <p:cNvCxnSpPr>
            <a:stCxn id="5565" idx="2"/>
          </p:cNvCxnSpPr>
          <p:nvPr/>
        </p:nvCxnSpPr>
        <p:spPr>
          <a:xfrm flipH="1">
            <a:off x="6888757" y="1495280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4" name="Google Shape;5624;p153"/>
          <p:cNvCxnSpPr>
            <a:stCxn id="5563" idx="2"/>
          </p:cNvCxnSpPr>
          <p:nvPr/>
        </p:nvCxnSpPr>
        <p:spPr>
          <a:xfrm flipH="1">
            <a:off x="6888757" y="2324261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5" name="Google Shape;5625;p153"/>
          <p:cNvCxnSpPr>
            <a:stCxn id="5564" idx="2"/>
          </p:cNvCxnSpPr>
          <p:nvPr/>
        </p:nvCxnSpPr>
        <p:spPr>
          <a:xfrm rot="10800000">
            <a:off x="6888757" y="2945941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6" name="Google Shape;5626;p153"/>
          <p:cNvCxnSpPr>
            <a:stCxn id="5590" idx="2"/>
            <a:endCxn id="5527" idx="6"/>
          </p:cNvCxnSpPr>
          <p:nvPr/>
        </p:nvCxnSpPr>
        <p:spPr>
          <a:xfrm flipH="1">
            <a:off x="6888757" y="398222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7" name="Google Shape;5627;p153"/>
          <p:cNvCxnSpPr>
            <a:stCxn id="5593" idx="2"/>
          </p:cNvCxnSpPr>
          <p:nvPr/>
        </p:nvCxnSpPr>
        <p:spPr>
          <a:xfrm rot="10800000">
            <a:off x="6888757" y="4189603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8" name="Google Shape;5628;p153"/>
          <p:cNvCxnSpPr>
            <a:stCxn id="5591" idx="2"/>
            <a:endCxn id="5528" idx="6"/>
          </p:cNvCxnSpPr>
          <p:nvPr/>
        </p:nvCxnSpPr>
        <p:spPr>
          <a:xfrm rot="10800000">
            <a:off x="6888757" y="5432884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29" name="Google Shape;5629;p153"/>
          <p:cNvCxnSpPr>
            <a:stCxn id="5592" idx="2"/>
            <a:endCxn id="5528" idx="6"/>
          </p:cNvCxnSpPr>
          <p:nvPr/>
        </p:nvCxnSpPr>
        <p:spPr>
          <a:xfrm rot="10800000">
            <a:off x="6888757" y="5432964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30" name="Google Shape;5630;p153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5631" name="Google Shape;5631;p153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5632" name="Google Shape;5632;p153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5633" name="Google Shape;5633;p153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5634" name="Google Shape;5634;p153"/>
          <p:cNvCxnSpPr>
            <a:stCxn id="5618" idx="2"/>
            <a:endCxn id="5562" idx="6"/>
          </p:cNvCxnSpPr>
          <p:nvPr/>
        </p:nvCxnSpPr>
        <p:spPr>
          <a:xfrm rot="10800000">
            <a:off x="8961529" y="666380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5" name="Google Shape;5635;p153"/>
          <p:cNvCxnSpPr/>
          <p:nvPr/>
        </p:nvCxnSpPr>
        <p:spPr>
          <a:xfrm>
            <a:off x="8961600" y="1495320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6" name="Google Shape;5636;p153"/>
          <p:cNvCxnSpPr>
            <a:stCxn id="5619" idx="2"/>
          </p:cNvCxnSpPr>
          <p:nvPr/>
        </p:nvCxnSpPr>
        <p:spPr>
          <a:xfrm rot="10800000">
            <a:off x="8961529" y="2324396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7" name="Google Shape;5637;p153"/>
          <p:cNvCxnSpPr>
            <a:endCxn id="5619" idx="2"/>
          </p:cNvCxnSpPr>
          <p:nvPr/>
        </p:nvCxnSpPr>
        <p:spPr>
          <a:xfrm flipH="1" rot="10800000">
            <a:off x="8961529" y="2945996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8" name="Google Shape;5638;p153"/>
          <p:cNvCxnSpPr>
            <a:endCxn id="5620" idx="2"/>
          </p:cNvCxnSpPr>
          <p:nvPr/>
        </p:nvCxnSpPr>
        <p:spPr>
          <a:xfrm>
            <a:off x="8961529" y="3982167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39" name="Google Shape;5639;p153"/>
          <p:cNvCxnSpPr>
            <a:endCxn id="5620" idx="2"/>
          </p:cNvCxnSpPr>
          <p:nvPr/>
        </p:nvCxnSpPr>
        <p:spPr>
          <a:xfrm flipH="1" rot="10800000">
            <a:off x="8961529" y="4189467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0" name="Google Shape;5640;p153"/>
          <p:cNvCxnSpPr/>
          <p:nvPr/>
        </p:nvCxnSpPr>
        <p:spPr>
          <a:xfrm>
            <a:off x="8961600" y="5640224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41" name="Google Shape;5641;p153"/>
          <p:cNvCxnSpPr>
            <a:endCxn id="5621" idx="2"/>
          </p:cNvCxnSpPr>
          <p:nvPr/>
        </p:nvCxnSpPr>
        <p:spPr>
          <a:xfrm flipH="1" rot="10800000">
            <a:off x="8961529" y="5640184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42" name="Google Shape;5642;p153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5643" name="Google Shape;5643;p1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44" name="Google Shape;5644;p1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45" name="Google Shape;5645;p153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5646" name="Google Shape;5646;p1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47" name="Google Shape;5647;p1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48" name="Google Shape;5648;p153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5649" name="Google Shape;5649;p1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50" name="Google Shape;5650;p1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51" name="Google Shape;5651;p153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5652" name="Google Shape;5652;p1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53" name="Google Shape;5653;p1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54" name="Google Shape;5654;p153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5655" name="Google Shape;5655;p1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56" name="Google Shape;5656;p1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57" name="Google Shape;5657;p153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5658" name="Google Shape;5658;p1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59" name="Google Shape;5659;p1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60" name="Google Shape;5660;p153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5661" name="Google Shape;5661;p1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62" name="Google Shape;5662;p1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63" name="Google Shape;5663;p153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5664" name="Google Shape;5664;p15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665" name="Google Shape;5665;p15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5666" name="Google Shape;5666;p153"/>
          <p:cNvGrpSpPr/>
          <p:nvPr/>
        </p:nvGrpSpPr>
        <p:grpSpPr>
          <a:xfrm>
            <a:off x="8633434" y="589429"/>
            <a:ext cx="221960" cy="109296"/>
            <a:chOff x="620300" y="896408"/>
            <a:chExt cx="572799" cy="297000"/>
          </a:xfrm>
        </p:grpSpPr>
        <p:cxnSp>
          <p:nvCxnSpPr>
            <p:cNvPr id="5667" name="Google Shape;5667;p1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68" name="Google Shape;5668;p1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69" name="Google Shape;5669;p153"/>
          <p:cNvGrpSpPr/>
          <p:nvPr/>
        </p:nvGrpSpPr>
        <p:grpSpPr>
          <a:xfrm>
            <a:off x="8633434" y="1418410"/>
            <a:ext cx="221960" cy="109296"/>
            <a:chOff x="620300" y="896408"/>
            <a:chExt cx="572799" cy="297000"/>
          </a:xfrm>
        </p:grpSpPr>
        <p:cxnSp>
          <p:nvCxnSpPr>
            <p:cNvPr id="5670" name="Google Shape;5670;p1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1" name="Google Shape;5671;p1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72" name="Google Shape;5672;p153"/>
          <p:cNvGrpSpPr/>
          <p:nvPr/>
        </p:nvGrpSpPr>
        <p:grpSpPr>
          <a:xfrm>
            <a:off x="8633434" y="2247391"/>
            <a:ext cx="221960" cy="109296"/>
            <a:chOff x="620300" y="896408"/>
            <a:chExt cx="572799" cy="297000"/>
          </a:xfrm>
        </p:grpSpPr>
        <p:cxnSp>
          <p:nvCxnSpPr>
            <p:cNvPr id="5673" name="Google Shape;5673;p1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4" name="Google Shape;5674;p1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75" name="Google Shape;5675;p153"/>
          <p:cNvGrpSpPr/>
          <p:nvPr/>
        </p:nvGrpSpPr>
        <p:grpSpPr>
          <a:xfrm>
            <a:off x="8633434" y="3076372"/>
            <a:ext cx="221960" cy="109296"/>
            <a:chOff x="620300" y="896408"/>
            <a:chExt cx="572799" cy="297000"/>
          </a:xfrm>
        </p:grpSpPr>
        <p:cxnSp>
          <p:nvCxnSpPr>
            <p:cNvPr id="5676" name="Google Shape;5676;p1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77" name="Google Shape;5677;p1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78" name="Google Shape;5678;p153"/>
          <p:cNvGrpSpPr/>
          <p:nvPr/>
        </p:nvGrpSpPr>
        <p:grpSpPr>
          <a:xfrm>
            <a:off x="8633434" y="3905352"/>
            <a:ext cx="221960" cy="109296"/>
            <a:chOff x="620300" y="896408"/>
            <a:chExt cx="572799" cy="297000"/>
          </a:xfrm>
        </p:grpSpPr>
        <p:cxnSp>
          <p:nvCxnSpPr>
            <p:cNvPr id="5679" name="Google Shape;5679;p1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0" name="Google Shape;5680;p1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81" name="Google Shape;5681;p153"/>
          <p:cNvGrpSpPr/>
          <p:nvPr/>
        </p:nvGrpSpPr>
        <p:grpSpPr>
          <a:xfrm>
            <a:off x="8633434" y="4734333"/>
            <a:ext cx="221960" cy="109296"/>
            <a:chOff x="620300" y="896408"/>
            <a:chExt cx="572799" cy="297000"/>
          </a:xfrm>
        </p:grpSpPr>
        <p:cxnSp>
          <p:nvCxnSpPr>
            <p:cNvPr id="5682" name="Google Shape;5682;p1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3" name="Google Shape;5683;p1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84" name="Google Shape;5684;p153"/>
          <p:cNvGrpSpPr/>
          <p:nvPr/>
        </p:nvGrpSpPr>
        <p:grpSpPr>
          <a:xfrm>
            <a:off x="8633434" y="5563314"/>
            <a:ext cx="221960" cy="109296"/>
            <a:chOff x="620300" y="896408"/>
            <a:chExt cx="572799" cy="297000"/>
          </a:xfrm>
        </p:grpSpPr>
        <p:cxnSp>
          <p:nvCxnSpPr>
            <p:cNvPr id="5685" name="Google Shape;5685;p1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6" name="Google Shape;5686;p1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5687" name="Google Shape;5687;p153"/>
          <p:cNvGrpSpPr/>
          <p:nvPr/>
        </p:nvGrpSpPr>
        <p:grpSpPr>
          <a:xfrm>
            <a:off x="8633434" y="6392295"/>
            <a:ext cx="221960" cy="109296"/>
            <a:chOff x="620300" y="896408"/>
            <a:chExt cx="572799" cy="297000"/>
          </a:xfrm>
        </p:grpSpPr>
        <p:cxnSp>
          <p:nvCxnSpPr>
            <p:cNvPr id="5688" name="Google Shape;5688;p153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89" name="Google Shape;5689;p153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5693" name="Shape 5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4" name="Google Shape;5694;p154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5" name="Google Shape;5695;p154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6" name="Google Shape;5696;p154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7" name="Google Shape;5697;p154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8" name="Google Shape;5698;p154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5699" name="Google Shape;5699;p154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0" name="Google Shape;5700;p154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1" name="Google Shape;5701;p154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2" name="Google Shape;5702;p154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703" name="Google Shape;5703;p154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04" name="Google Shape;5704;p154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05" name="Google Shape;5705;p154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06" name="Google Shape;5706;p154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5707" name="Google Shape;5707;p154"/>
          <p:cNvGrpSpPr/>
          <p:nvPr/>
        </p:nvGrpSpPr>
        <p:grpSpPr>
          <a:xfrm>
            <a:off x="2990754" y="3429267"/>
            <a:ext cx="619390" cy="612652"/>
            <a:chOff x="3186875" y="2837975"/>
            <a:chExt cx="455400" cy="450513"/>
          </a:xfrm>
        </p:grpSpPr>
        <p:sp>
          <p:nvSpPr>
            <p:cNvPr id="5708" name="Google Shape;5708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9" name="Google Shape;5709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0" name="Google Shape;5710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1" name="Google Shape;5711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2" name="Google Shape;5712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3" name="Google Shape;5713;p154"/>
          <p:cNvGrpSpPr/>
          <p:nvPr/>
        </p:nvGrpSpPr>
        <p:grpSpPr>
          <a:xfrm>
            <a:off x="2990754" y="4672738"/>
            <a:ext cx="619390" cy="612652"/>
            <a:chOff x="3186875" y="2837975"/>
            <a:chExt cx="455400" cy="450513"/>
          </a:xfrm>
        </p:grpSpPr>
        <p:sp>
          <p:nvSpPr>
            <p:cNvPr id="5714" name="Google Shape;5714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5" name="Google Shape;5715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6" name="Google Shape;5716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7" name="Google Shape;5717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8" name="Google Shape;5718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19" name="Google Shape;5719;p154"/>
          <p:cNvGrpSpPr/>
          <p:nvPr/>
        </p:nvGrpSpPr>
        <p:grpSpPr>
          <a:xfrm>
            <a:off x="2990745" y="3429249"/>
            <a:ext cx="306445" cy="306487"/>
            <a:chOff x="3371214" y="2042526"/>
            <a:chExt cx="225311" cy="225374"/>
          </a:xfrm>
        </p:grpSpPr>
        <p:grpSp>
          <p:nvGrpSpPr>
            <p:cNvPr id="5720" name="Google Shape;5720;p1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721" name="Google Shape;5721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2" name="Google Shape;5722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3" name="Google Shape;5723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4" name="Google Shape;5724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5" name="Google Shape;5725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6" name="Google Shape;5726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7" name="Google Shape;5727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8" name="Google Shape;5728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29" name="Google Shape;5729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30" name="Google Shape;5730;p1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31" name="Google Shape;5731;p154"/>
          <p:cNvGrpSpPr/>
          <p:nvPr/>
        </p:nvGrpSpPr>
        <p:grpSpPr>
          <a:xfrm>
            <a:off x="2990745" y="4672720"/>
            <a:ext cx="306445" cy="306487"/>
            <a:chOff x="3371214" y="2042526"/>
            <a:chExt cx="225311" cy="225374"/>
          </a:xfrm>
        </p:grpSpPr>
        <p:grpSp>
          <p:nvGrpSpPr>
            <p:cNvPr id="5732" name="Google Shape;5732;p1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733" name="Google Shape;5733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4" name="Google Shape;5734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5" name="Google Shape;5735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6" name="Google Shape;5736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7" name="Google Shape;5737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8" name="Google Shape;5738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39" name="Google Shape;5739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0" name="Google Shape;5740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1" name="Google Shape;5741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42" name="Google Shape;5742;p1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3" name="Google Shape;5743;p154"/>
          <p:cNvGrpSpPr/>
          <p:nvPr/>
        </p:nvGrpSpPr>
        <p:grpSpPr>
          <a:xfrm>
            <a:off x="3297169" y="4979203"/>
            <a:ext cx="306445" cy="306487"/>
            <a:chOff x="3371214" y="2042526"/>
            <a:chExt cx="225311" cy="225374"/>
          </a:xfrm>
        </p:grpSpPr>
        <p:grpSp>
          <p:nvGrpSpPr>
            <p:cNvPr id="5744" name="Google Shape;5744;p1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745" name="Google Shape;5745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6" name="Google Shape;5746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7" name="Google Shape;5747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8" name="Google Shape;5748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49" name="Google Shape;5749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0" name="Google Shape;5750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1" name="Google Shape;5751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2" name="Google Shape;5752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3" name="Google Shape;5753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54" name="Google Shape;5754;p1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55" name="Google Shape;5755;p154"/>
          <p:cNvGrpSpPr/>
          <p:nvPr/>
        </p:nvGrpSpPr>
        <p:grpSpPr>
          <a:xfrm>
            <a:off x="2990709" y="942258"/>
            <a:ext cx="619404" cy="612668"/>
            <a:chOff x="2198889" y="692888"/>
            <a:chExt cx="455411" cy="450524"/>
          </a:xfrm>
        </p:grpSpPr>
        <p:grpSp>
          <p:nvGrpSpPr>
            <p:cNvPr id="5756" name="Google Shape;5756;p154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5757" name="Google Shape;5757;p154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8" name="Google Shape;5758;p154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59" name="Google Shape;5759;p154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0" name="Google Shape;5760;p154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61" name="Google Shape;5761;p154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62" name="Google Shape;5762;p154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5763" name="Google Shape;5763;p154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5764" name="Google Shape;5764;p15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5" name="Google Shape;5765;p15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6" name="Google Shape;5766;p15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5767" name="Google Shape;5767;p15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8" name="Google Shape;5768;p15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69" name="Google Shape;5769;p15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0" name="Google Shape;5770;p15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1" name="Google Shape;5771;p15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2" name="Google Shape;5772;p15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773" name="Google Shape;5773;p154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74" name="Google Shape;5774;p154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5775" name="Google Shape;5775;p154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5776" name="Google Shape;5776;p15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7" name="Google Shape;5777;p15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8" name="Google Shape;5778;p15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79" name="Google Shape;5779;p15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0" name="Google Shape;5780;p15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1" name="Google Shape;5781;p15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2" name="Google Shape;5782;p15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3" name="Google Shape;5783;p15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4" name="Google Shape;5784;p15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785" name="Google Shape;5785;p154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86" name="Google Shape;5786;p154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5787" name="Google Shape;5787;p154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5788" name="Google Shape;5788;p15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89" name="Google Shape;5789;p15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0" name="Google Shape;5790;p15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5791" name="Google Shape;5791;p15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2" name="Google Shape;5792;p15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3" name="Google Shape;5793;p15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4" name="Google Shape;5794;p15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5" name="Google Shape;5795;p15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6" name="Google Shape;5796;p15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797" name="Google Shape;5797;p154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798" name="Google Shape;5798;p154"/>
          <p:cNvGrpSpPr/>
          <p:nvPr/>
        </p:nvGrpSpPr>
        <p:grpSpPr>
          <a:xfrm>
            <a:off x="2990709" y="2185767"/>
            <a:ext cx="619404" cy="612669"/>
            <a:chOff x="2198889" y="1607300"/>
            <a:chExt cx="455411" cy="450525"/>
          </a:xfrm>
        </p:grpSpPr>
        <p:grpSp>
          <p:nvGrpSpPr>
            <p:cNvPr id="5799" name="Google Shape;5799;p154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5800" name="Google Shape;5800;p154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1" name="Google Shape;5801;p154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2" name="Google Shape;5802;p154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3" name="Google Shape;5803;p154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04" name="Google Shape;5804;p154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05" name="Google Shape;5805;p154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5806" name="Google Shape;5806;p154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5807" name="Google Shape;5807;p15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8" name="Google Shape;5808;p15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9" name="Google Shape;5809;p15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0" name="Google Shape;5810;p15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1" name="Google Shape;5811;p15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2" name="Google Shape;5812;p15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3" name="Google Shape;5813;p15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4" name="Google Shape;5814;p15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5" name="Google Shape;5815;p15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816" name="Google Shape;5816;p154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17" name="Google Shape;5817;p154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5818" name="Google Shape;5818;p154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5819" name="Google Shape;5819;p15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0" name="Google Shape;5820;p15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1" name="Google Shape;5821;p15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2" name="Google Shape;5822;p15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3" name="Google Shape;5823;p15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4" name="Google Shape;5824;p15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5" name="Google Shape;5825;p15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6" name="Google Shape;5826;p15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7" name="Google Shape;5827;p15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828" name="Google Shape;5828;p154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29" name="Google Shape;5829;p154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5830" name="Google Shape;5830;p154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5831" name="Google Shape;5831;p15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2" name="Google Shape;5832;p15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3" name="Google Shape;5833;p15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5834" name="Google Shape;5834;p15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5" name="Google Shape;5835;p15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6" name="Google Shape;5836;p15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7" name="Google Shape;5837;p15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8" name="Google Shape;5838;p15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39" name="Google Shape;5839;p15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840" name="Google Shape;5840;p154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41" name="Google Shape;5841;p154"/>
          <p:cNvGrpSpPr/>
          <p:nvPr/>
        </p:nvGrpSpPr>
        <p:grpSpPr>
          <a:xfrm>
            <a:off x="3297177" y="3429232"/>
            <a:ext cx="306445" cy="306487"/>
            <a:chOff x="3659389" y="2042488"/>
            <a:chExt cx="225311" cy="225374"/>
          </a:xfrm>
        </p:grpSpPr>
        <p:grpSp>
          <p:nvGrpSpPr>
            <p:cNvPr id="5842" name="Google Shape;5842;p1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843" name="Google Shape;5843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4" name="Google Shape;5844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5" name="Google Shape;5845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846" name="Google Shape;5846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7" name="Google Shape;5847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8" name="Google Shape;5848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49" name="Google Shape;5849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0" name="Google Shape;5850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1" name="Google Shape;5851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52" name="Google Shape;5852;p1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3" name="Google Shape;5853;p154"/>
          <p:cNvGrpSpPr/>
          <p:nvPr/>
        </p:nvGrpSpPr>
        <p:grpSpPr>
          <a:xfrm>
            <a:off x="2990754" y="3735408"/>
            <a:ext cx="306445" cy="306487"/>
            <a:chOff x="3659389" y="2042488"/>
            <a:chExt cx="225311" cy="225374"/>
          </a:xfrm>
        </p:grpSpPr>
        <p:grpSp>
          <p:nvGrpSpPr>
            <p:cNvPr id="5854" name="Google Shape;5854;p1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855" name="Google Shape;5855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6" name="Google Shape;5856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7" name="Google Shape;5857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858" name="Google Shape;5858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59" name="Google Shape;5859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0" name="Google Shape;5860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1" name="Google Shape;5861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2" name="Google Shape;5862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3" name="Google Shape;5863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64" name="Google Shape;5864;p1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5" name="Google Shape;5865;p154"/>
          <p:cNvGrpSpPr/>
          <p:nvPr/>
        </p:nvGrpSpPr>
        <p:grpSpPr>
          <a:xfrm>
            <a:off x="3297177" y="4672703"/>
            <a:ext cx="306445" cy="306487"/>
            <a:chOff x="3659389" y="2042488"/>
            <a:chExt cx="225311" cy="225374"/>
          </a:xfrm>
        </p:grpSpPr>
        <p:grpSp>
          <p:nvGrpSpPr>
            <p:cNvPr id="5866" name="Google Shape;5866;p1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867" name="Google Shape;5867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8" name="Google Shape;5868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69" name="Google Shape;5869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870" name="Google Shape;5870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1" name="Google Shape;5871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2" name="Google Shape;5872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3" name="Google Shape;5873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4" name="Google Shape;5874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75" name="Google Shape;5875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76" name="Google Shape;5876;p1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77" name="Google Shape;5877;p154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8" name="Google Shape;5878;p154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9" name="Google Shape;5879;p154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0" name="Google Shape;5880;p154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81" name="Google Shape;5881;p154"/>
          <p:cNvGrpSpPr/>
          <p:nvPr/>
        </p:nvGrpSpPr>
        <p:grpSpPr>
          <a:xfrm>
            <a:off x="4959863" y="942325"/>
            <a:ext cx="619390" cy="612652"/>
            <a:chOff x="3186875" y="2837975"/>
            <a:chExt cx="455400" cy="450513"/>
          </a:xfrm>
        </p:grpSpPr>
        <p:sp>
          <p:nvSpPr>
            <p:cNvPr id="5882" name="Google Shape;5882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3" name="Google Shape;5883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5884" name="Google Shape;5884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5" name="Google Shape;5885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6" name="Google Shape;5886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7" name="Google Shape;5887;p154"/>
          <p:cNvGrpSpPr/>
          <p:nvPr/>
        </p:nvGrpSpPr>
        <p:grpSpPr>
          <a:xfrm>
            <a:off x="5266286" y="942290"/>
            <a:ext cx="306445" cy="306487"/>
            <a:chOff x="3659389" y="2042488"/>
            <a:chExt cx="225311" cy="225374"/>
          </a:xfrm>
        </p:grpSpPr>
        <p:grpSp>
          <p:nvGrpSpPr>
            <p:cNvPr id="5888" name="Google Shape;5888;p1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889" name="Google Shape;5889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0" name="Google Shape;5890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1" name="Google Shape;5891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892" name="Google Shape;5892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3" name="Google Shape;5893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4" name="Google Shape;5894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5" name="Google Shape;5895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6" name="Google Shape;5896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97" name="Google Shape;5897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898" name="Google Shape;5898;p1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9" name="Google Shape;5899;p154"/>
          <p:cNvGrpSpPr/>
          <p:nvPr/>
        </p:nvGrpSpPr>
        <p:grpSpPr>
          <a:xfrm>
            <a:off x="4959863" y="2185796"/>
            <a:ext cx="619390" cy="612652"/>
            <a:chOff x="3186875" y="2837975"/>
            <a:chExt cx="455400" cy="450513"/>
          </a:xfrm>
        </p:grpSpPr>
        <p:sp>
          <p:nvSpPr>
            <p:cNvPr id="5900" name="Google Shape;5900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1" name="Google Shape;5901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2" name="Google Shape;5902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3" name="Google Shape;5903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4" name="Google Shape;5904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05" name="Google Shape;5905;p154"/>
          <p:cNvGrpSpPr/>
          <p:nvPr/>
        </p:nvGrpSpPr>
        <p:grpSpPr>
          <a:xfrm>
            <a:off x="4959863" y="4672738"/>
            <a:ext cx="619390" cy="612652"/>
            <a:chOff x="3186875" y="2837975"/>
            <a:chExt cx="455400" cy="450513"/>
          </a:xfrm>
        </p:grpSpPr>
        <p:sp>
          <p:nvSpPr>
            <p:cNvPr id="5906" name="Google Shape;5906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7" name="Google Shape;5907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8" name="Google Shape;5908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9" name="Google Shape;5909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0" name="Google Shape;5910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1" name="Google Shape;5911;p154"/>
          <p:cNvGrpSpPr/>
          <p:nvPr/>
        </p:nvGrpSpPr>
        <p:grpSpPr>
          <a:xfrm>
            <a:off x="4959863" y="3429267"/>
            <a:ext cx="619390" cy="612652"/>
            <a:chOff x="3186875" y="2837975"/>
            <a:chExt cx="455400" cy="450513"/>
          </a:xfrm>
        </p:grpSpPr>
        <p:sp>
          <p:nvSpPr>
            <p:cNvPr id="5912" name="Google Shape;5912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3" name="Google Shape;5913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4" name="Google Shape;5914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5" name="Google Shape;5915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6" name="Google Shape;5916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17" name="Google Shape;5917;p154"/>
          <p:cNvGrpSpPr/>
          <p:nvPr/>
        </p:nvGrpSpPr>
        <p:grpSpPr>
          <a:xfrm>
            <a:off x="4959853" y="2185778"/>
            <a:ext cx="306445" cy="306487"/>
            <a:chOff x="3371214" y="2042526"/>
            <a:chExt cx="225311" cy="225374"/>
          </a:xfrm>
        </p:grpSpPr>
        <p:grpSp>
          <p:nvGrpSpPr>
            <p:cNvPr id="5918" name="Google Shape;5918;p1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919" name="Google Shape;5919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0" name="Google Shape;5920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1" name="Google Shape;5921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2" name="Google Shape;5922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3" name="Google Shape;5923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4" name="Google Shape;5924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5" name="Google Shape;5925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6" name="Google Shape;5926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27" name="Google Shape;5927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28" name="Google Shape;5928;p1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29" name="Google Shape;5929;p154"/>
          <p:cNvGrpSpPr/>
          <p:nvPr/>
        </p:nvGrpSpPr>
        <p:grpSpPr>
          <a:xfrm>
            <a:off x="4959853" y="4672720"/>
            <a:ext cx="306445" cy="306487"/>
            <a:chOff x="3371214" y="2042526"/>
            <a:chExt cx="225311" cy="225374"/>
          </a:xfrm>
        </p:grpSpPr>
        <p:grpSp>
          <p:nvGrpSpPr>
            <p:cNvPr id="5930" name="Google Shape;5930;p1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931" name="Google Shape;5931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2" name="Google Shape;5932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3" name="Google Shape;5933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4" name="Google Shape;5934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5" name="Google Shape;5935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6" name="Google Shape;5936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7" name="Google Shape;5937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8" name="Google Shape;5938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39" name="Google Shape;5939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40" name="Google Shape;5940;p1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41" name="Google Shape;5941;p154"/>
          <p:cNvGrpSpPr/>
          <p:nvPr/>
        </p:nvGrpSpPr>
        <p:grpSpPr>
          <a:xfrm>
            <a:off x="5266277" y="3735731"/>
            <a:ext cx="306445" cy="306487"/>
            <a:chOff x="3371214" y="2042526"/>
            <a:chExt cx="225311" cy="225374"/>
          </a:xfrm>
        </p:grpSpPr>
        <p:grpSp>
          <p:nvGrpSpPr>
            <p:cNvPr id="5942" name="Google Shape;5942;p1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943" name="Google Shape;5943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4" name="Google Shape;5944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5" name="Google Shape;5945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6" name="Google Shape;5946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7" name="Google Shape;5947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8" name="Google Shape;5948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49" name="Google Shape;5949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0" name="Google Shape;5950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1" name="Google Shape;5951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52" name="Google Shape;5952;p1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53" name="Google Shape;5953;p154"/>
          <p:cNvGrpSpPr/>
          <p:nvPr/>
        </p:nvGrpSpPr>
        <p:grpSpPr>
          <a:xfrm>
            <a:off x="5266277" y="1248466"/>
            <a:ext cx="306445" cy="306487"/>
            <a:chOff x="3371214" y="2042526"/>
            <a:chExt cx="225311" cy="225374"/>
          </a:xfrm>
        </p:grpSpPr>
        <p:grpSp>
          <p:nvGrpSpPr>
            <p:cNvPr id="5954" name="Google Shape;5954;p15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5955" name="Google Shape;5955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6" name="Google Shape;5956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7" name="Google Shape;5957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8" name="Google Shape;5958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59" name="Google Shape;5959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0" name="Google Shape;5960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1" name="Google Shape;5961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2" name="Google Shape;5962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3" name="Google Shape;5963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64" name="Google Shape;5964;p15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5" name="Google Shape;5965;p154"/>
          <p:cNvGrpSpPr/>
          <p:nvPr/>
        </p:nvGrpSpPr>
        <p:grpSpPr>
          <a:xfrm>
            <a:off x="4959862" y="2491937"/>
            <a:ext cx="306445" cy="306487"/>
            <a:chOff x="3659389" y="2042488"/>
            <a:chExt cx="225311" cy="225374"/>
          </a:xfrm>
        </p:grpSpPr>
        <p:grpSp>
          <p:nvGrpSpPr>
            <p:cNvPr id="5966" name="Google Shape;5966;p1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967" name="Google Shape;5967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8" name="Google Shape;5968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69" name="Google Shape;5969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970" name="Google Shape;5970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1" name="Google Shape;5971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2" name="Google Shape;5972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3" name="Google Shape;5973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4" name="Google Shape;5974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75" name="Google Shape;5975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76" name="Google Shape;5976;p1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7" name="Google Shape;5977;p154"/>
          <p:cNvGrpSpPr/>
          <p:nvPr/>
        </p:nvGrpSpPr>
        <p:grpSpPr>
          <a:xfrm>
            <a:off x="4959862" y="4978880"/>
            <a:ext cx="306445" cy="306487"/>
            <a:chOff x="3659389" y="2042488"/>
            <a:chExt cx="225311" cy="225374"/>
          </a:xfrm>
        </p:grpSpPr>
        <p:grpSp>
          <p:nvGrpSpPr>
            <p:cNvPr id="5978" name="Google Shape;5978;p1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979" name="Google Shape;5979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0" name="Google Shape;5980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1" name="Google Shape;5981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982" name="Google Shape;5982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3" name="Google Shape;5983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4" name="Google Shape;5984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5" name="Google Shape;5985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6" name="Google Shape;5986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87" name="Google Shape;5987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988" name="Google Shape;5988;p1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9" name="Google Shape;5989;p154"/>
          <p:cNvGrpSpPr/>
          <p:nvPr/>
        </p:nvGrpSpPr>
        <p:grpSpPr>
          <a:xfrm>
            <a:off x="5266286" y="3429232"/>
            <a:ext cx="306445" cy="306487"/>
            <a:chOff x="3659389" y="2042488"/>
            <a:chExt cx="225311" cy="225374"/>
          </a:xfrm>
        </p:grpSpPr>
        <p:grpSp>
          <p:nvGrpSpPr>
            <p:cNvPr id="5990" name="Google Shape;5990;p15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5991" name="Google Shape;5991;p15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2" name="Google Shape;5992;p15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3" name="Google Shape;5993;p15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5994" name="Google Shape;5994;p15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5" name="Google Shape;5995;p15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6" name="Google Shape;5996;p15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7" name="Google Shape;5997;p15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8" name="Google Shape;5998;p15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99" name="Google Shape;5999;p15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000" name="Google Shape;6000;p15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01" name="Google Shape;6001;p154"/>
          <p:cNvCxnSpPr>
            <a:stCxn id="5699" idx="6"/>
            <a:endCxn id="5877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2" name="Google Shape;6002;p154"/>
          <p:cNvCxnSpPr>
            <a:stCxn id="5700" idx="6"/>
            <a:endCxn id="5877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3" name="Google Shape;6003;p154"/>
          <p:cNvCxnSpPr>
            <a:endCxn id="5880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4" name="Google Shape;6004;p154"/>
          <p:cNvCxnSpPr>
            <a:stCxn id="5702" idx="6"/>
            <a:endCxn id="5880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5" name="Google Shape;6005;p154"/>
          <p:cNvCxnSpPr>
            <a:endCxn id="5878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6" name="Google Shape;6006;p154"/>
          <p:cNvCxnSpPr>
            <a:stCxn id="5702" idx="6"/>
            <a:endCxn id="5879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7" name="Google Shape;6007;p154"/>
          <p:cNvCxnSpPr>
            <a:stCxn id="5701" idx="6"/>
            <a:endCxn id="5879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08" name="Google Shape;6008;p154"/>
          <p:cNvCxnSpPr>
            <a:stCxn id="5700" idx="6"/>
            <a:endCxn id="5878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9" name="Google Shape;6009;p154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0" name="Google Shape;6010;p154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1" name="Google Shape;6011;p154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2" name="Google Shape;6012;p154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13" name="Google Shape;6013;p154"/>
          <p:cNvGrpSpPr/>
          <p:nvPr/>
        </p:nvGrpSpPr>
        <p:grpSpPr>
          <a:xfrm>
            <a:off x="6928971" y="942325"/>
            <a:ext cx="619390" cy="612652"/>
            <a:chOff x="3186875" y="2837975"/>
            <a:chExt cx="455400" cy="450513"/>
          </a:xfrm>
        </p:grpSpPr>
        <p:sp>
          <p:nvSpPr>
            <p:cNvPr id="6014" name="Google Shape;6014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5" name="Google Shape;6015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6016" name="Google Shape;6016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7" name="Google Shape;6017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8" name="Google Shape;6018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19" name="Google Shape;6019;p154"/>
          <p:cNvGrpSpPr/>
          <p:nvPr/>
        </p:nvGrpSpPr>
        <p:grpSpPr>
          <a:xfrm>
            <a:off x="6928971" y="2185796"/>
            <a:ext cx="619390" cy="612652"/>
            <a:chOff x="3186875" y="2837975"/>
            <a:chExt cx="455400" cy="450513"/>
          </a:xfrm>
        </p:grpSpPr>
        <p:sp>
          <p:nvSpPr>
            <p:cNvPr id="6020" name="Google Shape;6020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1" name="Google Shape;6021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2" name="Google Shape;6022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3" name="Google Shape;6023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4" name="Google Shape;6024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25" name="Google Shape;6025;p154"/>
          <p:cNvGrpSpPr/>
          <p:nvPr/>
        </p:nvGrpSpPr>
        <p:grpSpPr>
          <a:xfrm>
            <a:off x="6928971" y="4672738"/>
            <a:ext cx="619390" cy="612652"/>
            <a:chOff x="3186875" y="2837975"/>
            <a:chExt cx="455400" cy="450513"/>
          </a:xfrm>
        </p:grpSpPr>
        <p:sp>
          <p:nvSpPr>
            <p:cNvPr id="6026" name="Google Shape;6026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7" name="Google Shape;6027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8" name="Google Shape;6028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9" name="Google Shape;6029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0" name="Google Shape;6030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31" name="Google Shape;6031;p154"/>
          <p:cNvGrpSpPr/>
          <p:nvPr/>
        </p:nvGrpSpPr>
        <p:grpSpPr>
          <a:xfrm>
            <a:off x="6928971" y="3429267"/>
            <a:ext cx="619390" cy="612652"/>
            <a:chOff x="3186875" y="2837975"/>
            <a:chExt cx="455400" cy="450513"/>
          </a:xfrm>
        </p:grpSpPr>
        <p:sp>
          <p:nvSpPr>
            <p:cNvPr id="6032" name="Google Shape;6032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3" name="Google Shape;6033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4" name="Google Shape;6034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5" name="Google Shape;6035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6" name="Google Shape;6036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037" name="Google Shape;6037;p154"/>
          <p:cNvCxnSpPr/>
          <p:nvPr/>
        </p:nvCxnSpPr>
        <p:spPr>
          <a:xfrm>
            <a:off x="4919745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8" name="Google Shape;6038;p154"/>
          <p:cNvCxnSpPr>
            <a:stCxn id="5880" idx="6"/>
            <a:endCxn id="6009" idx="2"/>
          </p:cNvCxnSpPr>
          <p:nvPr/>
        </p:nvCxnSpPr>
        <p:spPr>
          <a:xfrm flipH="1" rot="10800000">
            <a:off x="4919603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39" name="Google Shape;6039;p154"/>
          <p:cNvCxnSpPr/>
          <p:nvPr/>
        </p:nvCxnSpPr>
        <p:spPr>
          <a:xfrm>
            <a:off x="4919745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0" name="Google Shape;6040;p154"/>
          <p:cNvCxnSpPr>
            <a:endCxn id="6012" idx="2"/>
          </p:cNvCxnSpPr>
          <p:nvPr/>
        </p:nvCxnSpPr>
        <p:spPr>
          <a:xfrm>
            <a:off x="4919812" y="17024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1" name="Google Shape;6041;p154"/>
          <p:cNvCxnSpPr>
            <a:stCxn id="5878" idx="6"/>
            <a:endCxn id="6010" idx="2"/>
          </p:cNvCxnSpPr>
          <p:nvPr/>
        </p:nvCxnSpPr>
        <p:spPr>
          <a:xfrm>
            <a:off x="4919603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2" name="Google Shape;6042;p154"/>
          <p:cNvCxnSpPr>
            <a:endCxn id="6011" idx="2"/>
          </p:cNvCxnSpPr>
          <p:nvPr/>
        </p:nvCxnSpPr>
        <p:spPr>
          <a:xfrm>
            <a:off x="4919812" y="418943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3" name="Google Shape;6043;p154"/>
          <p:cNvCxnSpPr>
            <a:stCxn id="5879" idx="6"/>
            <a:endCxn id="6011" idx="2"/>
          </p:cNvCxnSpPr>
          <p:nvPr/>
        </p:nvCxnSpPr>
        <p:spPr>
          <a:xfrm>
            <a:off x="4919603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44" name="Google Shape;6044;p154"/>
          <p:cNvCxnSpPr>
            <a:stCxn id="5879" idx="6"/>
            <a:endCxn id="6010" idx="2"/>
          </p:cNvCxnSpPr>
          <p:nvPr/>
        </p:nvCxnSpPr>
        <p:spPr>
          <a:xfrm flipH="1" rot="10800000">
            <a:off x="4919603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45" name="Google Shape;6045;p154"/>
          <p:cNvSpPr/>
          <p:nvPr/>
        </p:nvSpPr>
        <p:spPr>
          <a:xfrm>
            <a:off x="8527057" y="449099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6" name="Google Shape;6046;p154"/>
          <p:cNvSpPr/>
          <p:nvPr/>
        </p:nvSpPr>
        <p:spPr>
          <a:xfrm>
            <a:off x="8527057" y="210706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7" name="Google Shape;6047;p154"/>
          <p:cNvSpPr/>
          <p:nvPr/>
        </p:nvSpPr>
        <p:spPr>
          <a:xfrm>
            <a:off x="8527057" y="293604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8" name="Google Shape;6048;p154"/>
          <p:cNvSpPr/>
          <p:nvPr/>
        </p:nvSpPr>
        <p:spPr>
          <a:xfrm>
            <a:off x="8527057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49" name="Google Shape;6049;p154"/>
          <p:cNvGrpSpPr/>
          <p:nvPr/>
        </p:nvGrpSpPr>
        <p:grpSpPr>
          <a:xfrm>
            <a:off x="9001717" y="320589"/>
            <a:ext cx="619390" cy="612652"/>
            <a:chOff x="3186875" y="2837975"/>
            <a:chExt cx="455400" cy="450513"/>
          </a:xfrm>
        </p:grpSpPr>
        <p:sp>
          <p:nvSpPr>
            <p:cNvPr id="6050" name="Google Shape;6050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1" name="Google Shape;6051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6052" name="Google Shape;6052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3" name="Google Shape;6053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4" name="Google Shape;6054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55" name="Google Shape;6055;p154"/>
          <p:cNvGrpSpPr/>
          <p:nvPr/>
        </p:nvGrpSpPr>
        <p:grpSpPr>
          <a:xfrm>
            <a:off x="9001717" y="1149570"/>
            <a:ext cx="619390" cy="612652"/>
            <a:chOff x="3186875" y="2837975"/>
            <a:chExt cx="455400" cy="450513"/>
          </a:xfrm>
        </p:grpSpPr>
        <p:sp>
          <p:nvSpPr>
            <p:cNvPr id="6056" name="Google Shape;6056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7" name="Google Shape;6057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8" name="Google Shape;6058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9" name="Google Shape;6059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0" name="Google Shape;6060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1" name="Google Shape;6061;p154"/>
          <p:cNvGrpSpPr/>
          <p:nvPr/>
        </p:nvGrpSpPr>
        <p:grpSpPr>
          <a:xfrm>
            <a:off x="9001717" y="2807532"/>
            <a:ext cx="619390" cy="612652"/>
            <a:chOff x="3186875" y="2837975"/>
            <a:chExt cx="455400" cy="450513"/>
          </a:xfrm>
        </p:grpSpPr>
        <p:sp>
          <p:nvSpPr>
            <p:cNvPr id="6062" name="Google Shape;6062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3" name="Google Shape;6063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4" name="Google Shape;6064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5" name="Google Shape;6065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6" name="Google Shape;6066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67" name="Google Shape;6067;p154"/>
          <p:cNvGrpSpPr/>
          <p:nvPr/>
        </p:nvGrpSpPr>
        <p:grpSpPr>
          <a:xfrm>
            <a:off x="9001717" y="1978551"/>
            <a:ext cx="619390" cy="612652"/>
            <a:chOff x="3186875" y="2837975"/>
            <a:chExt cx="455400" cy="450513"/>
          </a:xfrm>
        </p:grpSpPr>
        <p:sp>
          <p:nvSpPr>
            <p:cNvPr id="6068" name="Google Shape;6068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9" name="Google Shape;6069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0" name="Google Shape;6070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1" name="Google Shape;6071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2" name="Google Shape;6072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3" name="Google Shape;6073;p154"/>
          <p:cNvSpPr/>
          <p:nvPr/>
        </p:nvSpPr>
        <p:spPr>
          <a:xfrm>
            <a:off x="8527057" y="376502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4" name="Google Shape;6074;p154"/>
          <p:cNvSpPr/>
          <p:nvPr/>
        </p:nvSpPr>
        <p:spPr>
          <a:xfrm>
            <a:off x="8527057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5" name="Google Shape;6075;p154"/>
          <p:cNvSpPr/>
          <p:nvPr/>
        </p:nvSpPr>
        <p:spPr>
          <a:xfrm>
            <a:off x="8527057" y="625196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6" name="Google Shape;6076;p154"/>
          <p:cNvSpPr/>
          <p:nvPr/>
        </p:nvSpPr>
        <p:spPr>
          <a:xfrm>
            <a:off x="8527057" y="4594003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77" name="Google Shape;6077;p154"/>
          <p:cNvGrpSpPr/>
          <p:nvPr/>
        </p:nvGrpSpPr>
        <p:grpSpPr>
          <a:xfrm>
            <a:off x="9001717" y="3636512"/>
            <a:ext cx="619390" cy="612652"/>
            <a:chOff x="3186875" y="2837975"/>
            <a:chExt cx="455400" cy="450513"/>
          </a:xfrm>
        </p:grpSpPr>
        <p:sp>
          <p:nvSpPr>
            <p:cNvPr id="6078" name="Google Shape;6078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9" name="Google Shape;6079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6080" name="Google Shape;6080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1" name="Google Shape;6081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2" name="Google Shape;6082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3" name="Google Shape;6083;p154"/>
          <p:cNvGrpSpPr/>
          <p:nvPr/>
        </p:nvGrpSpPr>
        <p:grpSpPr>
          <a:xfrm>
            <a:off x="9001717" y="4465493"/>
            <a:ext cx="619390" cy="612652"/>
            <a:chOff x="3186875" y="2837975"/>
            <a:chExt cx="455400" cy="450513"/>
          </a:xfrm>
        </p:grpSpPr>
        <p:sp>
          <p:nvSpPr>
            <p:cNvPr id="6084" name="Google Shape;6084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5" name="Google Shape;6085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6" name="Google Shape;6086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7" name="Google Shape;6087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8" name="Google Shape;6088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89" name="Google Shape;6089;p154"/>
          <p:cNvGrpSpPr/>
          <p:nvPr/>
        </p:nvGrpSpPr>
        <p:grpSpPr>
          <a:xfrm>
            <a:off x="9001717" y="6123455"/>
            <a:ext cx="619390" cy="612652"/>
            <a:chOff x="3186875" y="2837975"/>
            <a:chExt cx="455400" cy="450513"/>
          </a:xfrm>
        </p:grpSpPr>
        <p:sp>
          <p:nvSpPr>
            <p:cNvPr id="6090" name="Google Shape;6090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1" name="Google Shape;6091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2" name="Google Shape;6092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3" name="Google Shape;6093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4" name="Google Shape;6094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5" name="Google Shape;6095;p154"/>
          <p:cNvGrpSpPr/>
          <p:nvPr/>
        </p:nvGrpSpPr>
        <p:grpSpPr>
          <a:xfrm>
            <a:off x="9001717" y="5294474"/>
            <a:ext cx="619390" cy="612652"/>
            <a:chOff x="3186875" y="2837975"/>
            <a:chExt cx="455400" cy="450513"/>
          </a:xfrm>
        </p:grpSpPr>
        <p:sp>
          <p:nvSpPr>
            <p:cNvPr id="6096" name="Google Shape;6096;p15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7" name="Google Shape;6097;p15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8" name="Google Shape;6098;p15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9" name="Google Shape;6099;p15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0" name="Google Shape;6100;p15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101" name="Google Shape;6101;p154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2" name="Google Shape;6102;p154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3" name="Google Shape;6103;p154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4" name="Google Shape;6104;p154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05" name="Google Shape;6105;p154"/>
          <p:cNvCxnSpPr>
            <a:stCxn id="6045" idx="2"/>
          </p:cNvCxnSpPr>
          <p:nvPr/>
        </p:nvCxnSpPr>
        <p:spPr>
          <a:xfrm flipH="1">
            <a:off x="6888757" y="666299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6" name="Google Shape;6106;p154"/>
          <p:cNvCxnSpPr>
            <a:stCxn id="6048" idx="2"/>
          </p:cNvCxnSpPr>
          <p:nvPr/>
        </p:nvCxnSpPr>
        <p:spPr>
          <a:xfrm flipH="1">
            <a:off x="6888757" y="1495280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7" name="Google Shape;6107;p154"/>
          <p:cNvCxnSpPr>
            <a:stCxn id="6046" idx="2"/>
          </p:cNvCxnSpPr>
          <p:nvPr/>
        </p:nvCxnSpPr>
        <p:spPr>
          <a:xfrm flipH="1">
            <a:off x="6888757" y="2324261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8" name="Google Shape;6108;p154"/>
          <p:cNvCxnSpPr>
            <a:stCxn id="6047" idx="2"/>
          </p:cNvCxnSpPr>
          <p:nvPr/>
        </p:nvCxnSpPr>
        <p:spPr>
          <a:xfrm rot="10800000">
            <a:off x="6888757" y="2945941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9" name="Google Shape;6109;p154"/>
          <p:cNvCxnSpPr>
            <a:stCxn id="6073" idx="2"/>
            <a:endCxn id="6010" idx="6"/>
          </p:cNvCxnSpPr>
          <p:nvPr/>
        </p:nvCxnSpPr>
        <p:spPr>
          <a:xfrm flipH="1">
            <a:off x="6888757" y="398222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0" name="Google Shape;6110;p154"/>
          <p:cNvCxnSpPr>
            <a:stCxn id="6076" idx="2"/>
          </p:cNvCxnSpPr>
          <p:nvPr/>
        </p:nvCxnSpPr>
        <p:spPr>
          <a:xfrm rot="10800000">
            <a:off x="6888757" y="4189603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1" name="Google Shape;6111;p154"/>
          <p:cNvCxnSpPr>
            <a:stCxn id="6074" idx="2"/>
            <a:endCxn id="6011" idx="6"/>
          </p:cNvCxnSpPr>
          <p:nvPr/>
        </p:nvCxnSpPr>
        <p:spPr>
          <a:xfrm rot="10800000">
            <a:off x="6888757" y="5432884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2" name="Google Shape;6112;p154"/>
          <p:cNvCxnSpPr>
            <a:stCxn id="6075" idx="2"/>
            <a:endCxn id="6011" idx="6"/>
          </p:cNvCxnSpPr>
          <p:nvPr/>
        </p:nvCxnSpPr>
        <p:spPr>
          <a:xfrm rot="10800000">
            <a:off x="6888757" y="5432964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3" name="Google Shape;6113;p154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6114" name="Google Shape;6114;p154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6115" name="Google Shape;6115;p154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6116" name="Google Shape;6116;p154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6117" name="Google Shape;6117;p154"/>
          <p:cNvCxnSpPr>
            <a:stCxn id="6101" idx="2"/>
            <a:endCxn id="6045" idx="6"/>
          </p:cNvCxnSpPr>
          <p:nvPr/>
        </p:nvCxnSpPr>
        <p:spPr>
          <a:xfrm rot="10800000">
            <a:off x="8961529" y="666380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8" name="Google Shape;6118;p154"/>
          <p:cNvCxnSpPr/>
          <p:nvPr/>
        </p:nvCxnSpPr>
        <p:spPr>
          <a:xfrm>
            <a:off x="8961600" y="1495320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9" name="Google Shape;6119;p154"/>
          <p:cNvCxnSpPr>
            <a:stCxn id="6102" idx="2"/>
          </p:cNvCxnSpPr>
          <p:nvPr/>
        </p:nvCxnSpPr>
        <p:spPr>
          <a:xfrm rot="10800000">
            <a:off x="8961529" y="2324396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0" name="Google Shape;6120;p154"/>
          <p:cNvCxnSpPr>
            <a:endCxn id="6102" idx="2"/>
          </p:cNvCxnSpPr>
          <p:nvPr/>
        </p:nvCxnSpPr>
        <p:spPr>
          <a:xfrm flipH="1" rot="10800000">
            <a:off x="8961529" y="2945996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1" name="Google Shape;6121;p154"/>
          <p:cNvCxnSpPr>
            <a:endCxn id="6103" idx="2"/>
          </p:cNvCxnSpPr>
          <p:nvPr/>
        </p:nvCxnSpPr>
        <p:spPr>
          <a:xfrm>
            <a:off x="8961529" y="3982167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2" name="Google Shape;6122;p154"/>
          <p:cNvCxnSpPr>
            <a:endCxn id="6103" idx="2"/>
          </p:cNvCxnSpPr>
          <p:nvPr/>
        </p:nvCxnSpPr>
        <p:spPr>
          <a:xfrm flipH="1" rot="10800000">
            <a:off x="8961529" y="4189467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3" name="Google Shape;6123;p154"/>
          <p:cNvCxnSpPr/>
          <p:nvPr/>
        </p:nvCxnSpPr>
        <p:spPr>
          <a:xfrm>
            <a:off x="8961600" y="5640224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4" name="Google Shape;6124;p154"/>
          <p:cNvCxnSpPr>
            <a:endCxn id="6104" idx="2"/>
          </p:cNvCxnSpPr>
          <p:nvPr/>
        </p:nvCxnSpPr>
        <p:spPr>
          <a:xfrm flipH="1" rot="10800000">
            <a:off x="8961529" y="5640184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25" name="Google Shape;6125;p154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6126" name="Google Shape;6126;p1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27" name="Google Shape;6127;p1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28" name="Google Shape;6128;p154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6129" name="Google Shape;6129;p1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30" name="Google Shape;6130;p1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31" name="Google Shape;6131;p154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6132" name="Google Shape;6132;p1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33" name="Google Shape;6133;p1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34" name="Google Shape;6134;p154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6135" name="Google Shape;6135;p1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36" name="Google Shape;6136;p1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37" name="Google Shape;6137;p154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6138" name="Google Shape;6138;p1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39" name="Google Shape;6139;p1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40" name="Google Shape;6140;p154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6141" name="Google Shape;6141;p1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42" name="Google Shape;6142;p1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43" name="Google Shape;6143;p154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6144" name="Google Shape;6144;p1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45" name="Google Shape;6145;p1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46" name="Google Shape;6146;p154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6147" name="Google Shape;6147;p15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148" name="Google Shape;6148;p15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149" name="Google Shape;6149;p154"/>
          <p:cNvGrpSpPr/>
          <p:nvPr/>
        </p:nvGrpSpPr>
        <p:grpSpPr>
          <a:xfrm>
            <a:off x="8633434" y="589429"/>
            <a:ext cx="221960" cy="109296"/>
            <a:chOff x="620300" y="896408"/>
            <a:chExt cx="572799" cy="297000"/>
          </a:xfrm>
        </p:grpSpPr>
        <p:cxnSp>
          <p:nvCxnSpPr>
            <p:cNvPr id="6150" name="Google Shape;6150;p1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1" name="Google Shape;6151;p1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52" name="Google Shape;6152;p154"/>
          <p:cNvGrpSpPr/>
          <p:nvPr/>
        </p:nvGrpSpPr>
        <p:grpSpPr>
          <a:xfrm>
            <a:off x="8633434" y="1418410"/>
            <a:ext cx="221960" cy="109296"/>
            <a:chOff x="620300" y="896408"/>
            <a:chExt cx="572799" cy="297000"/>
          </a:xfrm>
        </p:grpSpPr>
        <p:cxnSp>
          <p:nvCxnSpPr>
            <p:cNvPr id="6153" name="Google Shape;6153;p1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4" name="Google Shape;6154;p1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55" name="Google Shape;6155;p154"/>
          <p:cNvGrpSpPr/>
          <p:nvPr/>
        </p:nvGrpSpPr>
        <p:grpSpPr>
          <a:xfrm>
            <a:off x="8633434" y="2247391"/>
            <a:ext cx="221960" cy="109296"/>
            <a:chOff x="620300" y="896408"/>
            <a:chExt cx="572799" cy="297000"/>
          </a:xfrm>
        </p:grpSpPr>
        <p:cxnSp>
          <p:nvCxnSpPr>
            <p:cNvPr id="6156" name="Google Shape;6156;p1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57" name="Google Shape;6157;p1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58" name="Google Shape;6158;p154"/>
          <p:cNvGrpSpPr/>
          <p:nvPr/>
        </p:nvGrpSpPr>
        <p:grpSpPr>
          <a:xfrm>
            <a:off x="8633434" y="3076372"/>
            <a:ext cx="221960" cy="109296"/>
            <a:chOff x="620300" y="896408"/>
            <a:chExt cx="572799" cy="297000"/>
          </a:xfrm>
        </p:grpSpPr>
        <p:cxnSp>
          <p:nvCxnSpPr>
            <p:cNvPr id="6159" name="Google Shape;6159;p1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0" name="Google Shape;6160;p1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61" name="Google Shape;6161;p154"/>
          <p:cNvGrpSpPr/>
          <p:nvPr/>
        </p:nvGrpSpPr>
        <p:grpSpPr>
          <a:xfrm>
            <a:off x="8633434" y="3905352"/>
            <a:ext cx="221960" cy="109296"/>
            <a:chOff x="620300" y="896408"/>
            <a:chExt cx="572799" cy="297000"/>
          </a:xfrm>
        </p:grpSpPr>
        <p:cxnSp>
          <p:nvCxnSpPr>
            <p:cNvPr id="6162" name="Google Shape;6162;p1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3" name="Google Shape;6163;p1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64" name="Google Shape;6164;p154"/>
          <p:cNvGrpSpPr/>
          <p:nvPr/>
        </p:nvGrpSpPr>
        <p:grpSpPr>
          <a:xfrm>
            <a:off x="8633434" y="4734333"/>
            <a:ext cx="221960" cy="109296"/>
            <a:chOff x="620300" y="896408"/>
            <a:chExt cx="572799" cy="297000"/>
          </a:xfrm>
        </p:grpSpPr>
        <p:cxnSp>
          <p:nvCxnSpPr>
            <p:cNvPr id="6165" name="Google Shape;6165;p1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6" name="Google Shape;6166;p1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67" name="Google Shape;6167;p154"/>
          <p:cNvGrpSpPr/>
          <p:nvPr/>
        </p:nvGrpSpPr>
        <p:grpSpPr>
          <a:xfrm>
            <a:off x="8633434" y="5563314"/>
            <a:ext cx="221960" cy="109296"/>
            <a:chOff x="620300" y="896408"/>
            <a:chExt cx="572799" cy="297000"/>
          </a:xfrm>
        </p:grpSpPr>
        <p:cxnSp>
          <p:nvCxnSpPr>
            <p:cNvPr id="6168" name="Google Shape;6168;p1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69" name="Google Shape;6169;p1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170" name="Google Shape;6170;p154"/>
          <p:cNvGrpSpPr/>
          <p:nvPr/>
        </p:nvGrpSpPr>
        <p:grpSpPr>
          <a:xfrm>
            <a:off x="8633434" y="6392295"/>
            <a:ext cx="221960" cy="109296"/>
            <a:chOff x="620300" y="896408"/>
            <a:chExt cx="572799" cy="297000"/>
          </a:xfrm>
        </p:grpSpPr>
        <p:cxnSp>
          <p:nvCxnSpPr>
            <p:cNvPr id="6171" name="Google Shape;6171;p154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72" name="Google Shape;6172;p154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6176" name="Shape 6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Google Shape;6177;p155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8" name="Google Shape;6178;p155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9" name="Google Shape;6179;p155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0" name="Google Shape;6180;p155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1" name="Google Shape;6181;p155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182" name="Google Shape;6182;p155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3" name="Google Shape;6183;p155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4" name="Google Shape;6184;p155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5" name="Google Shape;6185;p155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86" name="Google Shape;6186;p155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7" name="Google Shape;6187;p155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8" name="Google Shape;6188;p155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89" name="Google Shape;6189;p155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190" name="Google Shape;6190;p155"/>
          <p:cNvGrpSpPr/>
          <p:nvPr/>
        </p:nvGrpSpPr>
        <p:grpSpPr>
          <a:xfrm>
            <a:off x="2990754" y="3429267"/>
            <a:ext cx="619390" cy="612652"/>
            <a:chOff x="3186875" y="2837975"/>
            <a:chExt cx="455400" cy="450513"/>
          </a:xfrm>
        </p:grpSpPr>
        <p:sp>
          <p:nvSpPr>
            <p:cNvPr id="6191" name="Google Shape;6191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2" name="Google Shape;6192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3" name="Google Shape;6193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4" name="Google Shape;6194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5" name="Google Shape;6195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6" name="Google Shape;6196;p155"/>
          <p:cNvGrpSpPr/>
          <p:nvPr/>
        </p:nvGrpSpPr>
        <p:grpSpPr>
          <a:xfrm>
            <a:off x="2990754" y="4672738"/>
            <a:ext cx="619390" cy="612652"/>
            <a:chOff x="3186875" y="2837975"/>
            <a:chExt cx="455400" cy="450513"/>
          </a:xfrm>
        </p:grpSpPr>
        <p:sp>
          <p:nvSpPr>
            <p:cNvPr id="6197" name="Google Shape;6197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8" name="Google Shape;6198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9" name="Google Shape;6199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0" name="Google Shape;6200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1" name="Google Shape;6201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02" name="Google Shape;6202;p155"/>
          <p:cNvGrpSpPr/>
          <p:nvPr/>
        </p:nvGrpSpPr>
        <p:grpSpPr>
          <a:xfrm>
            <a:off x="2990745" y="3429249"/>
            <a:ext cx="306445" cy="306487"/>
            <a:chOff x="3371214" y="2042526"/>
            <a:chExt cx="225311" cy="225374"/>
          </a:xfrm>
        </p:grpSpPr>
        <p:grpSp>
          <p:nvGrpSpPr>
            <p:cNvPr id="6203" name="Google Shape;6203;p155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204" name="Google Shape;6204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5" name="Google Shape;6205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6" name="Google Shape;6206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7" name="Google Shape;6207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8" name="Google Shape;6208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9" name="Google Shape;6209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0" name="Google Shape;6210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1" name="Google Shape;6211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2" name="Google Shape;6212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13" name="Google Shape;6213;p155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4" name="Google Shape;6214;p155"/>
          <p:cNvGrpSpPr/>
          <p:nvPr/>
        </p:nvGrpSpPr>
        <p:grpSpPr>
          <a:xfrm>
            <a:off x="2990745" y="4672720"/>
            <a:ext cx="306445" cy="306487"/>
            <a:chOff x="3371214" y="2042526"/>
            <a:chExt cx="225311" cy="225374"/>
          </a:xfrm>
        </p:grpSpPr>
        <p:grpSp>
          <p:nvGrpSpPr>
            <p:cNvPr id="6215" name="Google Shape;6215;p155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216" name="Google Shape;6216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7" name="Google Shape;6217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8" name="Google Shape;6218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9" name="Google Shape;6219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0" name="Google Shape;6220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1" name="Google Shape;6221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2" name="Google Shape;6222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3" name="Google Shape;6223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4" name="Google Shape;6224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25" name="Google Shape;6225;p155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26" name="Google Shape;6226;p155"/>
          <p:cNvGrpSpPr/>
          <p:nvPr/>
        </p:nvGrpSpPr>
        <p:grpSpPr>
          <a:xfrm>
            <a:off x="3297169" y="4979203"/>
            <a:ext cx="306445" cy="306487"/>
            <a:chOff x="3371214" y="2042526"/>
            <a:chExt cx="225311" cy="225374"/>
          </a:xfrm>
        </p:grpSpPr>
        <p:grpSp>
          <p:nvGrpSpPr>
            <p:cNvPr id="6227" name="Google Shape;6227;p155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228" name="Google Shape;6228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9" name="Google Shape;6229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0" name="Google Shape;6230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1" name="Google Shape;6231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2" name="Google Shape;6232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3" name="Google Shape;6233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4" name="Google Shape;6234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5" name="Google Shape;6235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6" name="Google Shape;6236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237" name="Google Shape;6237;p155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38" name="Google Shape;6238;p155"/>
          <p:cNvGrpSpPr/>
          <p:nvPr/>
        </p:nvGrpSpPr>
        <p:grpSpPr>
          <a:xfrm>
            <a:off x="2990709" y="942258"/>
            <a:ext cx="619404" cy="612668"/>
            <a:chOff x="2198889" y="692888"/>
            <a:chExt cx="455411" cy="450524"/>
          </a:xfrm>
        </p:grpSpPr>
        <p:grpSp>
          <p:nvGrpSpPr>
            <p:cNvPr id="6239" name="Google Shape;6239;p155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6240" name="Google Shape;6240;p155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1" name="Google Shape;6241;p155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2" name="Google Shape;6242;p155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3" name="Google Shape;6243;p155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44" name="Google Shape;6244;p155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45" name="Google Shape;6245;p155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6246" name="Google Shape;6246;p155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6247" name="Google Shape;6247;p155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8" name="Google Shape;6248;p155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49" name="Google Shape;6249;p155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6250" name="Google Shape;6250;p155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1" name="Google Shape;6251;p155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2" name="Google Shape;6252;p155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3" name="Google Shape;6253;p155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4" name="Google Shape;6254;p155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55" name="Google Shape;6255;p155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256" name="Google Shape;6256;p155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57" name="Google Shape;6257;p155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6258" name="Google Shape;6258;p155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6259" name="Google Shape;6259;p155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0" name="Google Shape;6260;p155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1" name="Google Shape;6261;p155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2" name="Google Shape;6262;p155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3" name="Google Shape;6263;p155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4" name="Google Shape;6264;p155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5" name="Google Shape;6265;p155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6" name="Google Shape;6266;p155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7" name="Google Shape;6267;p155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268" name="Google Shape;6268;p155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69" name="Google Shape;6269;p155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6270" name="Google Shape;6270;p155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6271" name="Google Shape;6271;p155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2" name="Google Shape;6272;p155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3" name="Google Shape;6273;p155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6274" name="Google Shape;6274;p155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5" name="Google Shape;6275;p155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6" name="Google Shape;6276;p155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7" name="Google Shape;6277;p155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8" name="Google Shape;6278;p155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79" name="Google Shape;6279;p155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280" name="Google Shape;6280;p155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81" name="Google Shape;6281;p155"/>
          <p:cNvGrpSpPr/>
          <p:nvPr/>
        </p:nvGrpSpPr>
        <p:grpSpPr>
          <a:xfrm>
            <a:off x="2990709" y="2185767"/>
            <a:ext cx="619404" cy="612669"/>
            <a:chOff x="2198889" y="1607300"/>
            <a:chExt cx="455411" cy="450525"/>
          </a:xfrm>
        </p:grpSpPr>
        <p:grpSp>
          <p:nvGrpSpPr>
            <p:cNvPr id="6282" name="Google Shape;6282;p155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6283" name="Google Shape;6283;p155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4" name="Google Shape;6284;p155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5" name="Google Shape;6285;p155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6" name="Google Shape;6286;p155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7" name="Google Shape;6287;p155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88" name="Google Shape;6288;p155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6289" name="Google Shape;6289;p155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6290" name="Google Shape;6290;p155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1" name="Google Shape;6291;p155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2" name="Google Shape;6292;p155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3" name="Google Shape;6293;p155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4" name="Google Shape;6294;p155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5" name="Google Shape;6295;p155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6" name="Google Shape;6296;p155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7" name="Google Shape;6297;p155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98" name="Google Shape;6298;p155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299" name="Google Shape;6299;p155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00" name="Google Shape;6300;p155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6301" name="Google Shape;6301;p155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6302" name="Google Shape;6302;p155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3" name="Google Shape;6303;p155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4" name="Google Shape;6304;p155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5" name="Google Shape;6305;p155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6" name="Google Shape;6306;p155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7" name="Google Shape;6307;p155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8" name="Google Shape;6308;p155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09" name="Google Shape;6309;p155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0" name="Google Shape;6310;p155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311" name="Google Shape;6311;p155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12" name="Google Shape;6312;p155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6313" name="Google Shape;6313;p155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6314" name="Google Shape;6314;p155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5" name="Google Shape;6315;p155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6" name="Google Shape;6316;p155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6317" name="Google Shape;6317;p155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8" name="Google Shape;6318;p155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19" name="Google Shape;6319;p155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0" name="Google Shape;6320;p155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1" name="Google Shape;6321;p155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22" name="Google Shape;6322;p155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323" name="Google Shape;6323;p155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24" name="Google Shape;6324;p155"/>
          <p:cNvGrpSpPr/>
          <p:nvPr/>
        </p:nvGrpSpPr>
        <p:grpSpPr>
          <a:xfrm>
            <a:off x="3297177" y="3429232"/>
            <a:ext cx="306445" cy="306487"/>
            <a:chOff x="3659389" y="2042488"/>
            <a:chExt cx="225311" cy="225374"/>
          </a:xfrm>
        </p:grpSpPr>
        <p:grpSp>
          <p:nvGrpSpPr>
            <p:cNvPr id="6325" name="Google Shape;6325;p155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326" name="Google Shape;6326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7" name="Google Shape;6327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8" name="Google Shape;6328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329" name="Google Shape;6329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0" name="Google Shape;6330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1" name="Google Shape;6331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2" name="Google Shape;6332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3" name="Google Shape;6333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4" name="Google Shape;6334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35" name="Google Shape;6335;p155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36" name="Google Shape;6336;p155"/>
          <p:cNvGrpSpPr/>
          <p:nvPr/>
        </p:nvGrpSpPr>
        <p:grpSpPr>
          <a:xfrm>
            <a:off x="2990754" y="3735408"/>
            <a:ext cx="306445" cy="306487"/>
            <a:chOff x="3659389" y="2042488"/>
            <a:chExt cx="225311" cy="225374"/>
          </a:xfrm>
        </p:grpSpPr>
        <p:grpSp>
          <p:nvGrpSpPr>
            <p:cNvPr id="6337" name="Google Shape;6337;p155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338" name="Google Shape;6338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9" name="Google Shape;6339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0" name="Google Shape;6340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341" name="Google Shape;6341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2" name="Google Shape;6342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3" name="Google Shape;6343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4" name="Google Shape;6344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5" name="Google Shape;6345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6" name="Google Shape;6346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47" name="Google Shape;6347;p155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48" name="Google Shape;6348;p155"/>
          <p:cNvGrpSpPr/>
          <p:nvPr/>
        </p:nvGrpSpPr>
        <p:grpSpPr>
          <a:xfrm>
            <a:off x="3297177" y="4672703"/>
            <a:ext cx="306445" cy="306487"/>
            <a:chOff x="3659389" y="2042488"/>
            <a:chExt cx="225311" cy="225374"/>
          </a:xfrm>
        </p:grpSpPr>
        <p:grpSp>
          <p:nvGrpSpPr>
            <p:cNvPr id="6349" name="Google Shape;6349;p155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350" name="Google Shape;6350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1" name="Google Shape;6351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2" name="Google Shape;6352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353" name="Google Shape;6353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4" name="Google Shape;6354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5" name="Google Shape;6355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6" name="Google Shape;6356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7" name="Google Shape;6357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8" name="Google Shape;6358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59" name="Google Shape;6359;p155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60" name="Google Shape;6360;p155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1" name="Google Shape;6361;p155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2" name="Google Shape;6362;p155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3" name="Google Shape;6363;p155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64" name="Google Shape;6364;p155"/>
          <p:cNvGrpSpPr/>
          <p:nvPr/>
        </p:nvGrpSpPr>
        <p:grpSpPr>
          <a:xfrm>
            <a:off x="4959863" y="942325"/>
            <a:ext cx="619390" cy="612652"/>
            <a:chOff x="3186875" y="2837975"/>
            <a:chExt cx="455400" cy="450513"/>
          </a:xfrm>
        </p:grpSpPr>
        <p:sp>
          <p:nvSpPr>
            <p:cNvPr id="6365" name="Google Shape;6365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6" name="Google Shape;6366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6367" name="Google Shape;6367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8" name="Google Shape;6368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9" name="Google Shape;6369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70" name="Google Shape;6370;p155"/>
          <p:cNvGrpSpPr/>
          <p:nvPr/>
        </p:nvGrpSpPr>
        <p:grpSpPr>
          <a:xfrm>
            <a:off x="5266286" y="942290"/>
            <a:ext cx="306445" cy="306487"/>
            <a:chOff x="3659389" y="2042488"/>
            <a:chExt cx="225311" cy="225374"/>
          </a:xfrm>
        </p:grpSpPr>
        <p:grpSp>
          <p:nvGrpSpPr>
            <p:cNvPr id="6371" name="Google Shape;6371;p155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372" name="Google Shape;6372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3" name="Google Shape;6373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4" name="Google Shape;6374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375" name="Google Shape;6375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6" name="Google Shape;6376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7" name="Google Shape;6377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8" name="Google Shape;6378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9" name="Google Shape;6379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80" name="Google Shape;6380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381" name="Google Shape;6381;p155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2" name="Google Shape;6382;p155"/>
          <p:cNvGrpSpPr/>
          <p:nvPr/>
        </p:nvGrpSpPr>
        <p:grpSpPr>
          <a:xfrm>
            <a:off x="4959863" y="2185796"/>
            <a:ext cx="619390" cy="612652"/>
            <a:chOff x="3186875" y="2837975"/>
            <a:chExt cx="455400" cy="450513"/>
          </a:xfrm>
        </p:grpSpPr>
        <p:sp>
          <p:nvSpPr>
            <p:cNvPr id="6383" name="Google Shape;6383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4" name="Google Shape;6384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5" name="Google Shape;6385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6" name="Google Shape;6386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7" name="Google Shape;6387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8" name="Google Shape;6388;p155"/>
          <p:cNvGrpSpPr/>
          <p:nvPr/>
        </p:nvGrpSpPr>
        <p:grpSpPr>
          <a:xfrm>
            <a:off x="4959863" y="4672738"/>
            <a:ext cx="619390" cy="612652"/>
            <a:chOff x="3186875" y="2837975"/>
            <a:chExt cx="455400" cy="450513"/>
          </a:xfrm>
        </p:grpSpPr>
        <p:sp>
          <p:nvSpPr>
            <p:cNvPr id="6389" name="Google Shape;6389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0" name="Google Shape;6390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1" name="Google Shape;6391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2" name="Google Shape;6392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3" name="Google Shape;6393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4" name="Google Shape;6394;p155"/>
          <p:cNvGrpSpPr/>
          <p:nvPr/>
        </p:nvGrpSpPr>
        <p:grpSpPr>
          <a:xfrm>
            <a:off x="4959863" y="3429267"/>
            <a:ext cx="619390" cy="612652"/>
            <a:chOff x="3186875" y="2837975"/>
            <a:chExt cx="455400" cy="450513"/>
          </a:xfrm>
        </p:grpSpPr>
        <p:sp>
          <p:nvSpPr>
            <p:cNvPr id="6395" name="Google Shape;6395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6" name="Google Shape;6396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7" name="Google Shape;6397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8" name="Google Shape;6398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9" name="Google Shape;6399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00" name="Google Shape;6400;p155"/>
          <p:cNvGrpSpPr/>
          <p:nvPr/>
        </p:nvGrpSpPr>
        <p:grpSpPr>
          <a:xfrm>
            <a:off x="4959853" y="2185778"/>
            <a:ext cx="306445" cy="306487"/>
            <a:chOff x="3371214" y="2042526"/>
            <a:chExt cx="225311" cy="225374"/>
          </a:xfrm>
        </p:grpSpPr>
        <p:grpSp>
          <p:nvGrpSpPr>
            <p:cNvPr id="6401" name="Google Shape;6401;p155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402" name="Google Shape;6402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3" name="Google Shape;6403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4" name="Google Shape;6404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5" name="Google Shape;6405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6" name="Google Shape;6406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7" name="Google Shape;6407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8" name="Google Shape;6408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9" name="Google Shape;6409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0" name="Google Shape;6410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11" name="Google Shape;6411;p155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2" name="Google Shape;6412;p155"/>
          <p:cNvGrpSpPr/>
          <p:nvPr/>
        </p:nvGrpSpPr>
        <p:grpSpPr>
          <a:xfrm>
            <a:off x="4959853" y="4672720"/>
            <a:ext cx="306445" cy="306487"/>
            <a:chOff x="3371214" y="2042526"/>
            <a:chExt cx="225311" cy="225374"/>
          </a:xfrm>
        </p:grpSpPr>
        <p:grpSp>
          <p:nvGrpSpPr>
            <p:cNvPr id="6413" name="Google Shape;6413;p155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414" name="Google Shape;6414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5" name="Google Shape;6415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6" name="Google Shape;6416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7" name="Google Shape;6417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8" name="Google Shape;6418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9" name="Google Shape;6419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0" name="Google Shape;6420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1" name="Google Shape;6421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2" name="Google Shape;6422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23" name="Google Shape;6423;p155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24" name="Google Shape;6424;p155"/>
          <p:cNvGrpSpPr/>
          <p:nvPr/>
        </p:nvGrpSpPr>
        <p:grpSpPr>
          <a:xfrm>
            <a:off x="5266277" y="3735731"/>
            <a:ext cx="306445" cy="306487"/>
            <a:chOff x="3371214" y="2042526"/>
            <a:chExt cx="225311" cy="225374"/>
          </a:xfrm>
        </p:grpSpPr>
        <p:grpSp>
          <p:nvGrpSpPr>
            <p:cNvPr id="6425" name="Google Shape;6425;p155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426" name="Google Shape;6426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7" name="Google Shape;6427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8" name="Google Shape;6428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9" name="Google Shape;6429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0" name="Google Shape;6430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1" name="Google Shape;6431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2" name="Google Shape;6432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3" name="Google Shape;6433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4" name="Google Shape;6434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35" name="Google Shape;6435;p155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36" name="Google Shape;6436;p155"/>
          <p:cNvGrpSpPr/>
          <p:nvPr/>
        </p:nvGrpSpPr>
        <p:grpSpPr>
          <a:xfrm>
            <a:off x="5266277" y="1248466"/>
            <a:ext cx="306445" cy="306487"/>
            <a:chOff x="3371214" y="2042526"/>
            <a:chExt cx="225311" cy="225374"/>
          </a:xfrm>
        </p:grpSpPr>
        <p:grpSp>
          <p:nvGrpSpPr>
            <p:cNvPr id="6437" name="Google Shape;6437;p155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438" name="Google Shape;6438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9" name="Google Shape;6439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0" name="Google Shape;6440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1" name="Google Shape;6441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2" name="Google Shape;6442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3" name="Google Shape;6443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4" name="Google Shape;6444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5" name="Google Shape;6445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6" name="Google Shape;6446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47" name="Google Shape;6447;p155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48" name="Google Shape;6448;p155"/>
          <p:cNvGrpSpPr/>
          <p:nvPr/>
        </p:nvGrpSpPr>
        <p:grpSpPr>
          <a:xfrm>
            <a:off x="4959862" y="2491937"/>
            <a:ext cx="306445" cy="306487"/>
            <a:chOff x="3659389" y="2042488"/>
            <a:chExt cx="225311" cy="225374"/>
          </a:xfrm>
        </p:grpSpPr>
        <p:grpSp>
          <p:nvGrpSpPr>
            <p:cNvPr id="6449" name="Google Shape;6449;p155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450" name="Google Shape;6450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1" name="Google Shape;6451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2" name="Google Shape;6452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453" name="Google Shape;6453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4" name="Google Shape;6454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5" name="Google Shape;6455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6" name="Google Shape;6456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7" name="Google Shape;6457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8" name="Google Shape;6458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59" name="Google Shape;6459;p155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0" name="Google Shape;6460;p155"/>
          <p:cNvGrpSpPr/>
          <p:nvPr/>
        </p:nvGrpSpPr>
        <p:grpSpPr>
          <a:xfrm>
            <a:off x="4959862" y="4978880"/>
            <a:ext cx="306445" cy="306487"/>
            <a:chOff x="3659389" y="2042488"/>
            <a:chExt cx="225311" cy="225374"/>
          </a:xfrm>
        </p:grpSpPr>
        <p:grpSp>
          <p:nvGrpSpPr>
            <p:cNvPr id="6461" name="Google Shape;6461;p155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462" name="Google Shape;6462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3" name="Google Shape;6463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4" name="Google Shape;6464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465" name="Google Shape;6465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6" name="Google Shape;6466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7" name="Google Shape;6467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8" name="Google Shape;6468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69" name="Google Shape;6469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0" name="Google Shape;6470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71" name="Google Shape;6471;p155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2" name="Google Shape;6472;p155"/>
          <p:cNvGrpSpPr/>
          <p:nvPr/>
        </p:nvGrpSpPr>
        <p:grpSpPr>
          <a:xfrm>
            <a:off x="5266286" y="3429232"/>
            <a:ext cx="306445" cy="306487"/>
            <a:chOff x="3659389" y="2042488"/>
            <a:chExt cx="225311" cy="225374"/>
          </a:xfrm>
        </p:grpSpPr>
        <p:grpSp>
          <p:nvGrpSpPr>
            <p:cNvPr id="6473" name="Google Shape;6473;p155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474" name="Google Shape;6474;p155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5" name="Google Shape;6475;p155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6" name="Google Shape;6476;p155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477" name="Google Shape;6477;p155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8" name="Google Shape;6478;p155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79" name="Google Shape;6479;p155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0" name="Google Shape;6480;p155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1" name="Google Shape;6481;p155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2" name="Google Shape;6482;p155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83" name="Google Shape;6483;p155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84" name="Google Shape;6484;p155"/>
          <p:cNvCxnSpPr>
            <a:stCxn id="6182" idx="6"/>
            <a:endCxn id="6360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5" name="Google Shape;6485;p155"/>
          <p:cNvCxnSpPr>
            <a:stCxn id="6183" idx="6"/>
            <a:endCxn id="6360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6" name="Google Shape;6486;p155"/>
          <p:cNvCxnSpPr>
            <a:endCxn id="6363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7" name="Google Shape;6487;p155"/>
          <p:cNvCxnSpPr>
            <a:stCxn id="6185" idx="6"/>
            <a:endCxn id="6363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8" name="Google Shape;6488;p155"/>
          <p:cNvCxnSpPr>
            <a:endCxn id="6361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9" name="Google Shape;6489;p155"/>
          <p:cNvCxnSpPr>
            <a:stCxn id="6185" idx="6"/>
            <a:endCxn id="6362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0" name="Google Shape;6490;p155"/>
          <p:cNvCxnSpPr>
            <a:stCxn id="6184" idx="6"/>
            <a:endCxn id="6362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91" name="Google Shape;6491;p155"/>
          <p:cNvCxnSpPr>
            <a:stCxn id="6183" idx="6"/>
            <a:endCxn id="6361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2" name="Google Shape;6492;p155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3" name="Google Shape;6493;p155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4" name="Google Shape;6494;p155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5" name="Google Shape;6495;p155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96" name="Google Shape;6496;p155"/>
          <p:cNvGrpSpPr/>
          <p:nvPr/>
        </p:nvGrpSpPr>
        <p:grpSpPr>
          <a:xfrm>
            <a:off x="6928971" y="942325"/>
            <a:ext cx="619390" cy="612652"/>
            <a:chOff x="3186875" y="2837975"/>
            <a:chExt cx="455400" cy="450513"/>
          </a:xfrm>
        </p:grpSpPr>
        <p:sp>
          <p:nvSpPr>
            <p:cNvPr id="6497" name="Google Shape;6497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8" name="Google Shape;6498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6499" name="Google Shape;6499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0" name="Google Shape;6500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1" name="Google Shape;6501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2" name="Google Shape;6502;p155"/>
          <p:cNvGrpSpPr/>
          <p:nvPr/>
        </p:nvGrpSpPr>
        <p:grpSpPr>
          <a:xfrm>
            <a:off x="6928971" y="2185796"/>
            <a:ext cx="619390" cy="612652"/>
            <a:chOff x="3186875" y="2837975"/>
            <a:chExt cx="455400" cy="450513"/>
          </a:xfrm>
        </p:grpSpPr>
        <p:sp>
          <p:nvSpPr>
            <p:cNvPr id="6503" name="Google Shape;6503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4" name="Google Shape;6504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5" name="Google Shape;6505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6" name="Google Shape;6506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7" name="Google Shape;6507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08" name="Google Shape;6508;p155"/>
          <p:cNvGrpSpPr/>
          <p:nvPr/>
        </p:nvGrpSpPr>
        <p:grpSpPr>
          <a:xfrm>
            <a:off x="6928971" y="4672738"/>
            <a:ext cx="619390" cy="612652"/>
            <a:chOff x="3186875" y="2837975"/>
            <a:chExt cx="455400" cy="450513"/>
          </a:xfrm>
        </p:grpSpPr>
        <p:sp>
          <p:nvSpPr>
            <p:cNvPr id="6509" name="Google Shape;6509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0" name="Google Shape;6510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1" name="Google Shape;6511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2" name="Google Shape;6512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3" name="Google Shape;6513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4" name="Google Shape;6514;p155"/>
          <p:cNvGrpSpPr/>
          <p:nvPr/>
        </p:nvGrpSpPr>
        <p:grpSpPr>
          <a:xfrm>
            <a:off x="6928971" y="3429267"/>
            <a:ext cx="619390" cy="612652"/>
            <a:chOff x="3186875" y="2837975"/>
            <a:chExt cx="455400" cy="450513"/>
          </a:xfrm>
        </p:grpSpPr>
        <p:sp>
          <p:nvSpPr>
            <p:cNvPr id="6515" name="Google Shape;6515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6" name="Google Shape;6516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7" name="Google Shape;6517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8" name="Google Shape;6518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9" name="Google Shape;6519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520" name="Google Shape;6520;p155"/>
          <p:cNvCxnSpPr/>
          <p:nvPr/>
        </p:nvCxnSpPr>
        <p:spPr>
          <a:xfrm>
            <a:off x="4919745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1" name="Google Shape;6521;p155"/>
          <p:cNvCxnSpPr>
            <a:stCxn id="6363" idx="6"/>
            <a:endCxn id="6492" idx="2"/>
          </p:cNvCxnSpPr>
          <p:nvPr/>
        </p:nvCxnSpPr>
        <p:spPr>
          <a:xfrm flipH="1" rot="10800000">
            <a:off x="4919603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2" name="Google Shape;6522;p155"/>
          <p:cNvCxnSpPr/>
          <p:nvPr/>
        </p:nvCxnSpPr>
        <p:spPr>
          <a:xfrm>
            <a:off x="4919745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3" name="Google Shape;6523;p155"/>
          <p:cNvCxnSpPr>
            <a:endCxn id="6495" idx="2"/>
          </p:cNvCxnSpPr>
          <p:nvPr/>
        </p:nvCxnSpPr>
        <p:spPr>
          <a:xfrm>
            <a:off x="4919812" y="17024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4" name="Google Shape;6524;p155"/>
          <p:cNvCxnSpPr>
            <a:stCxn id="6361" idx="6"/>
            <a:endCxn id="6493" idx="2"/>
          </p:cNvCxnSpPr>
          <p:nvPr/>
        </p:nvCxnSpPr>
        <p:spPr>
          <a:xfrm>
            <a:off x="4919603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5" name="Google Shape;6525;p155"/>
          <p:cNvCxnSpPr>
            <a:endCxn id="6494" idx="2"/>
          </p:cNvCxnSpPr>
          <p:nvPr/>
        </p:nvCxnSpPr>
        <p:spPr>
          <a:xfrm>
            <a:off x="4919812" y="418943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6" name="Google Shape;6526;p155"/>
          <p:cNvCxnSpPr>
            <a:stCxn id="6362" idx="6"/>
            <a:endCxn id="6494" idx="2"/>
          </p:cNvCxnSpPr>
          <p:nvPr/>
        </p:nvCxnSpPr>
        <p:spPr>
          <a:xfrm>
            <a:off x="4919603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27" name="Google Shape;6527;p155"/>
          <p:cNvCxnSpPr>
            <a:stCxn id="6362" idx="6"/>
            <a:endCxn id="6493" idx="2"/>
          </p:cNvCxnSpPr>
          <p:nvPr/>
        </p:nvCxnSpPr>
        <p:spPr>
          <a:xfrm flipH="1" rot="10800000">
            <a:off x="4919603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28" name="Google Shape;6528;p155"/>
          <p:cNvSpPr/>
          <p:nvPr/>
        </p:nvSpPr>
        <p:spPr>
          <a:xfrm>
            <a:off x="8527057" y="449099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9" name="Google Shape;6529;p155"/>
          <p:cNvSpPr/>
          <p:nvPr/>
        </p:nvSpPr>
        <p:spPr>
          <a:xfrm>
            <a:off x="8527057" y="2107061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0" name="Google Shape;6530;p155"/>
          <p:cNvSpPr/>
          <p:nvPr/>
        </p:nvSpPr>
        <p:spPr>
          <a:xfrm>
            <a:off x="8527057" y="2936041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1" name="Google Shape;6531;p155"/>
          <p:cNvSpPr/>
          <p:nvPr/>
        </p:nvSpPr>
        <p:spPr>
          <a:xfrm>
            <a:off x="8527057" y="1278080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32" name="Google Shape;6532;p155"/>
          <p:cNvGrpSpPr/>
          <p:nvPr/>
        </p:nvGrpSpPr>
        <p:grpSpPr>
          <a:xfrm>
            <a:off x="9001717" y="320589"/>
            <a:ext cx="619390" cy="612652"/>
            <a:chOff x="3186875" y="2837975"/>
            <a:chExt cx="455400" cy="450513"/>
          </a:xfrm>
        </p:grpSpPr>
        <p:sp>
          <p:nvSpPr>
            <p:cNvPr id="6533" name="Google Shape;6533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4" name="Google Shape;6534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6535" name="Google Shape;6535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6" name="Google Shape;6536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7" name="Google Shape;6537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38" name="Google Shape;6538;p155"/>
          <p:cNvGrpSpPr/>
          <p:nvPr/>
        </p:nvGrpSpPr>
        <p:grpSpPr>
          <a:xfrm>
            <a:off x="9001717" y="1149570"/>
            <a:ext cx="619390" cy="612652"/>
            <a:chOff x="3186875" y="2837975"/>
            <a:chExt cx="455400" cy="450513"/>
          </a:xfrm>
        </p:grpSpPr>
        <p:sp>
          <p:nvSpPr>
            <p:cNvPr id="6539" name="Google Shape;6539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0" name="Google Shape;6540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1" name="Google Shape;6541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2" name="Google Shape;6542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3" name="Google Shape;6543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44" name="Google Shape;6544;p155"/>
          <p:cNvGrpSpPr/>
          <p:nvPr/>
        </p:nvGrpSpPr>
        <p:grpSpPr>
          <a:xfrm>
            <a:off x="9001717" y="2807532"/>
            <a:ext cx="619390" cy="612652"/>
            <a:chOff x="3186875" y="2837975"/>
            <a:chExt cx="455400" cy="450513"/>
          </a:xfrm>
        </p:grpSpPr>
        <p:sp>
          <p:nvSpPr>
            <p:cNvPr id="6545" name="Google Shape;6545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6" name="Google Shape;6546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7" name="Google Shape;6547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8" name="Google Shape;6548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9" name="Google Shape;6549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0" name="Google Shape;6550;p155"/>
          <p:cNvGrpSpPr/>
          <p:nvPr/>
        </p:nvGrpSpPr>
        <p:grpSpPr>
          <a:xfrm>
            <a:off x="9001717" y="1978551"/>
            <a:ext cx="619390" cy="612652"/>
            <a:chOff x="3186875" y="2837975"/>
            <a:chExt cx="455400" cy="450513"/>
          </a:xfrm>
        </p:grpSpPr>
        <p:sp>
          <p:nvSpPr>
            <p:cNvPr id="6551" name="Google Shape;6551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2" name="Google Shape;6552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3" name="Google Shape;6553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4" name="Google Shape;6554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5" name="Google Shape;6555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56" name="Google Shape;6556;p155"/>
          <p:cNvSpPr/>
          <p:nvPr/>
        </p:nvSpPr>
        <p:spPr>
          <a:xfrm>
            <a:off x="8527057" y="3765022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7" name="Google Shape;6557;p155"/>
          <p:cNvSpPr/>
          <p:nvPr/>
        </p:nvSpPr>
        <p:spPr>
          <a:xfrm>
            <a:off x="8527057" y="5422984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8" name="Google Shape;6558;p155"/>
          <p:cNvSpPr/>
          <p:nvPr/>
        </p:nvSpPr>
        <p:spPr>
          <a:xfrm>
            <a:off x="8527057" y="625196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59" name="Google Shape;6559;p155"/>
          <p:cNvSpPr/>
          <p:nvPr/>
        </p:nvSpPr>
        <p:spPr>
          <a:xfrm>
            <a:off x="8527057" y="4594003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560" name="Google Shape;6560;p155"/>
          <p:cNvGrpSpPr/>
          <p:nvPr/>
        </p:nvGrpSpPr>
        <p:grpSpPr>
          <a:xfrm>
            <a:off x="9001717" y="3636512"/>
            <a:ext cx="619390" cy="612652"/>
            <a:chOff x="3186875" y="2837975"/>
            <a:chExt cx="455400" cy="450513"/>
          </a:xfrm>
        </p:grpSpPr>
        <p:sp>
          <p:nvSpPr>
            <p:cNvPr id="6561" name="Google Shape;6561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2" name="Google Shape;6562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6563" name="Google Shape;6563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4" name="Google Shape;6564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5" name="Google Shape;6565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66" name="Google Shape;6566;p155"/>
          <p:cNvGrpSpPr/>
          <p:nvPr/>
        </p:nvGrpSpPr>
        <p:grpSpPr>
          <a:xfrm>
            <a:off x="9001717" y="4465493"/>
            <a:ext cx="619390" cy="612652"/>
            <a:chOff x="3186875" y="2837975"/>
            <a:chExt cx="455400" cy="450513"/>
          </a:xfrm>
        </p:grpSpPr>
        <p:sp>
          <p:nvSpPr>
            <p:cNvPr id="6567" name="Google Shape;6567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8" name="Google Shape;6568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9" name="Google Shape;6569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0" name="Google Shape;6570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1" name="Google Shape;6571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2" name="Google Shape;6572;p155"/>
          <p:cNvGrpSpPr/>
          <p:nvPr/>
        </p:nvGrpSpPr>
        <p:grpSpPr>
          <a:xfrm>
            <a:off x="9001717" y="6123455"/>
            <a:ext cx="619390" cy="612652"/>
            <a:chOff x="3186875" y="2837975"/>
            <a:chExt cx="455400" cy="450513"/>
          </a:xfrm>
        </p:grpSpPr>
        <p:sp>
          <p:nvSpPr>
            <p:cNvPr id="6573" name="Google Shape;6573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4" name="Google Shape;6574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5" name="Google Shape;6575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6" name="Google Shape;6576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7" name="Google Shape;6577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8" name="Google Shape;6578;p155"/>
          <p:cNvGrpSpPr/>
          <p:nvPr/>
        </p:nvGrpSpPr>
        <p:grpSpPr>
          <a:xfrm>
            <a:off x="9001717" y="5294474"/>
            <a:ext cx="619390" cy="612652"/>
            <a:chOff x="3186875" y="2837975"/>
            <a:chExt cx="455400" cy="450513"/>
          </a:xfrm>
        </p:grpSpPr>
        <p:sp>
          <p:nvSpPr>
            <p:cNvPr id="6579" name="Google Shape;6579;p155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0" name="Google Shape;6580;p155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1" name="Google Shape;6581;p155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2" name="Google Shape;6582;p155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3" name="Google Shape;6583;p155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584" name="Google Shape;6584;p155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5" name="Google Shape;6585;p155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6" name="Google Shape;6586;p155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7" name="Google Shape;6587;p155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588" name="Google Shape;6588;p155"/>
          <p:cNvCxnSpPr>
            <a:stCxn id="6528" idx="2"/>
          </p:cNvCxnSpPr>
          <p:nvPr/>
        </p:nvCxnSpPr>
        <p:spPr>
          <a:xfrm flipH="1">
            <a:off x="6888757" y="666299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9" name="Google Shape;6589;p155"/>
          <p:cNvCxnSpPr>
            <a:stCxn id="6531" idx="2"/>
          </p:cNvCxnSpPr>
          <p:nvPr/>
        </p:nvCxnSpPr>
        <p:spPr>
          <a:xfrm flipH="1">
            <a:off x="6888757" y="1495280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0" name="Google Shape;6590;p155"/>
          <p:cNvCxnSpPr>
            <a:stCxn id="6529" idx="2"/>
          </p:cNvCxnSpPr>
          <p:nvPr/>
        </p:nvCxnSpPr>
        <p:spPr>
          <a:xfrm flipH="1">
            <a:off x="6888757" y="2324261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1" name="Google Shape;6591;p155"/>
          <p:cNvCxnSpPr>
            <a:stCxn id="6530" idx="2"/>
          </p:cNvCxnSpPr>
          <p:nvPr/>
        </p:nvCxnSpPr>
        <p:spPr>
          <a:xfrm rot="10800000">
            <a:off x="6888757" y="2945941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2" name="Google Shape;6592;p155"/>
          <p:cNvCxnSpPr>
            <a:stCxn id="6556" idx="2"/>
            <a:endCxn id="6493" idx="6"/>
          </p:cNvCxnSpPr>
          <p:nvPr/>
        </p:nvCxnSpPr>
        <p:spPr>
          <a:xfrm flipH="1">
            <a:off x="6888757" y="398222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3" name="Google Shape;6593;p155"/>
          <p:cNvCxnSpPr>
            <a:stCxn id="6559" idx="2"/>
          </p:cNvCxnSpPr>
          <p:nvPr/>
        </p:nvCxnSpPr>
        <p:spPr>
          <a:xfrm rot="10800000">
            <a:off x="6888757" y="4189603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4" name="Google Shape;6594;p155"/>
          <p:cNvCxnSpPr>
            <a:stCxn id="6557" idx="2"/>
            <a:endCxn id="6494" idx="6"/>
          </p:cNvCxnSpPr>
          <p:nvPr/>
        </p:nvCxnSpPr>
        <p:spPr>
          <a:xfrm rot="10800000">
            <a:off x="6888757" y="5432884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95" name="Google Shape;6595;p155"/>
          <p:cNvCxnSpPr>
            <a:stCxn id="6558" idx="2"/>
            <a:endCxn id="6494" idx="6"/>
          </p:cNvCxnSpPr>
          <p:nvPr/>
        </p:nvCxnSpPr>
        <p:spPr>
          <a:xfrm rot="10800000">
            <a:off x="6888757" y="5432964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6" name="Google Shape;6596;p155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6597" name="Google Shape;6597;p155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6598" name="Google Shape;6598;p155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6599" name="Google Shape;6599;p155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6600" name="Google Shape;6600;p155"/>
          <p:cNvCxnSpPr>
            <a:stCxn id="6584" idx="2"/>
            <a:endCxn id="6528" idx="6"/>
          </p:cNvCxnSpPr>
          <p:nvPr/>
        </p:nvCxnSpPr>
        <p:spPr>
          <a:xfrm rot="10800000">
            <a:off x="8961529" y="666380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1" name="Google Shape;6601;p155"/>
          <p:cNvCxnSpPr/>
          <p:nvPr/>
        </p:nvCxnSpPr>
        <p:spPr>
          <a:xfrm>
            <a:off x="8961600" y="1495320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2" name="Google Shape;6602;p155"/>
          <p:cNvCxnSpPr>
            <a:stCxn id="6585" idx="2"/>
          </p:cNvCxnSpPr>
          <p:nvPr/>
        </p:nvCxnSpPr>
        <p:spPr>
          <a:xfrm rot="10800000">
            <a:off x="8961529" y="2324396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3" name="Google Shape;6603;p155"/>
          <p:cNvCxnSpPr>
            <a:endCxn id="6585" idx="2"/>
          </p:cNvCxnSpPr>
          <p:nvPr/>
        </p:nvCxnSpPr>
        <p:spPr>
          <a:xfrm flipH="1" rot="10800000">
            <a:off x="8961529" y="2945996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4" name="Google Shape;6604;p155"/>
          <p:cNvCxnSpPr>
            <a:endCxn id="6586" idx="2"/>
          </p:cNvCxnSpPr>
          <p:nvPr/>
        </p:nvCxnSpPr>
        <p:spPr>
          <a:xfrm>
            <a:off x="8961529" y="3982167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5" name="Google Shape;6605;p155"/>
          <p:cNvCxnSpPr>
            <a:endCxn id="6586" idx="2"/>
          </p:cNvCxnSpPr>
          <p:nvPr/>
        </p:nvCxnSpPr>
        <p:spPr>
          <a:xfrm flipH="1" rot="10800000">
            <a:off x="8961529" y="4189467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6" name="Google Shape;6606;p155"/>
          <p:cNvCxnSpPr/>
          <p:nvPr/>
        </p:nvCxnSpPr>
        <p:spPr>
          <a:xfrm>
            <a:off x="8961600" y="5640224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07" name="Google Shape;6607;p155"/>
          <p:cNvCxnSpPr>
            <a:endCxn id="6587" idx="2"/>
          </p:cNvCxnSpPr>
          <p:nvPr/>
        </p:nvCxnSpPr>
        <p:spPr>
          <a:xfrm flipH="1" rot="10800000">
            <a:off x="8961529" y="5640184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608" name="Google Shape;6608;p155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6609" name="Google Shape;6609;p15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610" name="Google Shape;6610;p15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611" name="Google Shape;6611;p155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6612" name="Google Shape;6612;p15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613" name="Google Shape;6613;p15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614" name="Google Shape;6614;p155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6615" name="Google Shape;6615;p15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616" name="Google Shape;6616;p15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617" name="Google Shape;6617;p155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6618" name="Google Shape;6618;p15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619" name="Google Shape;6619;p15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620" name="Google Shape;6620;p155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6621" name="Google Shape;6621;p15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622" name="Google Shape;6622;p15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623" name="Google Shape;6623;p155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6624" name="Google Shape;6624;p15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625" name="Google Shape;6625;p15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626" name="Google Shape;6626;p155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6627" name="Google Shape;6627;p15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628" name="Google Shape;6628;p15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629" name="Google Shape;6629;p155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6630" name="Google Shape;6630;p15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6631" name="Google Shape;6631;p15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6632" name="Google Shape;6632;p155"/>
          <p:cNvGrpSpPr/>
          <p:nvPr/>
        </p:nvGrpSpPr>
        <p:grpSpPr>
          <a:xfrm>
            <a:off x="8633434" y="589429"/>
            <a:ext cx="221960" cy="109296"/>
            <a:chOff x="620300" y="896408"/>
            <a:chExt cx="572799" cy="297000"/>
          </a:xfrm>
        </p:grpSpPr>
        <p:cxnSp>
          <p:nvCxnSpPr>
            <p:cNvPr id="6633" name="Google Shape;6633;p155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4" name="Google Shape;6634;p155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35" name="Google Shape;6635;p155"/>
          <p:cNvGrpSpPr/>
          <p:nvPr/>
        </p:nvGrpSpPr>
        <p:grpSpPr>
          <a:xfrm>
            <a:off x="8633434" y="1418410"/>
            <a:ext cx="221960" cy="109296"/>
            <a:chOff x="620300" y="896408"/>
            <a:chExt cx="572799" cy="297000"/>
          </a:xfrm>
        </p:grpSpPr>
        <p:cxnSp>
          <p:nvCxnSpPr>
            <p:cNvPr id="6636" name="Google Shape;6636;p155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37" name="Google Shape;6637;p155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38" name="Google Shape;6638;p155"/>
          <p:cNvGrpSpPr/>
          <p:nvPr/>
        </p:nvGrpSpPr>
        <p:grpSpPr>
          <a:xfrm>
            <a:off x="8633434" y="2247391"/>
            <a:ext cx="221960" cy="109296"/>
            <a:chOff x="620300" y="896408"/>
            <a:chExt cx="572799" cy="297000"/>
          </a:xfrm>
        </p:grpSpPr>
        <p:cxnSp>
          <p:nvCxnSpPr>
            <p:cNvPr id="6639" name="Google Shape;6639;p155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0" name="Google Shape;6640;p155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41" name="Google Shape;6641;p155"/>
          <p:cNvGrpSpPr/>
          <p:nvPr/>
        </p:nvGrpSpPr>
        <p:grpSpPr>
          <a:xfrm>
            <a:off x="8633434" y="3076372"/>
            <a:ext cx="221960" cy="109296"/>
            <a:chOff x="620300" y="896408"/>
            <a:chExt cx="572799" cy="297000"/>
          </a:xfrm>
        </p:grpSpPr>
        <p:cxnSp>
          <p:nvCxnSpPr>
            <p:cNvPr id="6642" name="Google Shape;6642;p155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3" name="Google Shape;6643;p155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44" name="Google Shape;6644;p155"/>
          <p:cNvGrpSpPr/>
          <p:nvPr/>
        </p:nvGrpSpPr>
        <p:grpSpPr>
          <a:xfrm>
            <a:off x="8633434" y="3905352"/>
            <a:ext cx="221960" cy="109296"/>
            <a:chOff x="620300" y="896408"/>
            <a:chExt cx="572799" cy="297000"/>
          </a:xfrm>
        </p:grpSpPr>
        <p:cxnSp>
          <p:nvCxnSpPr>
            <p:cNvPr id="6645" name="Google Shape;6645;p155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6" name="Google Shape;6646;p155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47" name="Google Shape;6647;p155"/>
          <p:cNvGrpSpPr/>
          <p:nvPr/>
        </p:nvGrpSpPr>
        <p:grpSpPr>
          <a:xfrm>
            <a:off x="8633434" y="4734333"/>
            <a:ext cx="221960" cy="109296"/>
            <a:chOff x="620300" y="896408"/>
            <a:chExt cx="572799" cy="297000"/>
          </a:xfrm>
        </p:grpSpPr>
        <p:cxnSp>
          <p:nvCxnSpPr>
            <p:cNvPr id="6648" name="Google Shape;6648;p155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49" name="Google Shape;6649;p155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50" name="Google Shape;6650;p155"/>
          <p:cNvGrpSpPr/>
          <p:nvPr/>
        </p:nvGrpSpPr>
        <p:grpSpPr>
          <a:xfrm>
            <a:off x="8633434" y="5563314"/>
            <a:ext cx="221960" cy="109296"/>
            <a:chOff x="620300" y="896408"/>
            <a:chExt cx="572799" cy="297000"/>
          </a:xfrm>
        </p:grpSpPr>
        <p:cxnSp>
          <p:nvCxnSpPr>
            <p:cNvPr id="6651" name="Google Shape;6651;p155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2" name="Google Shape;6652;p155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653" name="Google Shape;6653;p155"/>
          <p:cNvGrpSpPr/>
          <p:nvPr/>
        </p:nvGrpSpPr>
        <p:grpSpPr>
          <a:xfrm>
            <a:off x="8633434" y="6392295"/>
            <a:ext cx="221960" cy="109296"/>
            <a:chOff x="620300" y="896408"/>
            <a:chExt cx="572799" cy="297000"/>
          </a:xfrm>
        </p:grpSpPr>
        <p:cxnSp>
          <p:nvCxnSpPr>
            <p:cNvPr id="6654" name="Google Shape;6654;p155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55" name="Google Shape;6655;p155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6659" name="Shape 6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0" name="Google Shape;6660;p156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1" name="Google Shape;6661;p156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2" name="Google Shape;6662;p156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3" name="Google Shape;6663;p156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4" name="Google Shape;6664;p156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6665" name="Google Shape;6665;p156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6" name="Google Shape;6666;p156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7" name="Google Shape;6667;p156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8" name="Google Shape;6668;p156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69" name="Google Shape;6669;p156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0" name="Google Shape;6670;p156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1" name="Google Shape;6671;p156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2" name="Google Shape;6672;p156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673" name="Google Shape;6673;p156"/>
          <p:cNvGrpSpPr/>
          <p:nvPr/>
        </p:nvGrpSpPr>
        <p:grpSpPr>
          <a:xfrm>
            <a:off x="2990754" y="3429267"/>
            <a:ext cx="619390" cy="612652"/>
            <a:chOff x="3186875" y="2837975"/>
            <a:chExt cx="455400" cy="450513"/>
          </a:xfrm>
        </p:grpSpPr>
        <p:sp>
          <p:nvSpPr>
            <p:cNvPr id="6674" name="Google Shape;6674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5" name="Google Shape;6675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6" name="Google Shape;6676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7" name="Google Shape;6677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8" name="Google Shape;6678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79" name="Google Shape;6679;p156"/>
          <p:cNvGrpSpPr/>
          <p:nvPr/>
        </p:nvGrpSpPr>
        <p:grpSpPr>
          <a:xfrm>
            <a:off x="2990754" y="4672738"/>
            <a:ext cx="619390" cy="612652"/>
            <a:chOff x="3186875" y="2837975"/>
            <a:chExt cx="455400" cy="450513"/>
          </a:xfrm>
        </p:grpSpPr>
        <p:sp>
          <p:nvSpPr>
            <p:cNvPr id="6680" name="Google Shape;6680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1" name="Google Shape;6681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2" name="Google Shape;6682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3" name="Google Shape;6683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4" name="Google Shape;6684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85" name="Google Shape;6685;p156"/>
          <p:cNvGrpSpPr/>
          <p:nvPr/>
        </p:nvGrpSpPr>
        <p:grpSpPr>
          <a:xfrm>
            <a:off x="2990745" y="3429249"/>
            <a:ext cx="306445" cy="306487"/>
            <a:chOff x="3371214" y="2042526"/>
            <a:chExt cx="225311" cy="225374"/>
          </a:xfrm>
        </p:grpSpPr>
        <p:grpSp>
          <p:nvGrpSpPr>
            <p:cNvPr id="6686" name="Google Shape;6686;p15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687" name="Google Shape;6687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8" name="Google Shape;6688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9" name="Google Shape;6689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0" name="Google Shape;6690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1" name="Google Shape;6691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2" name="Google Shape;6692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3" name="Google Shape;6693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4" name="Google Shape;6694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5" name="Google Shape;6695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696" name="Google Shape;6696;p15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97" name="Google Shape;6697;p156"/>
          <p:cNvGrpSpPr/>
          <p:nvPr/>
        </p:nvGrpSpPr>
        <p:grpSpPr>
          <a:xfrm>
            <a:off x="2990745" y="4672720"/>
            <a:ext cx="306445" cy="306487"/>
            <a:chOff x="3371214" y="2042526"/>
            <a:chExt cx="225311" cy="225374"/>
          </a:xfrm>
        </p:grpSpPr>
        <p:grpSp>
          <p:nvGrpSpPr>
            <p:cNvPr id="6698" name="Google Shape;6698;p15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699" name="Google Shape;6699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0" name="Google Shape;6700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1" name="Google Shape;6701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2" name="Google Shape;6702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3" name="Google Shape;6703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4" name="Google Shape;6704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5" name="Google Shape;6705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6" name="Google Shape;6706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7" name="Google Shape;6707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08" name="Google Shape;6708;p15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09" name="Google Shape;6709;p156"/>
          <p:cNvGrpSpPr/>
          <p:nvPr/>
        </p:nvGrpSpPr>
        <p:grpSpPr>
          <a:xfrm>
            <a:off x="3297169" y="4979203"/>
            <a:ext cx="306445" cy="306487"/>
            <a:chOff x="3371214" y="2042526"/>
            <a:chExt cx="225311" cy="225374"/>
          </a:xfrm>
        </p:grpSpPr>
        <p:grpSp>
          <p:nvGrpSpPr>
            <p:cNvPr id="6710" name="Google Shape;6710;p15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711" name="Google Shape;6711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2" name="Google Shape;6712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3" name="Google Shape;6713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4" name="Google Shape;6714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5" name="Google Shape;6715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6" name="Google Shape;6716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7" name="Google Shape;6717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8" name="Google Shape;6718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9" name="Google Shape;6719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720" name="Google Shape;6720;p15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1" name="Google Shape;6721;p156"/>
          <p:cNvGrpSpPr/>
          <p:nvPr/>
        </p:nvGrpSpPr>
        <p:grpSpPr>
          <a:xfrm>
            <a:off x="2990709" y="942258"/>
            <a:ext cx="619404" cy="612668"/>
            <a:chOff x="2198889" y="692888"/>
            <a:chExt cx="455411" cy="450524"/>
          </a:xfrm>
        </p:grpSpPr>
        <p:grpSp>
          <p:nvGrpSpPr>
            <p:cNvPr id="6722" name="Google Shape;6722;p156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6723" name="Google Shape;6723;p156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4" name="Google Shape;6724;p156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5" name="Google Shape;6725;p156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6" name="Google Shape;6726;p156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7" name="Google Shape;6727;p156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28" name="Google Shape;6728;p156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6729" name="Google Shape;6729;p156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6730" name="Google Shape;6730;p15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1" name="Google Shape;6731;p15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2" name="Google Shape;6732;p15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6733" name="Google Shape;6733;p15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4" name="Google Shape;6734;p15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5" name="Google Shape;6735;p15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6" name="Google Shape;6736;p15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7" name="Google Shape;6737;p15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8" name="Google Shape;6738;p15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739" name="Google Shape;6739;p156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40" name="Google Shape;6740;p156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6741" name="Google Shape;6741;p156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6742" name="Google Shape;6742;p15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3" name="Google Shape;6743;p15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4" name="Google Shape;6744;p15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5" name="Google Shape;6745;p15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6" name="Google Shape;6746;p15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7" name="Google Shape;6747;p15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8" name="Google Shape;6748;p15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9" name="Google Shape;6749;p15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0" name="Google Shape;6750;p15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751" name="Google Shape;6751;p156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52" name="Google Shape;6752;p156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6753" name="Google Shape;6753;p156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6754" name="Google Shape;6754;p15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5" name="Google Shape;6755;p15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6" name="Google Shape;6756;p15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6757" name="Google Shape;6757;p15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8" name="Google Shape;6758;p15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59" name="Google Shape;6759;p15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0" name="Google Shape;6760;p15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1" name="Google Shape;6761;p15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62" name="Google Shape;6762;p15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763" name="Google Shape;6763;p156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764" name="Google Shape;6764;p156"/>
          <p:cNvGrpSpPr/>
          <p:nvPr/>
        </p:nvGrpSpPr>
        <p:grpSpPr>
          <a:xfrm>
            <a:off x="2990709" y="2185767"/>
            <a:ext cx="619404" cy="612669"/>
            <a:chOff x="2198889" y="1607300"/>
            <a:chExt cx="455411" cy="450525"/>
          </a:xfrm>
        </p:grpSpPr>
        <p:grpSp>
          <p:nvGrpSpPr>
            <p:cNvPr id="6765" name="Google Shape;6765;p156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6766" name="Google Shape;6766;p156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7" name="Google Shape;6767;p156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8" name="Google Shape;6768;p156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9" name="Google Shape;6769;p156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0" name="Google Shape;6770;p156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71" name="Google Shape;6771;p156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6772" name="Google Shape;6772;p156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6773" name="Google Shape;6773;p15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4" name="Google Shape;6774;p15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5" name="Google Shape;6775;p15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6" name="Google Shape;6776;p15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7" name="Google Shape;6777;p15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8" name="Google Shape;6778;p15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79" name="Google Shape;6779;p15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0" name="Google Shape;6780;p15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1" name="Google Shape;6781;p15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782" name="Google Shape;6782;p156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83" name="Google Shape;6783;p156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6784" name="Google Shape;6784;p156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6785" name="Google Shape;6785;p15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6" name="Google Shape;6786;p15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7" name="Google Shape;6787;p15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8" name="Google Shape;6788;p15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9" name="Google Shape;6789;p15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0" name="Google Shape;6790;p15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1" name="Google Shape;6791;p15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2" name="Google Shape;6792;p15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3" name="Google Shape;6793;p15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794" name="Google Shape;6794;p156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95" name="Google Shape;6795;p156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6796" name="Google Shape;6796;p156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6797" name="Google Shape;6797;p15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8" name="Google Shape;6798;p15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9" name="Google Shape;6799;p15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6800" name="Google Shape;6800;p15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1" name="Google Shape;6801;p15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2" name="Google Shape;6802;p15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3" name="Google Shape;6803;p15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4" name="Google Shape;6804;p15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5" name="Google Shape;6805;p15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806" name="Google Shape;6806;p156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807" name="Google Shape;6807;p156"/>
          <p:cNvGrpSpPr/>
          <p:nvPr/>
        </p:nvGrpSpPr>
        <p:grpSpPr>
          <a:xfrm>
            <a:off x="3297177" y="3429232"/>
            <a:ext cx="306445" cy="306487"/>
            <a:chOff x="3659389" y="2042488"/>
            <a:chExt cx="225311" cy="225374"/>
          </a:xfrm>
        </p:grpSpPr>
        <p:grpSp>
          <p:nvGrpSpPr>
            <p:cNvPr id="6808" name="Google Shape;6808;p15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809" name="Google Shape;6809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0" name="Google Shape;6810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1" name="Google Shape;6811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812" name="Google Shape;6812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3" name="Google Shape;6813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4" name="Google Shape;6814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5" name="Google Shape;6815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6" name="Google Shape;6816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7" name="Google Shape;6817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18" name="Google Shape;6818;p15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19" name="Google Shape;6819;p156"/>
          <p:cNvGrpSpPr/>
          <p:nvPr/>
        </p:nvGrpSpPr>
        <p:grpSpPr>
          <a:xfrm>
            <a:off x="2990754" y="3735408"/>
            <a:ext cx="306445" cy="306487"/>
            <a:chOff x="3659389" y="2042488"/>
            <a:chExt cx="225311" cy="225374"/>
          </a:xfrm>
        </p:grpSpPr>
        <p:grpSp>
          <p:nvGrpSpPr>
            <p:cNvPr id="6820" name="Google Shape;6820;p15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821" name="Google Shape;6821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2" name="Google Shape;6822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3" name="Google Shape;6823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824" name="Google Shape;6824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5" name="Google Shape;6825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6" name="Google Shape;6826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7" name="Google Shape;6827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8" name="Google Shape;6828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9" name="Google Shape;6829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30" name="Google Shape;6830;p15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1" name="Google Shape;6831;p156"/>
          <p:cNvGrpSpPr/>
          <p:nvPr/>
        </p:nvGrpSpPr>
        <p:grpSpPr>
          <a:xfrm>
            <a:off x="3297177" y="4672703"/>
            <a:ext cx="306445" cy="306487"/>
            <a:chOff x="3659389" y="2042488"/>
            <a:chExt cx="225311" cy="225374"/>
          </a:xfrm>
        </p:grpSpPr>
        <p:grpSp>
          <p:nvGrpSpPr>
            <p:cNvPr id="6832" name="Google Shape;6832;p15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833" name="Google Shape;6833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4" name="Google Shape;6834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5" name="Google Shape;6835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836" name="Google Shape;6836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7" name="Google Shape;6837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8" name="Google Shape;6838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9" name="Google Shape;6839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0" name="Google Shape;6840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1" name="Google Shape;6841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42" name="Google Shape;6842;p15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43" name="Google Shape;6843;p156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4" name="Google Shape;6844;p156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5" name="Google Shape;6845;p156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6" name="Google Shape;6846;p156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47" name="Google Shape;6847;p156"/>
          <p:cNvGrpSpPr/>
          <p:nvPr/>
        </p:nvGrpSpPr>
        <p:grpSpPr>
          <a:xfrm>
            <a:off x="4959863" y="942325"/>
            <a:ext cx="619390" cy="612652"/>
            <a:chOff x="3186875" y="2837975"/>
            <a:chExt cx="455400" cy="450513"/>
          </a:xfrm>
        </p:grpSpPr>
        <p:sp>
          <p:nvSpPr>
            <p:cNvPr id="6848" name="Google Shape;6848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9" name="Google Shape;6849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6850" name="Google Shape;6850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1" name="Google Shape;6851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2" name="Google Shape;6852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53" name="Google Shape;6853;p156"/>
          <p:cNvGrpSpPr/>
          <p:nvPr/>
        </p:nvGrpSpPr>
        <p:grpSpPr>
          <a:xfrm>
            <a:off x="5266286" y="942290"/>
            <a:ext cx="306445" cy="306487"/>
            <a:chOff x="3659389" y="2042488"/>
            <a:chExt cx="225311" cy="225374"/>
          </a:xfrm>
        </p:grpSpPr>
        <p:grpSp>
          <p:nvGrpSpPr>
            <p:cNvPr id="6854" name="Google Shape;6854;p15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855" name="Google Shape;6855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6" name="Google Shape;6856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7" name="Google Shape;6857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858" name="Google Shape;6858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9" name="Google Shape;6859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0" name="Google Shape;6860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1" name="Google Shape;6861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2" name="Google Shape;6862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3" name="Google Shape;6863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64" name="Google Shape;6864;p15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65" name="Google Shape;6865;p156"/>
          <p:cNvGrpSpPr/>
          <p:nvPr/>
        </p:nvGrpSpPr>
        <p:grpSpPr>
          <a:xfrm>
            <a:off x="4959863" y="2185796"/>
            <a:ext cx="619390" cy="612652"/>
            <a:chOff x="3186875" y="2837975"/>
            <a:chExt cx="455400" cy="450513"/>
          </a:xfrm>
        </p:grpSpPr>
        <p:sp>
          <p:nvSpPr>
            <p:cNvPr id="6866" name="Google Shape;6866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7" name="Google Shape;6867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8" name="Google Shape;6868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9" name="Google Shape;6869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0" name="Google Shape;6870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1" name="Google Shape;6871;p156"/>
          <p:cNvGrpSpPr/>
          <p:nvPr/>
        </p:nvGrpSpPr>
        <p:grpSpPr>
          <a:xfrm>
            <a:off x="4959863" y="4672738"/>
            <a:ext cx="619390" cy="612652"/>
            <a:chOff x="3186875" y="2837975"/>
            <a:chExt cx="455400" cy="450513"/>
          </a:xfrm>
        </p:grpSpPr>
        <p:sp>
          <p:nvSpPr>
            <p:cNvPr id="6872" name="Google Shape;6872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3" name="Google Shape;6873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4" name="Google Shape;6874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5" name="Google Shape;6875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6" name="Google Shape;6876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7" name="Google Shape;6877;p156"/>
          <p:cNvGrpSpPr/>
          <p:nvPr/>
        </p:nvGrpSpPr>
        <p:grpSpPr>
          <a:xfrm>
            <a:off x="4959863" y="3429267"/>
            <a:ext cx="619390" cy="612652"/>
            <a:chOff x="3186875" y="2837975"/>
            <a:chExt cx="455400" cy="450513"/>
          </a:xfrm>
        </p:grpSpPr>
        <p:sp>
          <p:nvSpPr>
            <p:cNvPr id="6878" name="Google Shape;6878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9" name="Google Shape;6879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0" name="Google Shape;6880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1" name="Google Shape;6881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2" name="Google Shape;6882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3" name="Google Shape;6883;p156"/>
          <p:cNvGrpSpPr/>
          <p:nvPr/>
        </p:nvGrpSpPr>
        <p:grpSpPr>
          <a:xfrm>
            <a:off x="4959853" y="2185778"/>
            <a:ext cx="306445" cy="306487"/>
            <a:chOff x="3371214" y="2042526"/>
            <a:chExt cx="225311" cy="225374"/>
          </a:xfrm>
        </p:grpSpPr>
        <p:grpSp>
          <p:nvGrpSpPr>
            <p:cNvPr id="6884" name="Google Shape;6884;p15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885" name="Google Shape;6885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6" name="Google Shape;6886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7" name="Google Shape;6887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8" name="Google Shape;6888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9" name="Google Shape;6889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0" name="Google Shape;6890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1" name="Google Shape;6891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2" name="Google Shape;6892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3" name="Google Shape;6893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894" name="Google Shape;6894;p15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5" name="Google Shape;6895;p156"/>
          <p:cNvGrpSpPr/>
          <p:nvPr/>
        </p:nvGrpSpPr>
        <p:grpSpPr>
          <a:xfrm>
            <a:off x="4959853" y="4672720"/>
            <a:ext cx="306445" cy="306487"/>
            <a:chOff x="3371214" y="2042526"/>
            <a:chExt cx="225311" cy="225374"/>
          </a:xfrm>
        </p:grpSpPr>
        <p:grpSp>
          <p:nvGrpSpPr>
            <p:cNvPr id="6896" name="Google Shape;6896;p15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897" name="Google Shape;6897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8" name="Google Shape;6898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9" name="Google Shape;6899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0" name="Google Shape;6900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1" name="Google Shape;6901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2" name="Google Shape;6902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3" name="Google Shape;6903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4" name="Google Shape;6904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5" name="Google Shape;6905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06" name="Google Shape;6906;p15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7" name="Google Shape;6907;p156"/>
          <p:cNvGrpSpPr/>
          <p:nvPr/>
        </p:nvGrpSpPr>
        <p:grpSpPr>
          <a:xfrm>
            <a:off x="5266277" y="3735731"/>
            <a:ext cx="306445" cy="306487"/>
            <a:chOff x="3371214" y="2042526"/>
            <a:chExt cx="225311" cy="225374"/>
          </a:xfrm>
        </p:grpSpPr>
        <p:grpSp>
          <p:nvGrpSpPr>
            <p:cNvPr id="6908" name="Google Shape;6908;p15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909" name="Google Shape;6909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0" name="Google Shape;6910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1" name="Google Shape;6911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2" name="Google Shape;6912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3" name="Google Shape;6913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4" name="Google Shape;6914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5" name="Google Shape;6915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6" name="Google Shape;6916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7" name="Google Shape;6917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18" name="Google Shape;6918;p15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19" name="Google Shape;6919;p156"/>
          <p:cNvGrpSpPr/>
          <p:nvPr/>
        </p:nvGrpSpPr>
        <p:grpSpPr>
          <a:xfrm>
            <a:off x="5266277" y="1248466"/>
            <a:ext cx="306445" cy="306487"/>
            <a:chOff x="3371214" y="2042526"/>
            <a:chExt cx="225311" cy="225374"/>
          </a:xfrm>
        </p:grpSpPr>
        <p:grpSp>
          <p:nvGrpSpPr>
            <p:cNvPr id="6920" name="Google Shape;6920;p15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6921" name="Google Shape;6921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2" name="Google Shape;6922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3" name="Google Shape;6923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4" name="Google Shape;6924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5" name="Google Shape;6925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6" name="Google Shape;6926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7" name="Google Shape;6927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8" name="Google Shape;6928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9" name="Google Shape;6929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30" name="Google Shape;6930;p15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31" name="Google Shape;6931;p156"/>
          <p:cNvGrpSpPr/>
          <p:nvPr/>
        </p:nvGrpSpPr>
        <p:grpSpPr>
          <a:xfrm>
            <a:off x="4959862" y="2491937"/>
            <a:ext cx="306445" cy="306487"/>
            <a:chOff x="3659389" y="2042488"/>
            <a:chExt cx="225311" cy="225374"/>
          </a:xfrm>
        </p:grpSpPr>
        <p:grpSp>
          <p:nvGrpSpPr>
            <p:cNvPr id="6932" name="Google Shape;6932;p15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933" name="Google Shape;6933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4" name="Google Shape;6934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5" name="Google Shape;6935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936" name="Google Shape;6936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7" name="Google Shape;6937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8" name="Google Shape;6938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9" name="Google Shape;6939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0" name="Google Shape;6940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1" name="Google Shape;6941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42" name="Google Shape;6942;p15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3" name="Google Shape;6943;p156"/>
          <p:cNvGrpSpPr/>
          <p:nvPr/>
        </p:nvGrpSpPr>
        <p:grpSpPr>
          <a:xfrm>
            <a:off x="4959862" y="4978880"/>
            <a:ext cx="306445" cy="306487"/>
            <a:chOff x="3659389" y="2042488"/>
            <a:chExt cx="225311" cy="225374"/>
          </a:xfrm>
        </p:grpSpPr>
        <p:grpSp>
          <p:nvGrpSpPr>
            <p:cNvPr id="6944" name="Google Shape;6944;p15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945" name="Google Shape;6945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6" name="Google Shape;6946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7" name="Google Shape;6947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948" name="Google Shape;6948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9" name="Google Shape;6949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0" name="Google Shape;6950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1" name="Google Shape;6951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2" name="Google Shape;6952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3" name="Google Shape;6953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54" name="Google Shape;6954;p15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55" name="Google Shape;6955;p156"/>
          <p:cNvGrpSpPr/>
          <p:nvPr/>
        </p:nvGrpSpPr>
        <p:grpSpPr>
          <a:xfrm>
            <a:off x="5266286" y="3429232"/>
            <a:ext cx="306445" cy="306487"/>
            <a:chOff x="3659389" y="2042488"/>
            <a:chExt cx="225311" cy="225374"/>
          </a:xfrm>
        </p:grpSpPr>
        <p:grpSp>
          <p:nvGrpSpPr>
            <p:cNvPr id="6956" name="Google Shape;6956;p15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6957" name="Google Shape;6957;p15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8" name="Google Shape;6958;p15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9" name="Google Shape;6959;p15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6960" name="Google Shape;6960;p15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1" name="Google Shape;6961;p15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2" name="Google Shape;6962;p15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3" name="Google Shape;6963;p15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4" name="Google Shape;6964;p15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5" name="Google Shape;6965;p15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66" name="Google Shape;6966;p15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67" name="Google Shape;6967;p156"/>
          <p:cNvCxnSpPr>
            <a:stCxn id="6665" idx="6"/>
            <a:endCxn id="6843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8" name="Google Shape;6968;p156"/>
          <p:cNvCxnSpPr>
            <a:stCxn id="6666" idx="6"/>
            <a:endCxn id="6843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69" name="Google Shape;6969;p156"/>
          <p:cNvCxnSpPr>
            <a:endCxn id="6846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0" name="Google Shape;6970;p156"/>
          <p:cNvCxnSpPr>
            <a:stCxn id="6668" idx="6"/>
            <a:endCxn id="6846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1" name="Google Shape;6971;p156"/>
          <p:cNvCxnSpPr>
            <a:endCxn id="6844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2" name="Google Shape;6972;p156"/>
          <p:cNvCxnSpPr>
            <a:stCxn id="6668" idx="6"/>
            <a:endCxn id="6845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3" name="Google Shape;6973;p156"/>
          <p:cNvCxnSpPr>
            <a:stCxn id="6667" idx="6"/>
            <a:endCxn id="6845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74" name="Google Shape;6974;p156"/>
          <p:cNvCxnSpPr>
            <a:stCxn id="6666" idx="6"/>
            <a:endCxn id="6844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75" name="Google Shape;6975;p156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6" name="Google Shape;6976;p156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7" name="Google Shape;6977;p156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8" name="Google Shape;6978;p156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79" name="Google Shape;6979;p156"/>
          <p:cNvGrpSpPr/>
          <p:nvPr/>
        </p:nvGrpSpPr>
        <p:grpSpPr>
          <a:xfrm>
            <a:off x="6928971" y="942325"/>
            <a:ext cx="619390" cy="612652"/>
            <a:chOff x="3186875" y="2837975"/>
            <a:chExt cx="455400" cy="450513"/>
          </a:xfrm>
        </p:grpSpPr>
        <p:sp>
          <p:nvSpPr>
            <p:cNvPr id="6980" name="Google Shape;6980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1" name="Google Shape;6981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6982" name="Google Shape;6982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3" name="Google Shape;6983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4" name="Google Shape;6984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85" name="Google Shape;6985;p156"/>
          <p:cNvGrpSpPr/>
          <p:nvPr/>
        </p:nvGrpSpPr>
        <p:grpSpPr>
          <a:xfrm>
            <a:off x="6928971" y="2185796"/>
            <a:ext cx="619390" cy="612652"/>
            <a:chOff x="3186875" y="2837975"/>
            <a:chExt cx="455400" cy="450513"/>
          </a:xfrm>
        </p:grpSpPr>
        <p:sp>
          <p:nvSpPr>
            <p:cNvPr id="6986" name="Google Shape;6986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7" name="Google Shape;6987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8" name="Google Shape;6988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9" name="Google Shape;6989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0" name="Google Shape;6990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1" name="Google Shape;6991;p156"/>
          <p:cNvGrpSpPr/>
          <p:nvPr/>
        </p:nvGrpSpPr>
        <p:grpSpPr>
          <a:xfrm>
            <a:off x="6928971" y="4672738"/>
            <a:ext cx="619390" cy="612652"/>
            <a:chOff x="3186875" y="2837975"/>
            <a:chExt cx="455400" cy="450513"/>
          </a:xfrm>
        </p:grpSpPr>
        <p:sp>
          <p:nvSpPr>
            <p:cNvPr id="6992" name="Google Shape;6992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3" name="Google Shape;6993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4" name="Google Shape;6994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5" name="Google Shape;6995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6" name="Google Shape;6996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97" name="Google Shape;6997;p156"/>
          <p:cNvGrpSpPr/>
          <p:nvPr/>
        </p:nvGrpSpPr>
        <p:grpSpPr>
          <a:xfrm>
            <a:off x="6928971" y="3429267"/>
            <a:ext cx="619390" cy="612652"/>
            <a:chOff x="3186875" y="2837975"/>
            <a:chExt cx="455400" cy="450513"/>
          </a:xfrm>
        </p:grpSpPr>
        <p:sp>
          <p:nvSpPr>
            <p:cNvPr id="6998" name="Google Shape;6998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9" name="Google Shape;6999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0" name="Google Shape;7000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1" name="Google Shape;7001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2" name="Google Shape;7002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003" name="Google Shape;7003;p156"/>
          <p:cNvCxnSpPr/>
          <p:nvPr/>
        </p:nvCxnSpPr>
        <p:spPr>
          <a:xfrm>
            <a:off x="4919745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4" name="Google Shape;7004;p156"/>
          <p:cNvCxnSpPr>
            <a:stCxn id="6846" idx="6"/>
            <a:endCxn id="6975" idx="2"/>
          </p:cNvCxnSpPr>
          <p:nvPr/>
        </p:nvCxnSpPr>
        <p:spPr>
          <a:xfrm flipH="1" rot="10800000">
            <a:off x="4919603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5" name="Google Shape;7005;p156"/>
          <p:cNvCxnSpPr/>
          <p:nvPr/>
        </p:nvCxnSpPr>
        <p:spPr>
          <a:xfrm>
            <a:off x="4919745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6" name="Google Shape;7006;p156"/>
          <p:cNvCxnSpPr>
            <a:endCxn id="6978" idx="2"/>
          </p:cNvCxnSpPr>
          <p:nvPr/>
        </p:nvCxnSpPr>
        <p:spPr>
          <a:xfrm>
            <a:off x="4919812" y="17024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7" name="Google Shape;7007;p156"/>
          <p:cNvCxnSpPr>
            <a:stCxn id="6844" idx="6"/>
            <a:endCxn id="6976" idx="2"/>
          </p:cNvCxnSpPr>
          <p:nvPr/>
        </p:nvCxnSpPr>
        <p:spPr>
          <a:xfrm>
            <a:off x="4919603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8" name="Google Shape;7008;p156"/>
          <p:cNvCxnSpPr>
            <a:endCxn id="6977" idx="2"/>
          </p:cNvCxnSpPr>
          <p:nvPr/>
        </p:nvCxnSpPr>
        <p:spPr>
          <a:xfrm>
            <a:off x="4919812" y="418943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09" name="Google Shape;7009;p156"/>
          <p:cNvCxnSpPr>
            <a:stCxn id="6845" idx="6"/>
            <a:endCxn id="6977" idx="2"/>
          </p:cNvCxnSpPr>
          <p:nvPr/>
        </p:nvCxnSpPr>
        <p:spPr>
          <a:xfrm>
            <a:off x="4919603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10" name="Google Shape;7010;p156"/>
          <p:cNvCxnSpPr>
            <a:stCxn id="6845" idx="6"/>
            <a:endCxn id="6976" idx="2"/>
          </p:cNvCxnSpPr>
          <p:nvPr/>
        </p:nvCxnSpPr>
        <p:spPr>
          <a:xfrm flipH="1" rot="10800000">
            <a:off x="4919603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11" name="Google Shape;7011;p156"/>
          <p:cNvSpPr/>
          <p:nvPr/>
        </p:nvSpPr>
        <p:spPr>
          <a:xfrm>
            <a:off x="8527057" y="449099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2" name="Google Shape;7012;p156"/>
          <p:cNvSpPr/>
          <p:nvPr/>
        </p:nvSpPr>
        <p:spPr>
          <a:xfrm>
            <a:off x="8527057" y="2107061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3" name="Google Shape;7013;p156"/>
          <p:cNvSpPr/>
          <p:nvPr/>
        </p:nvSpPr>
        <p:spPr>
          <a:xfrm>
            <a:off x="8527057" y="2936041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4" name="Google Shape;7014;p156"/>
          <p:cNvSpPr/>
          <p:nvPr/>
        </p:nvSpPr>
        <p:spPr>
          <a:xfrm>
            <a:off x="8527057" y="1278080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15" name="Google Shape;7015;p156"/>
          <p:cNvGrpSpPr/>
          <p:nvPr/>
        </p:nvGrpSpPr>
        <p:grpSpPr>
          <a:xfrm>
            <a:off x="9001717" y="320589"/>
            <a:ext cx="619390" cy="612652"/>
            <a:chOff x="3186875" y="2837975"/>
            <a:chExt cx="455400" cy="450513"/>
          </a:xfrm>
        </p:grpSpPr>
        <p:sp>
          <p:nvSpPr>
            <p:cNvPr id="7016" name="Google Shape;7016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7" name="Google Shape;7017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7018" name="Google Shape;7018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9" name="Google Shape;7019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0" name="Google Shape;7020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1" name="Google Shape;7021;p156"/>
          <p:cNvGrpSpPr/>
          <p:nvPr/>
        </p:nvGrpSpPr>
        <p:grpSpPr>
          <a:xfrm>
            <a:off x="9001717" y="1149570"/>
            <a:ext cx="619390" cy="612652"/>
            <a:chOff x="3186875" y="2837975"/>
            <a:chExt cx="455400" cy="450513"/>
          </a:xfrm>
        </p:grpSpPr>
        <p:sp>
          <p:nvSpPr>
            <p:cNvPr id="7022" name="Google Shape;7022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3" name="Google Shape;7023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4" name="Google Shape;7024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5" name="Google Shape;7025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6" name="Google Shape;7026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7" name="Google Shape;7027;p156"/>
          <p:cNvGrpSpPr/>
          <p:nvPr/>
        </p:nvGrpSpPr>
        <p:grpSpPr>
          <a:xfrm>
            <a:off x="9001717" y="2807532"/>
            <a:ext cx="619390" cy="612652"/>
            <a:chOff x="3186875" y="2837975"/>
            <a:chExt cx="455400" cy="450513"/>
          </a:xfrm>
        </p:grpSpPr>
        <p:sp>
          <p:nvSpPr>
            <p:cNvPr id="7028" name="Google Shape;7028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9" name="Google Shape;7029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0" name="Google Shape;7030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1" name="Google Shape;7031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2" name="Google Shape;7032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33" name="Google Shape;7033;p156"/>
          <p:cNvGrpSpPr/>
          <p:nvPr/>
        </p:nvGrpSpPr>
        <p:grpSpPr>
          <a:xfrm>
            <a:off x="9001717" y="1978551"/>
            <a:ext cx="619390" cy="612652"/>
            <a:chOff x="3186875" y="2837975"/>
            <a:chExt cx="455400" cy="450513"/>
          </a:xfrm>
        </p:grpSpPr>
        <p:sp>
          <p:nvSpPr>
            <p:cNvPr id="7034" name="Google Shape;7034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5" name="Google Shape;7035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6" name="Google Shape;7036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7" name="Google Shape;7037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8" name="Google Shape;7038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39" name="Google Shape;7039;p156"/>
          <p:cNvSpPr/>
          <p:nvPr/>
        </p:nvSpPr>
        <p:spPr>
          <a:xfrm>
            <a:off x="8527057" y="3765022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0" name="Google Shape;7040;p156"/>
          <p:cNvSpPr/>
          <p:nvPr/>
        </p:nvSpPr>
        <p:spPr>
          <a:xfrm>
            <a:off x="8527057" y="5422984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1" name="Google Shape;7041;p156"/>
          <p:cNvSpPr/>
          <p:nvPr/>
        </p:nvSpPr>
        <p:spPr>
          <a:xfrm>
            <a:off x="8527057" y="625196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2" name="Google Shape;7042;p156"/>
          <p:cNvSpPr/>
          <p:nvPr/>
        </p:nvSpPr>
        <p:spPr>
          <a:xfrm>
            <a:off x="8527057" y="4594003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043" name="Google Shape;7043;p156"/>
          <p:cNvGrpSpPr/>
          <p:nvPr/>
        </p:nvGrpSpPr>
        <p:grpSpPr>
          <a:xfrm>
            <a:off x="9001717" y="3636512"/>
            <a:ext cx="619390" cy="612652"/>
            <a:chOff x="3186875" y="2837975"/>
            <a:chExt cx="455400" cy="450513"/>
          </a:xfrm>
        </p:grpSpPr>
        <p:sp>
          <p:nvSpPr>
            <p:cNvPr id="7044" name="Google Shape;7044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5" name="Google Shape;7045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7046" name="Google Shape;7046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7" name="Google Shape;7047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8" name="Google Shape;7048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49" name="Google Shape;7049;p156"/>
          <p:cNvGrpSpPr/>
          <p:nvPr/>
        </p:nvGrpSpPr>
        <p:grpSpPr>
          <a:xfrm>
            <a:off x="9001717" y="4465493"/>
            <a:ext cx="619390" cy="612652"/>
            <a:chOff x="3186875" y="2837975"/>
            <a:chExt cx="455400" cy="450513"/>
          </a:xfrm>
        </p:grpSpPr>
        <p:sp>
          <p:nvSpPr>
            <p:cNvPr id="7050" name="Google Shape;7050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1" name="Google Shape;7051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2" name="Google Shape;7052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3" name="Google Shape;7053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4" name="Google Shape;7054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55" name="Google Shape;7055;p156"/>
          <p:cNvGrpSpPr/>
          <p:nvPr/>
        </p:nvGrpSpPr>
        <p:grpSpPr>
          <a:xfrm>
            <a:off x="9001717" y="6123455"/>
            <a:ext cx="619390" cy="612652"/>
            <a:chOff x="3186875" y="2837975"/>
            <a:chExt cx="455400" cy="450513"/>
          </a:xfrm>
        </p:grpSpPr>
        <p:sp>
          <p:nvSpPr>
            <p:cNvPr id="7056" name="Google Shape;7056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7" name="Google Shape;7057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8" name="Google Shape;7058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9" name="Google Shape;7059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0" name="Google Shape;7060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61" name="Google Shape;7061;p156"/>
          <p:cNvGrpSpPr/>
          <p:nvPr/>
        </p:nvGrpSpPr>
        <p:grpSpPr>
          <a:xfrm>
            <a:off x="9001717" y="5294474"/>
            <a:ext cx="619390" cy="612652"/>
            <a:chOff x="3186875" y="2837975"/>
            <a:chExt cx="455400" cy="450513"/>
          </a:xfrm>
        </p:grpSpPr>
        <p:sp>
          <p:nvSpPr>
            <p:cNvPr id="7062" name="Google Shape;7062;p15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3" name="Google Shape;7063;p15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4" name="Google Shape;7064;p15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5" name="Google Shape;7065;p15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6" name="Google Shape;7066;p15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67" name="Google Shape;7067;p156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8" name="Google Shape;7068;p156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9" name="Google Shape;7069;p156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0" name="Google Shape;7070;p156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071" name="Google Shape;7071;p156"/>
          <p:cNvCxnSpPr>
            <a:stCxn id="7011" idx="2"/>
          </p:cNvCxnSpPr>
          <p:nvPr/>
        </p:nvCxnSpPr>
        <p:spPr>
          <a:xfrm flipH="1">
            <a:off x="6888757" y="666299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2" name="Google Shape;7072;p156"/>
          <p:cNvCxnSpPr>
            <a:stCxn id="7014" idx="2"/>
          </p:cNvCxnSpPr>
          <p:nvPr/>
        </p:nvCxnSpPr>
        <p:spPr>
          <a:xfrm flipH="1">
            <a:off x="6888757" y="1495280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3" name="Google Shape;7073;p156"/>
          <p:cNvCxnSpPr>
            <a:stCxn id="7012" idx="2"/>
          </p:cNvCxnSpPr>
          <p:nvPr/>
        </p:nvCxnSpPr>
        <p:spPr>
          <a:xfrm flipH="1">
            <a:off x="6888757" y="2324261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4" name="Google Shape;7074;p156"/>
          <p:cNvCxnSpPr>
            <a:stCxn id="7013" idx="2"/>
          </p:cNvCxnSpPr>
          <p:nvPr/>
        </p:nvCxnSpPr>
        <p:spPr>
          <a:xfrm rot="10800000">
            <a:off x="6888757" y="2945941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5" name="Google Shape;7075;p156"/>
          <p:cNvCxnSpPr>
            <a:stCxn id="7039" idx="2"/>
            <a:endCxn id="6976" idx="6"/>
          </p:cNvCxnSpPr>
          <p:nvPr/>
        </p:nvCxnSpPr>
        <p:spPr>
          <a:xfrm flipH="1">
            <a:off x="6888757" y="398222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6" name="Google Shape;7076;p156"/>
          <p:cNvCxnSpPr>
            <a:stCxn id="7042" idx="2"/>
          </p:cNvCxnSpPr>
          <p:nvPr/>
        </p:nvCxnSpPr>
        <p:spPr>
          <a:xfrm rot="10800000">
            <a:off x="6888757" y="4189603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7" name="Google Shape;7077;p156"/>
          <p:cNvCxnSpPr>
            <a:stCxn id="7040" idx="2"/>
            <a:endCxn id="6977" idx="6"/>
          </p:cNvCxnSpPr>
          <p:nvPr/>
        </p:nvCxnSpPr>
        <p:spPr>
          <a:xfrm rot="10800000">
            <a:off x="6888757" y="5432884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8" name="Google Shape;7078;p156"/>
          <p:cNvCxnSpPr>
            <a:stCxn id="7041" idx="2"/>
            <a:endCxn id="6977" idx="6"/>
          </p:cNvCxnSpPr>
          <p:nvPr/>
        </p:nvCxnSpPr>
        <p:spPr>
          <a:xfrm rot="10800000">
            <a:off x="6888757" y="5432964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79" name="Google Shape;7079;p156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080" name="Google Shape;7080;p156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081" name="Google Shape;7081;p156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082" name="Google Shape;7082;p156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083" name="Google Shape;7083;p156"/>
          <p:cNvCxnSpPr>
            <a:stCxn id="7067" idx="2"/>
            <a:endCxn id="7011" idx="6"/>
          </p:cNvCxnSpPr>
          <p:nvPr/>
        </p:nvCxnSpPr>
        <p:spPr>
          <a:xfrm rot="10800000">
            <a:off x="8961529" y="666380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4" name="Google Shape;7084;p156"/>
          <p:cNvCxnSpPr/>
          <p:nvPr/>
        </p:nvCxnSpPr>
        <p:spPr>
          <a:xfrm>
            <a:off x="8961600" y="1495320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5" name="Google Shape;7085;p156"/>
          <p:cNvCxnSpPr>
            <a:stCxn id="7068" idx="2"/>
          </p:cNvCxnSpPr>
          <p:nvPr/>
        </p:nvCxnSpPr>
        <p:spPr>
          <a:xfrm rot="10800000">
            <a:off x="8961529" y="2324396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6" name="Google Shape;7086;p156"/>
          <p:cNvCxnSpPr>
            <a:endCxn id="7068" idx="2"/>
          </p:cNvCxnSpPr>
          <p:nvPr/>
        </p:nvCxnSpPr>
        <p:spPr>
          <a:xfrm flipH="1" rot="10800000">
            <a:off x="8961529" y="2945996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7" name="Google Shape;7087;p156"/>
          <p:cNvCxnSpPr>
            <a:endCxn id="7069" idx="2"/>
          </p:cNvCxnSpPr>
          <p:nvPr/>
        </p:nvCxnSpPr>
        <p:spPr>
          <a:xfrm>
            <a:off x="8961529" y="3982167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8" name="Google Shape;7088;p156"/>
          <p:cNvCxnSpPr>
            <a:endCxn id="7069" idx="2"/>
          </p:cNvCxnSpPr>
          <p:nvPr/>
        </p:nvCxnSpPr>
        <p:spPr>
          <a:xfrm flipH="1" rot="10800000">
            <a:off x="8961529" y="4189467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9" name="Google Shape;7089;p156"/>
          <p:cNvCxnSpPr/>
          <p:nvPr/>
        </p:nvCxnSpPr>
        <p:spPr>
          <a:xfrm>
            <a:off x="8961600" y="5640224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0" name="Google Shape;7090;p156"/>
          <p:cNvCxnSpPr>
            <a:endCxn id="7070" idx="2"/>
          </p:cNvCxnSpPr>
          <p:nvPr/>
        </p:nvCxnSpPr>
        <p:spPr>
          <a:xfrm flipH="1" rot="10800000">
            <a:off x="8961529" y="5640184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091" name="Google Shape;7091;p156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7092" name="Google Shape;7092;p15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93" name="Google Shape;7093;p15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094" name="Google Shape;7094;p156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7095" name="Google Shape;7095;p15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96" name="Google Shape;7096;p15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097" name="Google Shape;7097;p156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7098" name="Google Shape;7098;p15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099" name="Google Shape;7099;p15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100" name="Google Shape;7100;p156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7101" name="Google Shape;7101;p15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102" name="Google Shape;7102;p15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103" name="Google Shape;7103;p156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7104" name="Google Shape;7104;p15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105" name="Google Shape;7105;p15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106" name="Google Shape;7106;p156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7107" name="Google Shape;7107;p15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108" name="Google Shape;7108;p15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109" name="Google Shape;7109;p156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7110" name="Google Shape;7110;p15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111" name="Google Shape;7111;p15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112" name="Google Shape;7112;p156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7113" name="Google Shape;7113;p15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114" name="Google Shape;7114;p15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115" name="Google Shape;7115;p156"/>
          <p:cNvGrpSpPr/>
          <p:nvPr/>
        </p:nvGrpSpPr>
        <p:grpSpPr>
          <a:xfrm>
            <a:off x="8633434" y="589429"/>
            <a:ext cx="221960" cy="109296"/>
            <a:chOff x="620300" y="896408"/>
            <a:chExt cx="572799" cy="297000"/>
          </a:xfrm>
        </p:grpSpPr>
        <p:cxnSp>
          <p:nvCxnSpPr>
            <p:cNvPr id="7116" name="Google Shape;7116;p15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17" name="Google Shape;7117;p15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18" name="Google Shape;7118;p156"/>
          <p:cNvGrpSpPr/>
          <p:nvPr/>
        </p:nvGrpSpPr>
        <p:grpSpPr>
          <a:xfrm>
            <a:off x="8633434" y="1418410"/>
            <a:ext cx="221960" cy="109296"/>
            <a:chOff x="620300" y="896408"/>
            <a:chExt cx="572799" cy="297000"/>
          </a:xfrm>
        </p:grpSpPr>
        <p:cxnSp>
          <p:nvCxnSpPr>
            <p:cNvPr id="7119" name="Google Shape;7119;p15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0" name="Google Shape;7120;p15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21" name="Google Shape;7121;p156"/>
          <p:cNvGrpSpPr/>
          <p:nvPr/>
        </p:nvGrpSpPr>
        <p:grpSpPr>
          <a:xfrm>
            <a:off x="8633434" y="2247391"/>
            <a:ext cx="221960" cy="109296"/>
            <a:chOff x="620300" y="896408"/>
            <a:chExt cx="572799" cy="297000"/>
          </a:xfrm>
        </p:grpSpPr>
        <p:cxnSp>
          <p:nvCxnSpPr>
            <p:cNvPr id="7122" name="Google Shape;7122;p15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3" name="Google Shape;7123;p15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24" name="Google Shape;7124;p156"/>
          <p:cNvGrpSpPr/>
          <p:nvPr/>
        </p:nvGrpSpPr>
        <p:grpSpPr>
          <a:xfrm>
            <a:off x="8633434" y="3076372"/>
            <a:ext cx="221960" cy="109296"/>
            <a:chOff x="620300" y="896408"/>
            <a:chExt cx="572799" cy="297000"/>
          </a:xfrm>
        </p:grpSpPr>
        <p:cxnSp>
          <p:nvCxnSpPr>
            <p:cNvPr id="7125" name="Google Shape;7125;p15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6" name="Google Shape;7126;p15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27" name="Google Shape;7127;p156"/>
          <p:cNvGrpSpPr/>
          <p:nvPr/>
        </p:nvGrpSpPr>
        <p:grpSpPr>
          <a:xfrm>
            <a:off x="8633434" y="3905352"/>
            <a:ext cx="221960" cy="109296"/>
            <a:chOff x="620300" y="896408"/>
            <a:chExt cx="572799" cy="297000"/>
          </a:xfrm>
        </p:grpSpPr>
        <p:cxnSp>
          <p:nvCxnSpPr>
            <p:cNvPr id="7128" name="Google Shape;7128;p15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29" name="Google Shape;7129;p15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30" name="Google Shape;7130;p156"/>
          <p:cNvGrpSpPr/>
          <p:nvPr/>
        </p:nvGrpSpPr>
        <p:grpSpPr>
          <a:xfrm>
            <a:off x="8633434" y="4734333"/>
            <a:ext cx="221960" cy="109296"/>
            <a:chOff x="620300" y="896408"/>
            <a:chExt cx="572799" cy="297000"/>
          </a:xfrm>
        </p:grpSpPr>
        <p:cxnSp>
          <p:nvCxnSpPr>
            <p:cNvPr id="7131" name="Google Shape;7131;p15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2" name="Google Shape;7132;p15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33" name="Google Shape;7133;p156"/>
          <p:cNvGrpSpPr/>
          <p:nvPr/>
        </p:nvGrpSpPr>
        <p:grpSpPr>
          <a:xfrm>
            <a:off x="8633434" y="5563314"/>
            <a:ext cx="221960" cy="109296"/>
            <a:chOff x="620300" y="896408"/>
            <a:chExt cx="572799" cy="297000"/>
          </a:xfrm>
        </p:grpSpPr>
        <p:cxnSp>
          <p:nvCxnSpPr>
            <p:cNvPr id="7134" name="Google Shape;7134;p15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5" name="Google Shape;7135;p15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136" name="Google Shape;7136;p156"/>
          <p:cNvGrpSpPr/>
          <p:nvPr/>
        </p:nvGrpSpPr>
        <p:grpSpPr>
          <a:xfrm>
            <a:off x="8633434" y="6392295"/>
            <a:ext cx="221960" cy="109296"/>
            <a:chOff x="620300" y="896408"/>
            <a:chExt cx="572799" cy="297000"/>
          </a:xfrm>
        </p:grpSpPr>
        <p:cxnSp>
          <p:nvCxnSpPr>
            <p:cNvPr id="7137" name="Google Shape;7137;p156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38" name="Google Shape;7138;p156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13" y="2049460"/>
            <a:ext cx="3474146" cy="336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8595" y="2049461"/>
            <a:ext cx="3506441" cy="339956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8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Computers are literal</a:t>
            </a:r>
            <a:endParaRPr/>
          </a:p>
        </p:txBody>
      </p:sp>
      <p:sp>
        <p:nvSpPr>
          <p:cNvPr id="274" name="Google Shape;274;p58"/>
          <p:cNvSpPr txBox="1"/>
          <p:nvPr/>
        </p:nvSpPr>
        <p:spPr>
          <a:xfrm>
            <a:off x="4541837" y="1592262"/>
            <a:ext cx="2887650" cy="4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7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</a:t>
            </a:r>
            <a:endParaRPr/>
          </a:p>
        </p:txBody>
      </p:sp>
      <p:sp>
        <p:nvSpPr>
          <p:cNvPr id="275" name="Google Shape;275;p58"/>
          <p:cNvSpPr txBox="1"/>
          <p:nvPr/>
        </p:nvSpPr>
        <p:spPr>
          <a:xfrm>
            <a:off x="5227637" y="2122057"/>
            <a:ext cx="1541128" cy="3051605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00" u="none" cap="none" strike="noStrike">
                <a:solidFill>
                  <a:srgbClr val="C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7142" name="Shape 7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3" name="Google Shape;7143;p157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4" name="Google Shape;7144;p157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5" name="Google Shape;7145;p157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6" name="Google Shape;7146;p157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7" name="Google Shape;7147;p157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148" name="Google Shape;7148;p157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49" name="Google Shape;7149;p157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0" name="Google Shape;7150;p157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1" name="Google Shape;7151;p157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152" name="Google Shape;7152;p157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53" name="Google Shape;7153;p157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54" name="Google Shape;7154;p157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55" name="Google Shape;7155;p157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7156" name="Google Shape;7156;p157"/>
          <p:cNvGrpSpPr/>
          <p:nvPr/>
        </p:nvGrpSpPr>
        <p:grpSpPr>
          <a:xfrm>
            <a:off x="2990754" y="3429267"/>
            <a:ext cx="619390" cy="612652"/>
            <a:chOff x="3186875" y="2837975"/>
            <a:chExt cx="455400" cy="450513"/>
          </a:xfrm>
        </p:grpSpPr>
        <p:sp>
          <p:nvSpPr>
            <p:cNvPr id="7157" name="Google Shape;7157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8" name="Google Shape;7158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9" name="Google Shape;7159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0" name="Google Shape;7160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1" name="Google Shape;7161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2" name="Google Shape;7162;p157"/>
          <p:cNvGrpSpPr/>
          <p:nvPr/>
        </p:nvGrpSpPr>
        <p:grpSpPr>
          <a:xfrm>
            <a:off x="2990754" y="4672738"/>
            <a:ext cx="619390" cy="612652"/>
            <a:chOff x="3186875" y="2837975"/>
            <a:chExt cx="455400" cy="450513"/>
          </a:xfrm>
        </p:grpSpPr>
        <p:sp>
          <p:nvSpPr>
            <p:cNvPr id="7163" name="Google Shape;7163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4" name="Google Shape;7164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5" name="Google Shape;7165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6" name="Google Shape;7166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7" name="Google Shape;7167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8" name="Google Shape;7168;p157"/>
          <p:cNvGrpSpPr/>
          <p:nvPr/>
        </p:nvGrpSpPr>
        <p:grpSpPr>
          <a:xfrm>
            <a:off x="2990745" y="3429249"/>
            <a:ext cx="306445" cy="306487"/>
            <a:chOff x="3371214" y="2042526"/>
            <a:chExt cx="225311" cy="225374"/>
          </a:xfrm>
        </p:grpSpPr>
        <p:grpSp>
          <p:nvGrpSpPr>
            <p:cNvPr id="7169" name="Google Shape;7169;p157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7170" name="Google Shape;7170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1" name="Google Shape;7171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2" name="Google Shape;7172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3" name="Google Shape;7173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4" name="Google Shape;7174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5" name="Google Shape;7175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6" name="Google Shape;7176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7" name="Google Shape;7177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8" name="Google Shape;7178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79" name="Google Shape;7179;p157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0" name="Google Shape;7180;p157"/>
          <p:cNvGrpSpPr/>
          <p:nvPr/>
        </p:nvGrpSpPr>
        <p:grpSpPr>
          <a:xfrm>
            <a:off x="2990745" y="4672720"/>
            <a:ext cx="306445" cy="306487"/>
            <a:chOff x="3371214" y="2042526"/>
            <a:chExt cx="225311" cy="225374"/>
          </a:xfrm>
        </p:grpSpPr>
        <p:grpSp>
          <p:nvGrpSpPr>
            <p:cNvPr id="7181" name="Google Shape;7181;p157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7182" name="Google Shape;7182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3" name="Google Shape;7183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4" name="Google Shape;7184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5" name="Google Shape;7185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6" name="Google Shape;7186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7" name="Google Shape;7187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8" name="Google Shape;7188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9" name="Google Shape;7189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0" name="Google Shape;7190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191" name="Google Shape;7191;p157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92" name="Google Shape;7192;p157"/>
          <p:cNvGrpSpPr/>
          <p:nvPr/>
        </p:nvGrpSpPr>
        <p:grpSpPr>
          <a:xfrm>
            <a:off x="3297169" y="4979203"/>
            <a:ext cx="306445" cy="306487"/>
            <a:chOff x="3371214" y="2042526"/>
            <a:chExt cx="225311" cy="225374"/>
          </a:xfrm>
        </p:grpSpPr>
        <p:grpSp>
          <p:nvGrpSpPr>
            <p:cNvPr id="7193" name="Google Shape;7193;p157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7194" name="Google Shape;7194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5" name="Google Shape;7195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6" name="Google Shape;7196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7" name="Google Shape;7197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8" name="Google Shape;7198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9" name="Google Shape;7199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0" name="Google Shape;7200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1" name="Google Shape;7201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2" name="Google Shape;7202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203" name="Google Shape;7203;p157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4" name="Google Shape;7204;p157"/>
          <p:cNvGrpSpPr/>
          <p:nvPr/>
        </p:nvGrpSpPr>
        <p:grpSpPr>
          <a:xfrm>
            <a:off x="2990709" y="942258"/>
            <a:ext cx="619404" cy="612668"/>
            <a:chOff x="2198889" y="692888"/>
            <a:chExt cx="455411" cy="450524"/>
          </a:xfrm>
        </p:grpSpPr>
        <p:grpSp>
          <p:nvGrpSpPr>
            <p:cNvPr id="7205" name="Google Shape;7205;p157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7206" name="Google Shape;7206;p157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7" name="Google Shape;7207;p157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8" name="Google Shape;7208;p157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9" name="Google Shape;7209;p157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0" name="Google Shape;7210;p157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11" name="Google Shape;7211;p157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7212" name="Google Shape;7212;p157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7213" name="Google Shape;7213;p157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4" name="Google Shape;7214;p157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5" name="Google Shape;7215;p157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7216" name="Google Shape;7216;p157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7" name="Google Shape;7217;p157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8" name="Google Shape;7218;p157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19" name="Google Shape;7219;p157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0" name="Google Shape;7220;p157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1" name="Google Shape;7221;p157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222" name="Google Shape;7222;p157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23" name="Google Shape;7223;p157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7224" name="Google Shape;7224;p157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7225" name="Google Shape;7225;p157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6" name="Google Shape;7226;p157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7" name="Google Shape;7227;p157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8" name="Google Shape;7228;p157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29" name="Google Shape;7229;p157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0" name="Google Shape;7230;p157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1" name="Google Shape;7231;p157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2" name="Google Shape;7232;p157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3" name="Google Shape;7233;p157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234" name="Google Shape;7234;p157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35" name="Google Shape;7235;p157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7236" name="Google Shape;7236;p157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7237" name="Google Shape;7237;p157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8" name="Google Shape;7238;p157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39" name="Google Shape;7239;p157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7240" name="Google Shape;7240;p157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1" name="Google Shape;7241;p157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2" name="Google Shape;7242;p157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3" name="Google Shape;7243;p157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4" name="Google Shape;7244;p157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45" name="Google Shape;7245;p157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246" name="Google Shape;7246;p157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47" name="Google Shape;7247;p157"/>
          <p:cNvGrpSpPr/>
          <p:nvPr/>
        </p:nvGrpSpPr>
        <p:grpSpPr>
          <a:xfrm>
            <a:off x="2990709" y="2185767"/>
            <a:ext cx="619404" cy="612669"/>
            <a:chOff x="2198889" y="1607300"/>
            <a:chExt cx="455411" cy="450525"/>
          </a:xfrm>
        </p:grpSpPr>
        <p:grpSp>
          <p:nvGrpSpPr>
            <p:cNvPr id="7248" name="Google Shape;7248;p157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7249" name="Google Shape;7249;p157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0" name="Google Shape;7250;p157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1" name="Google Shape;7251;p157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2" name="Google Shape;7252;p157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3" name="Google Shape;7253;p157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54" name="Google Shape;7254;p157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7255" name="Google Shape;7255;p157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7256" name="Google Shape;7256;p157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7" name="Google Shape;7257;p157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8" name="Google Shape;7258;p157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9" name="Google Shape;7259;p157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0" name="Google Shape;7260;p157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1" name="Google Shape;7261;p157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2" name="Google Shape;7262;p157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3" name="Google Shape;7263;p157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4" name="Google Shape;7264;p157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265" name="Google Shape;7265;p157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66" name="Google Shape;7266;p157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7267" name="Google Shape;7267;p157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7268" name="Google Shape;7268;p157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69" name="Google Shape;7269;p157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0" name="Google Shape;7270;p157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1" name="Google Shape;7271;p157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2" name="Google Shape;7272;p157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3" name="Google Shape;7273;p157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4" name="Google Shape;7274;p157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5" name="Google Shape;7275;p157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76" name="Google Shape;7276;p157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277" name="Google Shape;7277;p157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78" name="Google Shape;7278;p157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7279" name="Google Shape;7279;p157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7280" name="Google Shape;7280;p157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1" name="Google Shape;7281;p157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2" name="Google Shape;7282;p157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7283" name="Google Shape;7283;p157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4" name="Google Shape;7284;p157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5" name="Google Shape;7285;p157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6" name="Google Shape;7286;p157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7" name="Google Shape;7287;p157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8" name="Google Shape;7288;p157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289" name="Google Shape;7289;p157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290" name="Google Shape;7290;p157"/>
          <p:cNvGrpSpPr/>
          <p:nvPr/>
        </p:nvGrpSpPr>
        <p:grpSpPr>
          <a:xfrm>
            <a:off x="3297177" y="3429232"/>
            <a:ext cx="306445" cy="306487"/>
            <a:chOff x="3659389" y="2042488"/>
            <a:chExt cx="225311" cy="225374"/>
          </a:xfrm>
        </p:grpSpPr>
        <p:grpSp>
          <p:nvGrpSpPr>
            <p:cNvPr id="7291" name="Google Shape;7291;p157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7292" name="Google Shape;7292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3" name="Google Shape;7293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4" name="Google Shape;7294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7295" name="Google Shape;7295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6" name="Google Shape;7296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7" name="Google Shape;7297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8" name="Google Shape;7298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9" name="Google Shape;7299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0" name="Google Shape;7300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01" name="Google Shape;7301;p157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02" name="Google Shape;7302;p157"/>
          <p:cNvGrpSpPr/>
          <p:nvPr/>
        </p:nvGrpSpPr>
        <p:grpSpPr>
          <a:xfrm>
            <a:off x="2990754" y="3735408"/>
            <a:ext cx="306445" cy="306487"/>
            <a:chOff x="3659389" y="2042488"/>
            <a:chExt cx="225311" cy="225374"/>
          </a:xfrm>
        </p:grpSpPr>
        <p:grpSp>
          <p:nvGrpSpPr>
            <p:cNvPr id="7303" name="Google Shape;7303;p157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7304" name="Google Shape;7304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5" name="Google Shape;7305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6" name="Google Shape;7306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7307" name="Google Shape;7307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8" name="Google Shape;7308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9" name="Google Shape;7309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0" name="Google Shape;7310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1" name="Google Shape;7311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2" name="Google Shape;7312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13" name="Google Shape;7313;p157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14" name="Google Shape;7314;p157"/>
          <p:cNvGrpSpPr/>
          <p:nvPr/>
        </p:nvGrpSpPr>
        <p:grpSpPr>
          <a:xfrm>
            <a:off x="3297177" y="4672703"/>
            <a:ext cx="306445" cy="306487"/>
            <a:chOff x="3659389" y="2042488"/>
            <a:chExt cx="225311" cy="225374"/>
          </a:xfrm>
        </p:grpSpPr>
        <p:grpSp>
          <p:nvGrpSpPr>
            <p:cNvPr id="7315" name="Google Shape;7315;p157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7316" name="Google Shape;7316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7" name="Google Shape;7317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8" name="Google Shape;7318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7319" name="Google Shape;7319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0" name="Google Shape;7320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1" name="Google Shape;7321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2" name="Google Shape;7322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3" name="Google Shape;7323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4" name="Google Shape;7324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25" name="Google Shape;7325;p157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326" name="Google Shape;7326;p157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7" name="Google Shape;7327;p157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8" name="Google Shape;7328;p157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29" name="Google Shape;7329;p157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30" name="Google Shape;7330;p157"/>
          <p:cNvGrpSpPr/>
          <p:nvPr/>
        </p:nvGrpSpPr>
        <p:grpSpPr>
          <a:xfrm>
            <a:off x="4959863" y="942325"/>
            <a:ext cx="619390" cy="612652"/>
            <a:chOff x="3186875" y="2837975"/>
            <a:chExt cx="455400" cy="450513"/>
          </a:xfrm>
        </p:grpSpPr>
        <p:sp>
          <p:nvSpPr>
            <p:cNvPr id="7331" name="Google Shape;7331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2" name="Google Shape;7332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7333" name="Google Shape;7333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4" name="Google Shape;7334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5" name="Google Shape;7335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36" name="Google Shape;7336;p157"/>
          <p:cNvGrpSpPr/>
          <p:nvPr/>
        </p:nvGrpSpPr>
        <p:grpSpPr>
          <a:xfrm>
            <a:off x="5266286" y="942290"/>
            <a:ext cx="306445" cy="306487"/>
            <a:chOff x="3659389" y="2042488"/>
            <a:chExt cx="225311" cy="225374"/>
          </a:xfrm>
        </p:grpSpPr>
        <p:grpSp>
          <p:nvGrpSpPr>
            <p:cNvPr id="7337" name="Google Shape;7337;p157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7338" name="Google Shape;7338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9" name="Google Shape;7339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0" name="Google Shape;7340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7341" name="Google Shape;7341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2" name="Google Shape;7342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3" name="Google Shape;7343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4" name="Google Shape;7344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5" name="Google Shape;7345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6" name="Google Shape;7346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47" name="Google Shape;7347;p157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48" name="Google Shape;7348;p157"/>
          <p:cNvGrpSpPr/>
          <p:nvPr/>
        </p:nvGrpSpPr>
        <p:grpSpPr>
          <a:xfrm>
            <a:off x="4959863" y="2185796"/>
            <a:ext cx="619390" cy="612652"/>
            <a:chOff x="3186875" y="2837975"/>
            <a:chExt cx="455400" cy="450513"/>
          </a:xfrm>
        </p:grpSpPr>
        <p:sp>
          <p:nvSpPr>
            <p:cNvPr id="7349" name="Google Shape;7349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0" name="Google Shape;7350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1" name="Google Shape;7351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2" name="Google Shape;7352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3" name="Google Shape;7353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4" name="Google Shape;7354;p157"/>
          <p:cNvGrpSpPr/>
          <p:nvPr/>
        </p:nvGrpSpPr>
        <p:grpSpPr>
          <a:xfrm>
            <a:off x="4959863" y="4672738"/>
            <a:ext cx="619390" cy="612652"/>
            <a:chOff x="3186875" y="2837975"/>
            <a:chExt cx="455400" cy="450513"/>
          </a:xfrm>
        </p:grpSpPr>
        <p:sp>
          <p:nvSpPr>
            <p:cNvPr id="7355" name="Google Shape;7355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6" name="Google Shape;7356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7" name="Google Shape;7357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8" name="Google Shape;7358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9" name="Google Shape;7359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0" name="Google Shape;7360;p157"/>
          <p:cNvGrpSpPr/>
          <p:nvPr/>
        </p:nvGrpSpPr>
        <p:grpSpPr>
          <a:xfrm>
            <a:off x="4959863" y="3429267"/>
            <a:ext cx="619390" cy="612652"/>
            <a:chOff x="3186875" y="2837975"/>
            <a:chExt cx="455400" cy="450513"/>
          </a:xfrm>
        </p:grpSpPr>
        <p:sp>
          <p:nvSpPr>
            <p:cNvPr id="7361" name="Google Shape;7361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2" name="Google Shape;7362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3" name="Google Shape;7363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4" name="Google Shape;7364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5" name="Google Shape;7365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6" name="Google Shape;7366;p157"/>
          <p:cNvGrpSpPr/>
          <p:nvPr/>
        </p:nvGrpSpPr>
        <p:grpSpPr>
          <a:xfrm>
            <a:off x="4959853" y="2185778"/>
            <a:ext cx="306445" cy="306487"/>
            <a:chOff x="3371214" y="2042526"/>
            <a:chExt cx="225311" cy="225374"/>
          </a:xfrm>
        </p:grpSpPr>
        <p:grpSp>
          <p:nvGrpSpPr>
            <p:cNvPr id="7367" name="Google Shape;7367;p157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7368" name="Google Shape;7368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9" name="Google Shape;7369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0" name="Google Shape;7370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1" name="Google Shape;7371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2" name="Google Shape;7372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3" name="Google Shape;7373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4" name="Google Shape;7374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5" name="Google Shape;7375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6" name="Google Shape;7376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77" name="Google Shape;7377;p157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78" name="Google Shape;7378;p157"/>
          <p:cNvGrpSpPr/>
          <p:nvPr/>
        </p:nvGrpSpPr>
        <p:grpSpPr>
          <a:xfrm>
            <a:off x="4959853" y="4672720"/>
            <a:ext cx="306445" cy="306487"/>
            <a:chOff x="3371214" y="2042526"/>
            <a:chExt cx="225311" cy="225374"/>
          </a:xfrm>
        </p:grpSpPr>
        <p:grpSp>
          <p:nvGrpSpPr>
            <p:cNvPr id="7379" name="Google Shape;7379;p157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7380" name="Google Shape;7380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1" name="Google Shape;7381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2" name="Google Shape;7382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3" name="Google Shape;7383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4" name="Google Shape;7384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5" name="Google Shape;7385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6" name="Google Shape;7386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7" name="Google Shape;7387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8" name="Google Shape;7388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389" name="Google Shape;7389;p157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90" name="Google Shape;7390;p157"/>
          <p:cNvGrpSpPr/>
          <p:nvPr/>
        </p:nvGrpSpPr>
        <p:grpSpPr>
          <a:xfrm>
            <a:off x="5266277" y="3735731"/>
            <a:ext cx="306445" cy="306487"/>
            <a:chOff x="3371214" y="2042526"/>
            <a:chExt cx="225311" cy="225374"/>
          </a:xfrm>
        </p:grpSpPr>
        <p:grpSp>
          <p:nvGrpSpPr>
            <p:cNvPr id="7391" name="Google Shape;7391;p157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7392" name="Google Shape;7392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3" name="Google Shape;7393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4" name="Google Shape;7394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5" name="Google Shape;7395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6" name="Google Shape;7396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7" name="Google Shape;7397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8" name="Google Shape;7398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9" name="Google Shape;7399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0" name="Google Shape;7400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01" name="Google Shape;7401;p157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02" name="Google Shape;7402;p157"/>
          <p:cNvGrpSpPr/>
          <p:nvPr/>
        </p:nvGrpSpPr>
        <p:grpSpPr>
          <a:xfrm>
            <a:off x="5266277" y="1248466"/>
            <a:ext cx="306445" cy="306487"/>
            <a:chOff x="3371214" y="2042526"/>
            <a:chExt cx="225311" cy="225374"/>
          </a:xfrm>
        </p:grpSpPr>
        <p:grpSp>
          <p:nvGrpSpPr>
            <p:cNvPr id="7403" name="Google Shape;7403;p157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7404" name="Google Shape;7404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5" name="Google Shape;7405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6" name="Google Shape;7406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7" name="Google Shape;7407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8" name="Google Shape;7408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9" name="Google Shape;7409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0" name="Google Shape;7410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1" name="Google Shape;7411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2" name="Google Shape;7412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13" name="Google Shape;7413;p157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4" name="Google Shape;7414;p157"/>
          <p:cNvGrpSpPr/>
          <p:nvPr/>
        </p:nvGrpSpPr>
        <p:grpSpPr>
          <a:xfrm>
            <a:off x="4959862" y="2491937"/>
            <a:ext cx="306445" cy="306487"/>
            <a:chOff x="3659389" y="2042488"/>
            <a:chExt cx="225311" cy="225374"/>
          </a:xfrm>
        </p:grpSpPr>
        <p:grpSp>
          <p:nvGrpSpPr>
            <p:cNvPr id="7415" name="Google Shape;7415;p157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7416" name="Google Shape;7416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7" name="Google Shape;7417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8" name="Google Shape;7418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7419" name="Google Shape;7419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0" name="Google Shape;7420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1" name="Google Shape;7421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2" name="Google Shape;7422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3" name="Google Shape;7423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4" name="Google Shape;7424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25" name="Google Shape;7425;p157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26" name="Google Shape;7426;p157"/>
          <p:cNvGrpSpPr/>
          <p:nvPr/>
        </p:nvGrpSpPr>
        <p:grpSpPr>
          <a:xfrm>
            <a:off x="4959862" y="4978880"/>
            <a:ext cx="306445" cy="306487"/>
            <a:chOff x="3659389" y="2042488"/>
            <a:chExt cx="225311" cy="225374"/>
          </a:xfrm>
        </p:grpSpPr>
        <p:grpSp>
          <p:nvGrpSpPr>
            <p:cNvPr id="7427" name="Google Shape;7427;p157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7428" name="Google Shape;7428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9" name="Google Shape;7429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0" name="Google Shape;7430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7431" name="Google Shape;7431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2" name="Google Shape;7432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3" name="Google Shape;7433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4" name="Google Shape;7434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5" name="Google Shape;7435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6" name="Google Shape;7436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37" name="Google Shape;7437;p157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38" name="Google Shape;7438;p157"/>
          <p:cNvGrpSpPr/>
          <p:nvPr/>
        </p:nvGrpSpPr>
        <p:grpSpPr>
          <a:xfrm>
            <a:off x="5266286" y="3429232"/>
            <a:ext cx="306445" cy="306487"/>
            <a:chOff x="3659389" y="2042488"/>
            <a:chExt cx="225311" cy="225374"/>
          </a:xfrm>
        </p:grpSpPr>
        <p:grpSp>
          <p:nvGrpSpPr>
            <p:cNvPr id="7439" name="Google Shape;7439;p157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7440" name="Google Shape;7440;p15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1" name="Google Shape;7441;p15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2" name="Google Shape;7442;p15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7443" name="Google Shape;7443;p15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4" name="Google Shape;7444;p15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5" name="Google Shape;7445;p15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6" name="Google Shape;7446;p15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7" name="Google Shape;7447;p15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8" name="Google Shape;7448;p15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449" name="Google Shape;7449;p157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450" name="Google Shape;7450;p157"/>
          <p:cNvCxnSpPr>
            <a:stCxn id="7148" idx="6"/>
            <a:endCxn id="7326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1" name="Google Shape;7451;p157"/>
          <p:cNvCxnSpPr>
            <a:stCxn id="7149" idx="6"/>
            <a:endCxn id="7326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2" name="Google Shape;7452;p157"/>
          <p:cNvCxnSpPr>
            <a:endCxn id="7329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3" name="Google Shape;7453;p157"/>
          <p:cNvCxnSpPr>
            <a:stCxn id="7151" idx="6"/>
            <a:endCxn id="7329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4" name="Google Shape;7454;p157"/>
          <p:cNvCxnSpPr>
            <a:endCxn id="7327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5" name="Google Shape;7455;p157"/>
          <p:cNvCxnSpPr>
            <a:stCxn id="7151" idx="6"/>
            <a:endCxn id="7328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6" name="Google Shape;7456;p157"/>
          <p:cNvCxnSpPr>
            <a:stCxn id="7150" idx="6"/>
            <a:endCxn id="7328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57" name="Google Shape;7457;p157"/>
          <p:cNvCxnSpPr>
            <a:stCxn id="7149" idx="6"/>
            <a:endCxn id="7327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58" name="Google Shape;7458;p157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9" name="Google Shape;7459;p157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0" name="Google Shape;7460;p157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000000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1" name="Google Shape;7461;p157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62" name="Google Shape;7462;p157"/>
          <p:cNvGrpSpPr/>
          <p:nvPr/>
        </p:nvGrpSpPr>
        <p:grpSpPr>
          <a:xfrm>
            <a:off x="6928971" y="942325"/>
            <a:ext cx="619390" cy="612652"/>
            <a:chOff x="3186875" y="2837975"/>
            <a:chExt cx="455400" cy="450513"/>
          </a:xfrm>
        </p:grpSpPr>
        <p:sp>
          <p:nvSpPr>
            <p:cNvPr id="7463" name="Google Shape;7463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4" name="Google Shape;7464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7465" name="Google Shape;7465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6" name="Google Shape;7466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7" name="Google Shape;7467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8" name="Google Shape;7468;p157"/>
          <p:cNvGrpSpPr/>
          <p:nvPr/>
        </p:nvGrpSpPr>
        <p:grpSpPr>
          <a:xfrm>
            <a:off x="6928971" y="2185796"/>
            <a:ext cx="619390" cy="612652"/>
            <a:chOff x="3186875" y="2837975"/>
            <a:chExt cx="455400" cy="450513"/>
          </a:xfrm>
        </p:grpSpPr>
        <p:sp>
          <p:nvSpPr>
            <p:cNvPr id="7469" name="Google Shape;7469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0" name="Google Shape;7470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1" name="Google Shape;7471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2" name="Google Shape;7472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3" name="Google Shape;7473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74" name="Google Shape;7474;p157"/>
          <p:cNvGrpSpPr/>
          <p:nvPr/>
        </p:nvGrpSpPr>
        <p:grpSpPr>
          <a:xfrm>
            <a:off x="6928971" y="4672738"/>
            <a:ext cx="619390" cy="612652"/>
            <a:chOff x="3186875" y="2837975"/>
            <a:chExt cx="455400" cy="450513"/>
          </a:xfrm>
        </p:grpSpPr>
        <p:sp>
          <p:nvSpPr>
            <p:cNvPr id="7475" name="Google Shape;7475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6" name="Google Shape;7476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7" name="Google Shape;7477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8" name="Google Shape;7478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9" name="Google Shape;7479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0" name="Google Shape;7480;p157"/>
          <p:cNvGrpSpPr/>
          <p:nvPr/>
        </p:nvGrpSpPr>
        <p:grpSpPr>
          <a:xfrm>
            <a:off x="6928971" y="3429267"/>
            <a:ext cx="619390" cy="612652"/>
            <a:chOff x="3186875" y="2837975"/>
            <a:chExt cx="455400" cy="450513"/>
          </a:xfrm>
        </p:grpSpPr>
        <p:sp>
          <p:nvSpPr>
            <p:cNvPr id="7481" name="Google Shape;7481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2" name="Google Shape;7482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3" name="Google Shape;7483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4" name="Google Shape;7484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5" name="Google Shape;7485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486" name="Google Shape;7486;p157"/>
          <p:cNvCxnSpPr/>
          <p:nvPr/>
        </p:nvCxnSpPr>
        <p:spPr>
          <a:xfrm>
            <a:off x="4919745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7" name="Google Shape;7487;p157"/>
          <p:cNvCxnSpPr>
            <a:stCxn id="7329" idx="6"/>
            <a:endCxn id="7458" idx="2"/>
          </p:cNvCxnSpPr>
          <p:nvPr/>
        </p:nvCxnSpPr>
        <p:spPr>
          <a:xfrm flipH="1" rot="10800000">
            <a:off x="4919603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8" name="Google Shape;7488;p157"/>
          <p:cNvCxnSpPr/>
          <p:nvPr/>
        </p:nvCxnSpPr>
        <p:spPr>
          <a:xfrm>
            <a:off x="4919745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89" name="Google Shape;7489;p157"/>
          <p:cNvCxnSpPr>
            <a:endCxn id="7461" idx="2"/>
          </p:cNvCxnSpPr>
          <p:nvPr/>
        </p:nvCxnSpPr>
        <p:spPr>
          <a:xfrm>
            <a:off x="4919812" y="17024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0" name="Google Shape;7490;p157"/>
          <p:cNvCxnSpPr>
            <a:stCxn id="7327" idx="6"/>
            <a:endCxn id="7459" idx="2"/>
          </p:cNvCxnSpPr>
          <p:nvPr/>
        </p:nvCxnSpPr>
        <p:spPr>
          <a:xfrm>
            <a:off x="4919603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1" name="Google Shape;7491;p157"/>
          <p:cNvCxnSpPr>
            <a:endCxn id="7460" idx="2"/>
          </p:cNvCxnSpPr>
          <p:nvPr/>
        </p:nvCxnSpPr>
        <p:spPr>
          <a:xfrm>
            <a:off x="4919812" y="418943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2" name="Google Shape;7492;p157"/>
          <p:cNvCxnSpPr>
            <a:stCxn id="7328" idx="6"/>
            <a:endCxn id="7460" idx="2"/>
          </p:cNvCxnSpPr>
          <p:nvPr/>
        </p:nvCxnSpPr>
        <p:spPr>
          <a:xfrm>
            <a:off x="4919603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93" name="Google Shape;7493;p157"/>
          <p:cNvCxnSpPr>
            <a:stCxn id="7328" idx="6"/>
            <a:endCxn id="7459" idx="2"/>
          </p:cNvCxnSpPr>
          <p:nvPr/>
        </p:nvCxnSpPr>
        <p:spPr>
          <a:xfrm flipH="1" rot="10800000">
            <a:off x="4919603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94" name="Google Shape;7494;p157"/>
          <p:cNvSpPr/>
          <p:nvPr/>
        </p:nvSpPr>
        <p:spPr>
          <a:xfrm>
            <a:off x="8527057" y="449099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5" name="Google Shape;7495;p157"/>
          <p:cNvSpPr/>
          <p:nvPr/>
        </p:nvSpPr>
        <p:spPr>
          <a:xfrm>
            <a:off x="8527057" y="2107061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6" name="Google Shape;7496;p157"/>
          <p:cNvSpPr/>
          <p:nvPr/>
        </p:nvSpPr>
        <p:spPr>
          <a:xfrm>
            <a:off x="8527057" y="2936041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7" name="Google Shape;7497;p157"/>
          <p:cNvSpPr/>
          <p:nvPr/>
        </p:nvSpPr>
        <p:spPr>
          <a:xfrm>
            <a:off x="8527057" y="1278080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98" name="Google Shape;7498;p157"/>
          <p:cNvGrpSpPr/>
          <p:nvPr/>
        </p:nvGrpSpPr>
        <p:grpSpPr>
          <a:xfrm>
            <a:off x="9001717" y="320589"/>
            <a:ext cx="619390" cy="612652"/>
            <a:chOff x="3186875" y="2837975"/>
            <a:chExt cx="455400" cy="450513"/>
          </a:xfrm>
        </p:grpSpPr>
        <p:sp>
          <p:nvSpPr>
            <p:cNvPr id="7499" name="Google Shape;7499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0" name="Google Shape;7500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7501" name="Google Shape;7501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2" name="Google Shape;7502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3" name="Google Shape;7503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4" name="Google Shape;7504;p157"/>
          <p:cNvGrpSpPr/>
          <p:nvPr/>
        </p:nvGrpSpPr>
        <p:grpSpPr>
          <a:xfrm>
            <a:off x="9001717" y="1149570"/>
            <a:ext cx="619390" cy="612652"/>
            <a:chOff x="3186875" y="2837975"/>
            <a:chExt cx="455400" cy="450513"/>
          </a:xfrm>
        </p:grpSpPr>
        <p:sp>
          <p:nvSpPr>
            <p:cNvPr id="7505" name="Google Shape;7505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6" name="Google Shape;7506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7" name="Google Shape;7507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8" name="Google Shape;7508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9" name="Google Shape;7509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0" name="Google Shape;7510;p157"/>
          <p:cNvGrpSpPr/>
          <p:nvPr/>
        </p:nvGrpSpPr>
        <p:grpSpPr>
          <a:xfrm>
            <a:off x="9001717" y="2807532"/>
            <a:ext cx="619390" cy="612652"/>
            <a:chOff x="3186875" y="2837975"/>
            <a:chExt cx="455400" cy="450513"/>
          </a:xfrm>
        </p:grpSpPr>
        <p:sp>
          <p:nvSpPr>
            <p:cNvPr id="7511" name="Google Shape;7511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2" name="Google Shape;7512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3" name="Google Shape;7513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4" name="Google Shape;7514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5" name="Google Shape;7515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16" name="Google Shape;7516;p157"/>
          <p:cNvGrpSpPr/>
          <p:nvPr/>
        </p:nvGrpSpPr>
        <p:grpSpPr>
          <a:xfrm>
            <a:off x="9001717" y="1978551"/>
            <a:ext cx="619390" cy="612652"/>
            <a:chOff x="3186875" y="2837975"/>
            <a:chExt cx="455400" cy="450513"/>
          </a:xfrm>
        </p:grpSpPr>
        <p:sp>
          <p:nvSpPr>
            <p:cNvPr id="7517" name="Google Shape;7517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8" name="Google Shape;7518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9" name="Google Shape;7519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0" name="Google Shape;7520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1" name="Google Shape;7521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22" name="Google Shape;7522;p157"/>
          <p:cNvSpPr/>
          <p:nvPr/>
        </p:nvSpPr>
        <p:spPr>
          <a:xfrm>
            <a:off x="8527057" y="3765022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3" name="Google Shape;7523;p157"/>
          <p:cNvSpPr/>
          <p:nvPr/>
        </p:nvSpPr>
        <p:spPr>
          <a:xfrm>
            <a:off x="8527057" y="5422984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4" name="Google Shape;7524;p157"/>
          <p:cNvSpPr/>
          <p:nvPr/>
        </p:nvSpPr>
        <p:spPr>
          <a:xfrm>
            <a:off x="8527057" y="625196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5" name="Google Shape;7525;p157"/>
          <p:cNvSpPr/>
          <p:nvPr/>
        </p:nvSpPr>
        <p:spPr>
          <a:xfrm>
            <a:off x="8527057" y="4594003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26" name="Google Shape;7526;p157"/>
          <p:cNvGrpSpPr/>
          <p:nvPr/>
        </p:nvGrpSpPr>
        <p:grpSpPr>
          <a:xfrm>
            <a:off x="9001717" y="3636512"/>
            <a:ext cx="619390" cy="612652"/>
            <a:chOff x="3186875" y="2837975"/>
            <a:chExt cx="455400" cy="450513"/>
          </a:xfrm>
        </p:grpSpPr>
        <p:sp>
          <p:nvSpPr>
            <p:cNvPr id="7527" name="Google Shape;7527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8" name="Google Shape;7528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7529" name="Google Shape;7529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0" name="Google Shape;7530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1" name="Google Shape;7531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2" name="Google Shape;7532;p157"/>
          <p:cNvGrpSpPr/>
          <p:nvPr/>
        </p:nvGrpSpPr>
        <p:grpSpPr>
          <a:xfrm>
            <a:off x="9001717" y="4465493"/>
            <a:ext cx="619390" cy="612652"/>
            <a:chOff x="3186875" y="2837975"/>
            <a:chExt cx="455400" cy="450513"/>
          </a:xfrm>
        </p:grpSpPr>
        <p:sp>
          <p:nvSpPr>
            <p:cNvPr id="7533" name="Google Shape;7533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4" name="Google Shape;7534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5" name="Google Shape;7535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6" name="Google Shape;7536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7" name="Google Shape;7537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38" name="Google Shape;7538;p157"/>
          <p:cNvGrpSpPr/>
          <p:nvPr/>
        </p:nvGrpSpPr>
        <p:grpSpPr>
          <a:xfrm>
            <a:off x="9001717" y="6123455"/>
            <a:ext cx="619390" cy="612652"/>
            <a:chOff x="3186875" y="2837975"/>
            <a:chExt cx="455400" cy="450513"/>
          </a:xfrm>
        </p:grpSpPr>
        <p:sp>
          <p:nvSpPr>
            <p:cNvPr id="7539" name="Google Shape;7539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0" name="Google Shape;7540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1" name="Google Shape;7541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2" name="Google Shape;7542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3" name="Google Shape;7543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44" name="Google Shape;7544;p157"/>
          <p:cNvGrpSpPr/>
          <p:nvPr/>
        </p:nvGrpSpPr>
        <p:grpSpPr>
          <a:xfrm>
            <a:off x="9001717" y="5294474"/>
            <a:ext cx="619390" cy="612652"/>
            <a:chOff x="3186875" y="2837975"/>
            <a:chExt cx="455400" cy="450513"/>
          </a:xfrm>
        </p:grpSpPr>
        <p:sp>
          <p:nvSpPr>
            <p:cNvPr id="7545" name="Google Shape;7545;p15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6" name="Google Shape;7546;p15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7" name="Google Shape;7547;p15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8" name="Google Shape;7548;p15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9" name="Google Shape;7549;p15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50" name="Google Shape;7550;p157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1" name="Google Shape;7551;p157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2" name="Google Shape;7552;p157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B7B7B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3" name="Google Shape;7553;p157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54" name="Google Shape;7554;p157"/>
          <p:cNvCxnSpPr>
            <a:stCxn id="7494" idx="2"/>
          </p:cNvCxnSpPr>
          <p:nvPr/>
        </p:nvCxnSpPr>
        <p:spPr>
          <a:xfrm flipH="1">
            <a:off x="6888757" y="666299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5" name="Google Shape;7555;p157"/>
          <p:cNvCxnSpPr>
            <a:stCxn id="7497" idx="2"/>
          </p:cNvCxnSpPr>
          <p:nvPr/>
        </p:nvCxnSpPr>
        <p:spPr>
          <a:xfrm flipH="1">
            <a:off x="6888757" y="1495280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6" name="Google Shape;7556;p157"/>
          <p:cNvCxnSpPr>
            <a:stCxn id="7495" idx="2"/>
          </p:cNvCxnSpPr>
          <p:nvPr/>
        </p:nvCxnSpPr>
        <p:spPr>
          <a:xfrm flipH="1">
            <a:off x="6888757" y="2324261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7" name="Google Shape;7557;p157"/>
          <p:cNvCxnSpPr>
            <a:stCxn id="7496" idx="2"/>
          </p:cNvCxnSpPr>
          <p:nvPr/>
        </p:nvCxnSpPr>
        <p:spPr>
          <a:xfrm rot="10800000">
            <a:off x="6888757" y="2945941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8" name="Google Shape;7558;p157"/>
          <p:cNvCxnSpPr>
            <a:stCxn id="7522" idx="2"/>
            <a:endCxn id="7459" idx="6"/>
          </p:cNvCxnSpPr>
          <p:nvPr/>
        </p:nvCxnSpPr>
        <p:spPr>
          <a:xfrm flipH="1">
            <a:off x="6888757" y="398222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59" name="Google Shape;7559;p157"/>
          <p:cNvCxnSpPr>
            <a:stCxn id="7525" idx="2"/>
          </p:cNvCxnSpPr>
          <p:nvPr/>
        </p:nvCxnSpPr>
        <p:spPr>
          <a:xfrm rot="10800000">
            <a:off x="6888757" y="4189603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0" name="Google Shape;7560;p157"/>
          <p:cNvCxnSpPr>
            <a:stCxn id="7523" idx="2"/>
            <a:endCxn id="7460" idx="6"/>
          </p:cNvCxnSpPr>
          <p:nvPr/>
        </p:nvCxnSpPr>
        <p:spPr>
          <a:xfrm rot="10800000">
            <a:off x="6888757" y="5432884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1" name="Google Shape;7561;p157"/>
          <p:cNvCxnSpPr>
            <a:stCxn id="7524" idx="2"/>
            <a:endCxn id="7460" idx="6"/>
          </p:cNvCxnSpPr>
          <p:nvPr/>
        </p:nvCxnSpPr>
        <p:spPr>
          <a:xfrm rot="10800000">
            <a:off x="6888757" y="5432964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62" name="Google Shape;7562;p157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563" name="Google Shape;7563;p157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564" name="Google Shape;7564;p157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7565" name="Google Shape;7565;p157"/>
          <p:cNvSpPr txBox="1"/>
          <p:nvPr/>
        </p:nvSpPr>
        <p:spPr>
          <a:xfrm>
            <a:off x="10193550" y="4919353"/>
            <a:ext cx="1336800" cy="5034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7566" name="Google Shape;7566;p157"/>
          <p:cNvCxnSpPr>
            <a:stCxn id="7550" idx="2"/>
            <a:endCxn id="7494" idx="6"/>
          </p:cNvCxnSpPr>
          <p:nvPr/>
        </p:nvCxnSpPr>
        <p:spPr>
          <a:xfrm rot="10800000">
            <a:off x="8961529" y="666380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7" name="Google Shape;7567;p157"/>
          <p:cNvCxnSpPr/>
          <p:nvPr/>
        </p:nvCxnSpPr>
        <p:spPr>
          <a:xfrm>
            <a:off x="8961600" y="1495320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8" name="Google Shape;7568;p157"/>
          <p:cNvCxnSpPr>
            <a:stCxn id="7551" idx="2"/>
          </p:cNvCxnSpPr>
          <p:nvPr/>
        </p:nvCxnSpPr>
        <p:spPr>
          <a:xfrm rot="10800000">
            <a:off x="8961529" y="2324396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69" name="Google Shape;7569;p157"/>
          <p:cNvCxnSpPr>
            <a:endCxn id="7551" idx="2"/>
          </p:cNvCxnSpPr>
          <p:nvPr/>
        </p:nvCxnSpPr>
        <p:spPr>
          <a:xfrm flipH="1" rot="10800000">
            <a:off x="8961529" y="2945996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0" name="Google Shape;7570;p157"/>
          <p:cNvCxnSpPr>
            <a:endCxn id="7552" idx="2"/>
          </p:cNvCxnSpPr>
          <p:nvPr/>
        </p:nvCxnSpPr>
        <p:spPr>
          <a:xfrm>
            <a:off x="8961529" y="3982167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1" name="Google Shape;7571;p157"/>
          <p:cNvCxnSpPr>
            <a:endCxn id="7552" idx="2"/>
          </p:cNvCxnSpPr>
          <p:nvPr/>
        </p:nvCxnSpPr>
        <p:spPr>
          <a:xfrm flipH="1" rot="10800000">
            <a:off x="8961529" y="4189467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2" name="Google Shape;7572;p157"/>
          <p:cNvCxnSpPr/>
          <p:nvPr/>
        </p:nvCxnSpPr>
        <p:spPr>
          <a:xfrm>
            <a:off x="8961600" y="5640224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3" name="Google Shape;7573;p157"/>
          <p:cNvCxnSpPr>
            <a:endCxn id="7553" idx="2"/>
          </p:cNvCxnSpPr>
          <p:nvPr/>
        </p:nvCxnSpPr>
        <p:spPr>
          <a:xfrm flipH="1" rot="10800000">
            <a:off x="8961529" y="5640184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574" name="Google Shape;7574;p157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7575" name="Google Shape;7575;p15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76" name="Google Shape;7576;p15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77" name="Google Shape;7577;p157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7578" name="Google Shape;7578;p15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79" name="Google Shape;7579;p15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80" name="Google Shape;7580;p157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7581" name="Google Shape;7581;p15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82" name="Google Shape;7582;p15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83" name="Google Shape;7583;p157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7584" name="Google Shape;7584;p15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85" name="Google Shape;7585;p15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86" name="Google Shape;7586;p157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7587" name="Google Shape;7587;p15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88" name="Google Shape;7588;p15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89" name="Google Shape;7589;p157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7590" name="Google Shape;7590;p15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91" name="Google Shape;7591;p15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92" name="Google Shape;7592;p157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7593" name="Google Shape;7593;p15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94" name="Google Shape;7594;p15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95" name="Google Shape;7595;p157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7596" name="Google Shape;7596;p15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7597" name="Google Shape;7597;p15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7598" name="Google Shape;7598;p157"/>
          <p:cNvGrpSpPr/>
          <p:nvPr/>
        </p:nvGrpSpPr>
        <p:grpSpPr>
          <a:xfrm>
            <a:off x="8633434" y="589429"/>
            <a:ext cx="221960" cy="109296"/>
            <a:chOff x="620300" y="896408"/>
            <a:chExt cx="572799" cy="297000"/>
          </a:xfrm>
        </p:grpSpPr>
        <p:cxnSp>
          <p:nvCxnSpPr>
            <p:cNvPr id="7599" name="Google Shape;7599;p15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0" name="Google Shape;7600;p15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01" name="Google Shape;7601;p157"/>
          <p:cNvGrpSpPr/>
          <p:nvPr/>
        </p:nvGrpSpPr>
        <p:grpSpPr>
          <a:xfrm>
            <a:off x="8633434" y="1418410"/>
            <a:ext cx="221960" cy="109296"/>
            <a:chOff x="620300" y="896408"/>
            <a:chExt cx="572799" cy="297000"/>
          </a:xfrm>
        </p:grpSpPr>
        <p:cxnSp>
          <p:nvCxnSpPr>
            <p:cNvPr id="7602" name="Google Shape;7602;p15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3" name="Google Shape;7603;p15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04" name="Google Shape;7604;p157"/>
          <p:cNvGrpSpPr/>
          <p:nvPr/>
        </p:nvGrpSpPr>
        <p:grpSpPr>
          <a:xfrm>
            <a:off x="8633434" y="2247391"/>
            <a:ext cx="221960" cy="109296"/>
            <a:chOff x="620300" y="896408"/>
            <a:chExt cx="572799" cy="297000"/>
          </a:xfrm>
        </p:grpSpPr>
        <p:cxnSp>
          <p:nvCxnSpPr>
            <p:cNvPr id="7605" name="Google Shape;7605;p15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6" name="Google Shape;7606;p15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07" name="Google Shape;7607;p157"/>
          <p:cNvGrpSpPr/>
          <p:nvPr/>
        </p:nvGrpSpPr>
        <p:grpSpPr>
          <a:xfrm>
            <a:off x="8633434" y="3076372"/>
            <a:ext cx="221960" cy="109296"/>
            <a:chOff x="620300" y="896408"/>
            <a:chExt cx="572799" cy="297000"/>
          </a:xfrm>
        </p:grpSpPr>
        <p:cxnSp>
          <p:nvCxnSpPr>
            <p:cNvPr id="7608" name="Google Shape;7608;p15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09" name="Google Shape;7609;p15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10" name="Google Shape;7610;p157"/>
          <p:cNvGrpSpPr/>
          <p:nvPr/>
        </p:nvGrpSpPr>
        <p:grpSpPr>
          <a:xfrm>
            <a:off x="8633434" y="3905352"/>
            <a:ext cx="221960" cy="109296"/>
            <a:chOff x="620300" y="896408"/>
            <a:chExt cx="572799" cy="297000"/>
          </a:xfrm>
        </p:grpSpPr>
        <p:cxnSp>
          <p:nvCxnSpPr>
            <p:cNvPr id="7611" name="Google Shape;7611;p15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2" name="Google Shape;7612;p15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13" name="Google Shape;7613;p157"/>
          <p:cNvGrpSpPr/>
          <p:nvPr/>
        </p:nvGrpSpPr>
        <p:grpSpPr>
          <a:xfrm>
            <a:off x="8633434" y="4734333"/>
            <a:ext cx="221960" cy="109296"/>
            <a:chOff x="620300" y="896408"/>
            <a:chExt cx="572799" cy="297000"/>
          </a:xfrm>
        </p:grpSpPr>
        <p:cxnSp>
          <p:nvCxnSpPr>
            <p:cNvPr id="7614" name="Google Shape;7614;p15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5" name="Google Shape;7615;p15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16" name="Google Shape;7616;p157"/>
          <p:cNvGrpSpPr/>
          <p:nvPr/>
        </p:nvGrpSpPr>
        <p:grpSpPr>
          <a:xfrm>
            <a:off x="8633434" y="5563314"/>
            <a:ext cx="221960" cy="109296"/>
            <a:chOff x="620300" y="896408"/>
            <a:chExt cx="572799" cy="297000"/>
          </a:xfrm>
        </p:grpSpPr>
        <p:cxnSp>
          <p:nvCxnSpPr>
            <p:cNvPr id="7617" name="Google Shape;7617;p15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18" name="Google Shape;7618;p15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7619" name="Google Shape;7619;p157"/>
          <p:cNvGrpSpPr/>
          <p:nvPr/>
        </p:nvGrpSpPr>
        <p:grpSpPr>
          <a:xfrm>
            <a:off x="8633434" y="6392295"/>
            <a:ext cx="221960" cy="109296"/>
            <a:chOff x="620300" y="896408"/>
            <a:chExt cx="572799" cy="297000"/>
          </a:xfrm>
        </p:grpSpPr>
        <p:cxnSp>
          <p:nvCxnSpPr>
            <p:cNvPr id="7620" name="Google Shape;7620;p15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21" name="Google Shape;7621;p15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5" name="Shape 7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6" name="Google Shape;7626;p158"/>
          <p:cNvSpPr txBox="1"/>
          <p:nvPr>
            <p:ph type="ctrTitle"/>
          </p:nvPr>
        </p:nvSpPr>
        <p:spPr>
          <a:xfrm>
            <a:off x="423945" y="701662"/>
            <a:ext cx="11588700" cy="2791200"/>
          </a:xfrm>
          <a:prstGeom prst="rect">
            <a:avLst/>
          </a:prstGeom>
        </p:spPr>
        <p:txBody>
          <a:bodyPr anchorCtr="0" anchor="b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Optimization for Machine Learning Works</a:t>
            </a:r>
            <a:endParaRPr/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30" name="Shape 7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1" name="Google Shape;7631;p159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 drinking temperature</a:t>
            </a:r>
            <a:endParaRPr/>
          </a:p>
        </p:txBody>
      </p:sp>
      <p:cxnSp>
        <p:nvCxnSpPr>
          <p:cNvPr id="7632" name="Google Shape;7632;p159"/>
          <p:cNvCxnSpPr/>
          <p:nvPr/>
        </p:nvCxnSpPr>
        <p:spPr>
          <a:xfrm rot="10800000">
            <a:off x="2872399" y="1839190"/>
            <a:ext cx="0" cy="31572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33" name="Google Shape;7633;p159"/>
          <p:cNvCxnSpPr/>
          <p:nvPr/>
        </p:nvCxnSpPr>
        <p:spPr>
          <a:xfrm>
            <a:off x="2884537" y="4996390"/>
            <a:ext cx="65430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34" name="Google Shape;7634;p159"/>
          <p:cNvSpPr txBox="1"/>
          <p:nvPr/>
        </p:nvSpPr>
        <p:spPr>
          <a:xfrm rot="5400000">
            <a:off x="941408" y="3088252"/>
            <a:ext cx="267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Enjoyment</a:t>
            </a:r>
            <a:endParaRPr sz="3300">
              <a:solidFill>
                <a:srgbClr val="E1DDBF"/>
              </a:solidFill>
            </a:endParaRPr>
          </a:p>
        </p:txBody>
      </p:sp>
      <p:sp>
        <p:nvSpPr>
          <p:cNvPr id="7635" name="Google Shape;7635;p159"/>
          <p:cNvSpPr txBox="1"/>
          <p:nvPr/>
        </p:nvSpPr>
        <p:spPr>
          <a:xfrm>
            <a:off x="3799116" y="5608301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Temperature (C / F)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7636" name="Google Shape;7636;p159"/>
          <p:cNvCxnSpPr/>
          <p:nvPr/>
        </p:nvCxnSpPr>
        <p:spPr>
          <a:xfrm rot="10800000">
            <a:off x="328361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7" name="Google Shape;7637;p159"/>
          <p:cNvCxnSpPr/>
          <p:nvPr/>
        </p:nvCxnSpPr>
        <p:spPr>
          <a:xfrm rot="10800000">
            <a:off x="369816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8" name="Google Shape;7638;p159"/>
          <p:cNvCxnSpPr/>
          <p:nvPr/>
        </p:nvCxnSpPr>
        <p:spPr>
          <a:xfrm rot="10800000">
            <a:off x="4112714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39" name="Google Shape;7639;p159"/>
          <p:cNvCxnSpPr/>
          <p:nvPr/>
        </p:nvCxnSpPr>
        <p:spPr>
          <a:xfrm rot="10800000">
            <a:off x="4527263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0" name="Google Shape;7640;p159"/>
          <p:cNvCxnSpPr/>
          <p:nvPr/>
        </p:nvCxnSpPr>
        <p:spPr>
          <a:xfrm rot="10800000">
            <a:off x="4941812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1" name="Google Shape;7641;p159"/>
          <p:cNvCxnSpPr/>
          <p:nvPr/>
        </p:nvCxnSpPr>
        <p:spPr>
          <a:xfrm rot="10800000">
            <a:off x="535636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2" name="Google Shape;7642;p159"/>
          <p:cNvCxnSpPr/>
          <p:nvPr/>
        </p:nvCxnSpPr>
        <p:spPr>
          <a:xfrm rot="10800000">
            <a:off x="577091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3" name="Google Shape;7643;p159"/>
          <p:cNvCxnSpPr/>
          <p:nvPr/>
        </p:nvCxnSpPr>
        <p:spPr>
          <a:xfrm rot="10800000">
            <a:off x="6185460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4" name="Google Shape;7644;p159"/>
          <p:cNvCxnSpPr/>
          <p:nvPr/>
        </p:nvCxnSpPr>
        <p:spPr>
          <a:xfrm rot="10800000">
            <a:off x="6600009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5" name="Google Shape;7645;p159"/>
          <p:cNvCxnSpPr/>
          <p:nvPr/>
        </p:nvCxnSpPr>
        <p:spPr>
          <a:xfrm rot="10800000">
            <a:off x="7014558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6" name="Google Shape;7646;p159"/>
          <p:cNvCxnSpPr/>
          <p:nvPr/>
        </p:nvCxnSpPr>
        <p:spPr>
          <a:xfrm rot="10800000">
            <a:off x="7429107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7" name="Google Shape;7647;p159"/>
          <p:cNvCxnSpPr/>
          <p:nvPr/>
        </p:nvCxnSpPr>
        <p:spPr>
          <a:xfrm rot="10800000">
            <a:off x="784365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8" name="Google Shape;7648;p159"/>
          <p:cNvCxnSpPr/>
          <p:nvPr/>
        </p:nvCxnSpPr>
        <p:spPr>
          <a:xfrm rot="10800000">
            <a:off x="825820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49" name="Google Shape;7649;p159"/>
          <p:cNvCxnSpPr/>
          <p:nvPr/>
        </p:nvCxnSpPr>
        <p:spPr>
          <a:xfrm rot="10800000">
            <a:off x="867275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50" name="Google Shape;7650;p159"/>
          <p:cNvSpPr txBox="1"/>
          <p:nvPr/>
        </p:nvSpPr>
        <p:spPr>
          <a:xfrm>
            <a:off x="828244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212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51" name="Google Shape;7651;p159"/>
          <p:cNvSpPr txBox="1"/>
          <p:nvPr/>
        </p:nvSpPr>
        <p:spPr>
          <a:xfrm>
            <a:off x="745335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90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194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52" name="Google Shape;7652;p159"/>
          <p:cNvSpPr txBox="1"/>
          <p:nvPr/>
        </p:nvSpPr>
        <p:spPr>
          <a:xfrm>
            <a:off x="6624252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176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53" name="Google Shape;7653;p159"/>
          <p:cNvSpPr txBox="1"/>
          <p:nvPr/>
        </p:nvSpPr>
        <p:spPr>
          <a:xfrm>
            <a:off x="5795154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70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158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54" name="Google Shape;7654;p159"/>
          <p:cNvSpPr txBox="1"/>
          <p:nvPr/>
        </p:nvSpPr>
        <p:spPr>
          <a:xfrm>
            <a:off x="4966056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60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140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55" name="Google Shape;7655;p159"/>
          <p:cNvSpPr txBox="1"/>
          <p:nvPr/>
        </p:nvSpPr>
        <p:spPr>
          <a:xfrm>
            <a:off x="4136957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50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122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56" name="Google Shape;7656;p159"/>
          <p:cNvSpPr txBox="1"/>
          <p:nvPr/>
        </p:nvSpPr>
        <p:spPr>
          <a:xfrm>
            <a:off x="330785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40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57" name="Google Shape;7657;p159"/>
          <p:cNvSpPr txBox="1"/>
          <p:nvPr/>
        </p:nvSpPr>
        <p:spPr>
          <a:xfrm>
            <a:off x="247876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30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58" name="Google Shape;7658;p159"/>
          <p:cNvSpPr/>
          <p:nvPr/>
        </p:nvSpPr>
        <p:spPr>
          <a:xfrm>
            <a:off x="2894602" y="2063522"/>
            <a:ext cx="5789300" cy="2559536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2" name="Shape 7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3" name="Google Shape;7663;p160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 drinking temperature</a:t>
            </a:r>
            <a:endParaRPr/>
          </a:p>
        </p:txBody>
      </p:sp>
      <p:cxnSp>
        <p:nvCxnSpPr>
          <p:cNvPr id="7664" name="Google Shape;7664;p160"/>
          <p:cNvCxnSpPr/>
          <p:nvPr/>
        </p:nvCxnSpPr>
        <p:spPr>
          <a:xfrm rot="10800000">
            <a:off x="2872399" y="1839190"/>
            <a:ext cx="0" cy="31572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65" name="Google Shape;7665;p160"/>
          <p:cNvCxnSpPr/>
          <p:nvPr/>
        </p:nvCxnSpPr>
        <p:spPr>
          <a:xfrm>
            <a:off x="2884537" y="4996390"/>
            <a:ext cx="65430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66" name="Google Shape;7666;p160"/>
          <p:cNvSpPr txBox="1"/>
          <p:nvPr/>
        </p:nvSpPr>
        <p:spPr>
          <a:xfrm rot="5400000">
            <a:off x="941408" y="3088252"/>
            <a:ext cx="267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Enjoyment</a:t>
            </a:r>
            <a:endParaRPr sz="3300">
              <a:solidFill>
                <a:srgbClr val="E1DDBF"/>
              </a:solidFill>
            </a:endParaRPr>
          </a:p>
        </p:txBody>
      </p:sp>
      <p:sp>
        <p:nvSpPr>
          <p:cNvPr id="7667" name="Google Shape;7667;p160"/>
          <p:cNvSpPr txBox="1"/>
          <p:nvPr/>
        </p:nvSpPr>
        <p:spPr>
          <a:xfrm>
            <a:off x="3799116" y="5608301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Temperature (C / F)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7668" name="Google Shape;7668;p160"/>
          <p:cNvCxnSpPr/>
          <p:nvPr/>
        </p:nvCxnSpPr>
        <p:spPr>
          <a:xfrm rot="10800000">
            <a:off x="328361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69" name="Google Shape;7669;p160"/>
          <p:cNvCxnSpPr/>
          <p:nvPr/>
        </p:nvCxnSpPr>
        <p:spPr>
          <a:xfrm rot="10800000">
            <a:off x="369816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0" name="Google Shape;7670;p160"/>
          <p:cNvCxnSpPr/>
          <p:nvPr/>
        </p:nvCxnSpPr>
        <p:spPr>
          <a:xfrm rot="10800000">
            <a:off x="4112714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1" name="Google Shape;7671;p160"/>
          <p:cNvCxnSpPr/>
          <p:nvPr/>
        </p:nvCxnSpPr>
        <p:spPr>
          <a:xfrm rot="10800000">
            <a:off x="4527263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2" name="Google Shape;7672;p160"/>
          <p:cNvCxnSpPr/>
          <p:nvPr/>
        </p:nvCxnSpPr>
        <p:spPr>
          <a:xfrm rot="10800000">
            <a:off x="4941812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3" name="Google Shape;7673;p160"/>
          <p:cNvCxnSpPr/>
          <p:nvPr/>
        </p:nvCxnSpPr>
        <p:spPr>
          <a:xfrm rot="10800000">
            <a:off x="535636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4" name="Google Shape;7674;p160"/>
          <p:cNvCxnSpPr/>
          <p:nvPr/>
        </p:nvCxnSpPr>
        <p:spPr>
          <a:xfrm rot="10800000">
            <a:off x="577091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5" name="Google Shape;7675;p160"/>
          <p:cNvCxnSpPr/>
          <p:nvPr/>
        </p:nvCxnSpPr>
        <p:spPr>
          <a:xfrm rot="10800000">
            <a:off x="6185460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6" name="Google Shape;7676;p160"/>
          <p:cNvCxnSpPr/>
          <p:nvPr/>
        </p:nvCxnSpPr>
        <p:spPr>
          <a:xfrm rot="10800000">
            <a:off x="6600009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7" name="Google Shape;7677;p160"/>
          <p:cNvCxnSpPr/>
          <p:nvPr/>
        </p:nvCxnSpPr>
        <p:spPr>
          <a:xfrm rot="10800000">
            <a:off x="7014558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8" name="Google Shape;7678;p160"/>
          <p:cNvCxnSpPr/>
          <p:nvPr/>
        </p:nvCxnSpPr>
        <p:spPr>
          <a:xfrm rot="10800000">
            <a:off x="7429107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79" name="Google Shape;7679;p160"/>
          <p:cNvCxnSpPr/>
          <p:nvPr/>
        </p:nvCxnSpPr>
        <p:spPr>
          <a:xfrm rot="10800000">
            <a:off x="784365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0" name="Google Shape;7680;p160"/>
          <p:cNvCxnSpPr/>
          <p:nvPr/>
        </p:nvCxnSpPr>
        <p:spPr>
          <a:xfrm rot="10800000">
            <a:off x="825820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81" name="Google Shape;7681;p160"/>
          <p:cNvCxnSpPr/>
          <p:nvPr/>
        </p:nvCxnSpPr>
        <p:spPr>
          <a:xfrm rot="10800000">
            <a:off x="867275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82" name="Google Shape;7682;p160"/>
          <p:cNvSpPr txBox="1"/>
          <p:nvPr/>
        </p:nvSpPr>
        <p:spPr>
          <a:xfrm>
            <a:off x="828244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212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83" name="Google Shape;7683;p160"/>
          <p:cNvSpPr txBox="1"/>
          <p:nvPr/>
        </p:nvSpPr>
        <p:spPr>
          <a:xfrm>
            <a:off x="745335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90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194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84" name="Google Shape;7684;p160"/>
          <p:cNvSpPr txBox="1"/>
          <p:nvPr/>
        </p:nvSpPr>
        <p:spPr>
          <a:xfrm>
            <a:off x="6624252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176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85" name="Google Shape;7685;p160"/>
          <p:cNvSpPr txBox="1"/>
          <p:nvPr/>
        </p:nvSpPr>
        <p:spPr>
          <a:xfrm>
            <a:off x="5795154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70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158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86" name="Google Shape;7686;p160"/>
          <p:cNvSpPr txBox="1"/>
          <p:nvPr/>
        </p:nvSpPr>
        <p:spPr>
          <a:xfrm>
            <a:off x="4966056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60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140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87" name="Google Shape;7687;p160"/>
          <p:cNvSpPr txBox="1"/>
          <p:nvPr/>
        </p:nvSpPr>
        <p:spPr>
          <a:xfrm>
            <a:off x="4136957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50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122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88" name="Google Shape;7688;p160"/>
          <p:cNvSpPr txBox="1"/>
          <p:nvPr/>
        </p:nvSpPr>
        <p:spPr>
          <a:xfrm>
            <a:off x="330785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40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89" name="Google Shape;7689;p160"/>
          <p:cNvSpPr txBox="1"/>
          <p:nvPr/>
        </p:nvSpPr>
        <p:spPr>
          <a:xfrm>
            <a:off x="247876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30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690" name="Google Shape;7690;p160"/>
          <p:cNvSpPr/>
          <p:nvPr/>
        </p:nvSpPr>
        <p:spPr>
          <a:xfrm>
            <a:off x="2894602" y="2063522"/>
            <a:ext cx="5789300" cy="2559536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91" name="Google Shape;7691;p160"/>
          <p:cNvSpPr/>
          <p:nvPr/>
        </p:nvSpPr>
        <p:spPr>
          <a:xfrm>
            <a:off x="4937460" y="1741628"/>
            <a:ext cx="833700" cy="83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95" name="Shape 7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6" name="Google Shape;7696;p161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 drinking temperature</a:t>
            </a:r>
            <a:endParaRPr/>
          </a:p>
        </p:txBody>
      </p:sp>
      <p:cxnSp>
        <p:nvCxnSpPr>
          <p:cNvPr id="7697" name="Google Shape;7697;p161"/>
          <p:cNvCxnSpPr/>
          <p:nvPr/>
        </p:nvCxnSpPr>
        <p:spPr>
          <a:xfrm rot="10800000">
            <a:off x="2872399" y="1839190"/>
            <a:ext cx="0" cy="31572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698" name="Google Shape;7698;p161"/>
          <p:cNvCxnSpPr/>
          <p:nvPr/>
        </p:nvCxnSpPr>
        <p:spPr>
          <a:xfrm>
            <a:off x="2884537" y="4996390"/>
            <a:ext cx="65430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699" name="Google Shape;7699;p161"/>
          <p:cNvSpPr txBox="1"/>
          <p:nvPr/>
        </p:nvSpPr>
        <p:spPr>
          <a:xfrm rot="5400000">
            <a:off x="941408" y="3088252"/>
            <a:ext cx="267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Suffering</a:t>
            </a:r>
            <a:endParaRPr sz="3300">
              <a:solidFill>
                <a:srgbClr val="E1DDBF"/>
              </a:solidFill>
            </a:endParaRPr>
          </a:p>
        </p:txBody>
      </p:sp>
      <p:sp>
        <p:nvSpPr>
          <p:cNvPr id="7700" name="Google Shape;7700;p161"/>
          <p:cNvSpPr txBox="1"/>
          <p:nvPr/>
        </p:nvSpPr>
        <p:spPr>
          <a:xfrm>
            <a:off x="3799116" y="5608301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Temperature (C / F)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7701" name="Google Shape;7701;p161"/>
          <p:cNvCxnSpPr/>
          <p:nvPr/>
        </p:nvCxnSpPr>
        <p:spPr>
          <a:xfrm rot="10800000">
            <a:off x="328361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2" name="Google Shape;7702;p161"/>
          <p:cNvCxnSpPr/>
          <p:nvPr/>
        </p:nvCxnSpPr>
        <p:spPr>
          <a:xfrm rot="10800000">
            <a:off x="369816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3" name="Google Shape;7703;p161"/>
          <p:cNvCxnSpPr/>
          <p:nvPr/>
        </p:nvCxnSpPr>
        <p:spPr>
          <a:xfrm rot="10800000">
            <a:off x="4112714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4" name="Google Shape;7704;p161"/>
          <p:cNvCxnSpPr/>
          <p:nvPr/>
        </p:nvCxnSpPr>
        <p:spPr>
          <a:xfrm rot="10800000">
            <a:off x="4527263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5" name="Google Shape;7705;p161"/>
          <p:cNvCxnSpPr/>
          <p:nvPr/>
        </p:nvCxnSpPr>
        <p:spPr>
          <a:xfrm rot="10800000">
            <a:off x="4941812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6" name="Google Shape;7706;p161"/>
          <p:cNvCxnSpPr/>
          <p:nvPr/>
        </p:nvCxnSpPr>
        <p:spPr>
          <a:xfrm rot="10800000">
            <a:off x="535636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7" name="Google Shape;7707;p161"/>
          <p:cNvCxnSpPr/>
          <p:nvPr/>
        </p:nvCxnSpPr>
        <p:spPr>
          <a:xfrm rot="10800000">
            <a:off x="577091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8" name="Google Shape;7708;p161"/>
          <p:cNvCxnSpPr/>
          <p:nvPr/>
        </p:nvCxnSpPr>
        <p:spPr>
          <a:xfrm rot="10800000">
            <a:off x="6185460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09" name="Google Shape;7709;p161"/>
          <p:cNvCxnSpPr/>
          <p:nvPr/>
        </p:nvCxnSpPr>
        <p:spPr>
          <a:xfrm rot="10800000">
            <a:off x="6600009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0" name="Google Shape;7710;p161"/>
          <p:cNvCxnSpPr/>
          <p:nvPr/>
        </p:nvCxnSpPr>
        <p:spPr>
          <a:xfrm rot="10800000">
            <a:off x="7014558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1" name="Google Shape;7711;p161"/>
          <p:cNvCxnSpPr/>
          <p:nvPr/>
        </p:nvCxnSpPr>
        <p:spPr>
          <a:xfrm rot="10800000">
            <a:off x="7429107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2" name="Google Shape;7712;p161"/>
          <p:cNvCxnSpPr/>
          <p:nvPr/>
        </p:nvCxnSpPr>
        <p:spPr>
          <a:xfrm rot="10800000">
            <a:off x="784365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3" name="Google Shape;7713;p161"/>
          <p:cNvCxnSpPr/>
          <p:nvPr/>
        </p:nvCxnSpPr>
        <p:spPr>
          <a:xfrm rot="10800000">
            <a:off x="825820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14" name="Google Shape;7714;p161"/>
          <p:cNvCxnSpPr/>
          <p:nvPr/>
        </p:nvCxnSpPr>
        <p:spPr>
          <a:xfrm rot="10800000">
            <a:off x="867275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15" name="Google Shape;7715;p161"/>
          <p:cNvSpPr txBox="1"/>
          <p:nvPr/>
        </p:nvSpPr>
        <p:spPr>
          <a:xfrm>
            <a:off x="828244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212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716" name="Google Shape;7716;p161"/>
          <p:cNvSpPr txBox="1"/>
          <p:nvPr/>
        </p:nvSpPr>
        <p:spPr>
          <a:xfrm>
            <a:off x="745335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90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194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717" name="Google Shape;7717;p161"/>
          <p:cNvSpPr txBox="1"/>
          <p:nvPr/>
        </p:nvSpPr>
        <p:spPr>
          <a:xfrm>
            <a:off x="6624252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176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718" name="Google Shape;7718;p161"/>
          <p:cNvSpPr txBox="1"/>
          <p:nvPr/>
        </p:nvSpPr>
        <p:spPr>
          <a:xfrm>
            <a:off x="5795154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70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158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719" name="Google Shape;7719;p161"/>
          <p:cNvSpPr txBox="1"/>
          <p:nvPr/>
        </p:nvSpPr>
        <p:spPr>
          <a:xfrm>
            <a:off x="4966056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60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140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720" name="Google Shape;7720;p161"/>
          <p:cNvSpPr txBox="1"/>
          <p:nvPr/>
        </p:nvSpPr>
        <p:spPr>
          <a:xfrm>
            <a:off x="4136957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50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122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721" name="Google Shape;7721;p161"/>
          <p:cNvSpPr txBox="1"/>
          <p:nvPr/>
        </p:nvSpPr>
        <p:spPr>
          <a:xfrm>
            <a:off x="330785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40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722" name="Google Shape;7722;p161"/>
          <p:cNvSpPr txBox="1"/>
          <p:nvPr/>
        </p:nvSpPr>
        <p:spPr>
          <a:xfrm>
            <a:off x="247876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30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723" name="Google Shape;7723;p161"/>
          <p:cNvSpPr/>
          <p:nvPr/>
        </p:nvSpPr>
        <p:spPr>
          <a:xfrm flipH="1" rot="10800000">
            <a:off x="2894602" y="2063478"/>
            <a:ext cx="5789300" cy="2559536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24" name="Google Shape;7724;p161"/>
          <p:cNvSpPr/>
          <p:nvPr/>
        </p:nvSpPr>
        <p:spPr>
          <a:xfrm>
            <a:off x="5283258" y="4405150"/>
            <a:ext cx="217800" cy="2178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8" name="Shape 7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9" name="Google Shape;7729;p162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 drinking temperature</a:t>
            </a:r>
            <a:endParaRPr/>
          </a:p>
        </p:txBody>
      </p:sp>
      <p:cxnSp>
        <p:nvCxnSpPr>
          <p:cNvPr id="7730" name="Google Shape;7730;p162"/>
          <p:cNvCxnSpPr/>
          <p:nvPr/>
        </p:nvCxnSpPr>
        <p:spPr>
          <a:xfrm rot="10800000">
            <a:off x="2872399" y="1839190"/>
            <a:ext cx="0" cy="31572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31" name="Google Shape;7731;p162"/>
          <p:cNvCxnSpPr/>
          <p:nvPr/>
        </p:nvCxnSpPr>
        <p:spPr>
          <a:xfrm>
            <a:off x="2884537" y="4996390"/>
            <a:ext cx="65430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32" name="Google Shape;7732;p162"/>
          <p:cNvSpPr txBox="1"/>
          <p:nvPr/>
        </p:nvSpPr>
        <p:spPr>
          <a:xfrm rot="5400000">
            <a:off x="941408" y="3088252"/>
            <a:ext cx="267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Suffering</a:t>
            </a:r>
            <a:endParaRPr sz="3300">
              <a:solidFill>
                <a:srgbClr val="E1DDBF"/>
              </a:solidFill>
            </a:endParaRPr>
          </a:p>
        </p:txBody>
      </p:sp>
      <p:sp>
        <p:nvSpPr>
          <p:cNvPr id="7733" name="Google Shape;7733;p162"/>
          <p:cNvSpPr txBox="1"/>
          <p:nvPr/>
        </p:nvSpPr>
        <p:spPr>
          <a:xfrm>
            <a:off x="3799116" y="5608301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Temperature (C / F)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7734" name="Google Shape;7734;p162"/>
          <p:cNvCxnSpPr/>
          <p:nvPr/>
        </p:nvCxnSpPr>
        <p:spPr>
          <a:xfrm rot="10800000">
            <a:off x="328361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5" name="Google Shape;7735;p162"/>
          <p:cNvCxnSpPr/>
          <p:nvPr/>
        </p:nvCxnSpPr>
        <p:spPr>
          <a:xfrm rot="10800000">
            <a:off x="369816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6" name="Google Shape;7736;p162"/>
          <p:cNvCxnSpPr/>
          <p:nvPr/>
        </p:nvCxnSpPr>
        <p:spPr>
          <a:xfrm rot="10800000">
            <a:off x="4112714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7" name="Google Shape;7737;p162"/>
          <p:cNvCxnSpPr/>
          <p:nvPr/>
        </p:nvCxnSpPr>
        <p:spPr>
          <a:xfrm rot="10800000">
            <a:off x="4527263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8" name="Google Shape;7738;p162"/>
          <p:cNvCxnSpPr/>
          <p:nvPr/>
        </p:nvCxnSpPr>
        <p:spPr>
          <a:xfrm rot="10800000">
            <a:off x="4941812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39" name="Google Shape;7739;p162"/>
          <p:cNvCxnSpPr/>
          <p:nvPr/>
        </p:nvCxnSpPr>
        <p:spPr>
          <a:xfrm rot="10800000">
            <a:off x="535636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0" name="Google Shape;7740;p162"/>
          <p:cNvCxnSpPr/>
          <p:nvPr/>
        </p:nvCxnSpPr>
        <p:spPr>
          <a:xfrm rot="10800000">
            <a:off x="577091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1" name="Google Shape;7741;p162"/>
          <p:cNvCxnSpPr/>
          <p:nvPr/>
        </p:nvCxnSpPr>
        <p:spPr>
          <a:xfrm rot="10800000">
            <a:off x="6185460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2" name="Google Shape;7742;p162"/>
          <p:cNvCxnSpPr/>
          <p:nvPr/>
        </p:nvCxnSpPr>
        <p:spPr>
          <a:xfrm rot="10800000">
            <a:off x="6600009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3" name="Google Shape;7743;p162"/>
          <p:cNvCxnSpPr/>
          <p:nvPr/>
        </p:nvCxnSpPr>
        <p:spPr>
          <a:xfrm rot="10800000">
            <a:off x="7014558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4" name="Google Shape;7744;p162"/>
          <p:cNvCxnSpPr/>
          <p:nvPr/>
        </p:nvCxnSpPr>
        <p:spPr>
          <a:xfrm rot="10800000">
            <a:off x="7429107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5" name="Google Shape;7745;p162"/>
          <p:cNvCxnSpPr/>
          <p:nvPr/>
        </p:nvCxnSpPr>
        <p:spPr>
          <a:xfrm rot="10800000">
            <a:off x="784365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6" name="Google Shape;7746;p162"/>
          <p:cNvCxnSpPr/>
          <p:nvPr/>
        </p:nvCxnSpPr>
        <p:spPr>
          <a:xfrm rot="10800000">
            <a:off x="825820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47" name="Google Shape;7747;p162"/>
          <p:cNvCxnSpPr/>
          <p:nvPr/>
        </p:nvCxnSpPr>
        <p:spPr>
          <a:xfrm rot="10800000">
            <a:off x="867275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48" name="Google Shape;7748;p162"/>
          <p:cNvSpPr txBox="1"/>
          <p:nvPr/>
        </p:nvSpPr>
        <p:spPr>
          <a:xfrm>
            <a:off x="828244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212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749" name="Google Shape;7749;p162"/>
          <p:cNvSpPr txBox="1"/>
          <p:nvPr/>
        </p:nvSpPr>
        <p:spPr>
          <a:xfrm>
            <a:off x="745335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90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194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750" name="Google Shape;7750;p162"/>
          <p:cNvSpPr txBox="1"/>
          <p:nvPr/>
        </p:nvSpPr>
        <p:spPr>
          <a:xfrm>
            <a:off x="6624252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176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751" name="Google Shape;7751;p162"/>
          <p:cNvSpPr txBox="1"/>
          <p:nvPr/>
        </p:nvSpPr>
        <p:spPr>
          <a:xfrm>
            <a:off x="5795154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70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158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752" name="Google Shape;7752;p162"/>
          <p:cNvSpPr txBox="1"/>
          <p:nvPr/>
        </p:nvSpPr>
        <p:spPr>
          <a:xfrm>
            <a:off x="4966056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60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140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753" name="Google Shape;7753;p162"/>
          <p:cNvSpPr txBox="1"/>
          <p:nvPr/>
        </p:nvSpPr>
        <p:spPr>
          <a:xfrm>
            <a:off x="4136957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50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122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754" name="Google Shape;7754;p162"/>
          <p:cNvSpPr txBox="1"/>
          <p:nvPr/>
        </p:nvSpPr>
        <p:spPr>
          <a:xfrm>
            <a:off x="330785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40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755" name="Google Shape;7755;p162"/>
          <p:cNvSpPr txBox="1"/>
          <p:nvPr/>
        </p:nvSpPr>
        <p:spPr>
          <a:xfrm>
            <a:off x="247876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30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7756" name="Google Shape;7756;p162"/>
          <p:cNvSpPr/>
          <p:nvPr/>
        </p:nvSpPr>
        <p:spPr>
          <a:xfrm flipH="1" rot="10800000">
            <a:off x="2894602" y="2063478"/>
            <a:ext cx="5789300" cy="2559536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757" name="Google Shape;7757;p162"/>
          <p:cNvSpPr/>
          <p:nvPr/>
        </p:nvSpPr>
        <p:spPr>
          <a:xfrm>
            <a:off x="4937460" y="4124948"/>
            <a:ext cx="833700" cy="83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1" name="Shape 7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2" name="Google Shape;7762;p163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Pick the lowest point (Exhaustive search)</a:t>
            </a:r>
            <a:endParaRPr/>
          </a:p>
        </p:txBody>
      </p:sp>
      <p:cxnSp>
        <p:nvCxnSpPr>
          <p:cNvPr id="7763" name="Google Shape;7763;p163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4" name="Google Shape;7764;p163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65" name="Google Shape;7765;p163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9" name="Shape 7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0" name="Google Shape;7770;p164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Exhaustive search </a:t>
            </a:r>
            <a:endParaRPr/>
          </a:p>
        </p:txBody>
      </p:sp>
      <p:cxnSp>
        <p:nvCxnSpPr>
          <p:cNvPr id="7771" name="Google Shape;7771;p164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72" name="Google Shape;7772;p164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73" name="Google Shape;7773;p164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77" name="Shape 7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78" name="Google Shape;7778;p165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79" name="Google Shape;7779;p165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80" name="Google Shape;7780;p165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cxnSp>
        <p:nvCxnSpPr>
          <p:cNvPr id="7781" name="Google Shape;7781;p165"/>
          <p:cNvCxnSpPr/>
          <p:nvPr/>
        </p:nvCxnSpPr>
        <p:spPr>
          <a:xfrm>
            <a:off x="3550631" y="2010543"/>
            <a:ext cx="0" cy="4008300"/>
          </a:xfrm>
          <a:prstGeom prst="straightConnector1">
            <a:avLst/>
          </a:prstGeom>
          <a:noFill/>
          <a:ln cap="flat" cmpd="sng" w="952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82" name="Google Shape;7782;p165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Exhaustive search </a:t>
            </a:r>
            <a:endParaRPr/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6" name="Shape 7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87" name="Google Shape;7787;p166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88" name="Google Shape;7788;p166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89" name="Google Shape;7789;p166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790" name="Google Shape;7790;p166"/>
          <p:cNvSpPr/>
          <p:nvPr/>
        </p:nvSpPr>
        <p:spPr>
          <a:xfrm>
            <a:off x="3403932" y="3609679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7791" name="Google Shape;7791;p166"/>
          <p:cNvCxnSpPr>
            <a:stCxn id="7790" idx="4"/>
          </p:cNvCxnSpPr>
          <p:nvPr/>
        </p:nvCxnSpPr>
        <p:spPr>
          <a:xfrm>
            <a:off x="3550632" y="3903079"/>
            <a:ext cx="0" cy="2115600"/>
          </a:xfrm>
          <a:prstGeom prst="straightConnector1">
            <a:avLst/>
          </a:prstGeom>
          <a:noFill/>
          <a:ln cap="flat" cmpd="sng" w="952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92" name="Google Shape;7792;p166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Exhaustive search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9837" y="2050622"/>
            <a:ext cx="3515522" cy="340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637" y="2049461"/>
            <a:ext cx="3496022" cy="338946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59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ConvNets match pieces of the image</a:t>
            </a:r>
            <a:endParaRPr/>
          </a:p>
        </p:txBody>
      </p:sp>
      <p:sp>
        <p:nvSpPr>
          <p:cNvPr id="283" name="Google Shape;283;p59"/>
          <p:cNvSpPr txBox="1"/>
          <p:nvPr/>
        </p:nvSpPr>
        <p:spPr>
          <a:xfrm>
            <a:off x="5595868" y="808308"/>
            <a:ext cx="1000915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</a:t>
            </a:r>
            <a:endParaRPr/>
          </a:p>
        </p:txBody>
      </p:sp>
      <p:cxnSp>
        <p:nvCxnSpPr>
          <p:cNvPr id="284" name="Google Shape;284;p59"/>
          <p:cNvCxnSpPr>
            <a:endCxn id="283" idx="1"/>
          </p:cNvCxnSpPr>
          <p:nvPr/>
        </p:nvCxnSpPr>
        <p:spPr>
          <a:xfrm flipH="1" rot="10800000">
            <a:off x="1417768" y="1454639"/>
            <a:ext cx="4178100" cy="9759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5" name="Google Shape;285;p59"/>
          <p:cNvCxnSpPr>
            <a:stCxn id="283" idx="3"/>
          </p:cNvCxnSpPr>
          <p:nvPr/>
        </p:nvCxnSpPr>
        <p:spPr>
          <a:xfrm>
            <a:off x="6596783" y="1454639"/>
            <a:ext cx="2159400" cy="13566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6" name="Google Shape;286;p59"/>
          <p:cNvSpPr txBox="1"/>
          <p:nvPr/>
        </p:nvSpPr>
        <p:spPr>
          <a:xfrm>
            <a:off x="5592488" y="5706268"/>
            <a:ext cx="1000915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</a:t>
            </a:r>
            <a:endParaRPr/>
          </a:p>
        </p:txBody>
      </p:sp>
      <p:cxnSp>
        <p:nvCxnSpPr>
          <p:cNvPr id="287" name="Google Shape;287;p59"/>
          <p:cNvCxnSpPr/>
          <p:nvPr/>
        </p:nvCxnSpPr>
        <p:spPr>
          <a:xfrm>
            <a:off x="1412203" y="5110140"/>
            <a:ext cx="4180285" cy="1206522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8" name="Google Shape;288;p59"/>
          <p:cNvCxnSpPr>
            <a:stCxn id="286" idx="3"/>
          </p:cNvCxnSpPr>
          <p:nvPr/>
        </p:nvCxnSpPr>
        <p:spPr>
          <a:xfrm flipH="1" rot="10800000">
            <a:off x="6593403" y="4348899"/>
            <a:ext cx="1758300" cy="20037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9" name="Google Shape;289;p59"/>
          <p:cNvSpPr txBox="1"/>
          <p:nvPr/>
        </p:nvSpPr>
        <p:spPr>
          <a:xfrm>
            <a:off x="5594845" y="3014189"/>
            <a:ext cx="1000915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</a:t>
            </a:r>
            <a:endParaRPr/>
          </a:p>
        </p:txBody>
      </p:sp>
      <p:cxnSp>
        <p:nvCxnSpPr>
          <p:cNvPr id="290" name="Google Shape;290;p59"/>
          <p:cNvCxnSpPr>
            <a:endCxn id="289" idx="1"/>
          </p:cNvCxnSpPr>
          <p:nvPr/>
        </p:nvCxnSpPr>
        <p:spPr>
          <a:xfrm>
            <a:off x="3342145" y="3205120"/>
            <a:ext cx="2252700" cy="4554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1" name="Google Shape;291;p59"/>
          <p:cNvCxnSpPr>
            <a:stCxn id="289" idx="3"/>
          </p:cNvCxnSpPr>
          <p:nvPr/>
        </p:nvCxnSpPr>
        <p:spPr>
          <a:xfrm>
            <a:off x="6595760" y="3660520"/>
            <a:ext cx="2137200" cy="6885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2" name="Google Shape;292;p59"/>
          <p:cNvSpPr/>
          <p:nvPr/>
        </p:nvSpPr>
        <p:spPr>
          <a:xfrm>
            <a:off x="1417637" y="2430462"/>
            <a:ext cx="762000" cy="762000"/>
          </a:xfrm>
          <a:prstGeom prst="rect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3" name="Google Shape;293;p59"/>
          <p:cNvSpPr/>
          <p:nvPr/>
        </p:nvSpPr>
        <p:spPr>
          <a:xfrm>
            <a:off x="7970837" y="2811462"/>
            <a:ext cx="762000" cy="762000"/>
          </a:xfrm>
          <a:prstGeom prst="rect">
            <a:avLst/>
          </a:prstGeom>
          <a:noFill/>
          <a:ln cap="flat" cmpd="sng" w="571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4" name="Google Shape;294;p59"/>
          <p:cNvSpPr/>
          <p:nvPr/>
        </p:nvSpPr>
        <p:spPr>
          <a:xfrm>
            <a:off x="1417637" y="4335462"/>
            <a:ext cx="762000" cy="762000"/>
          </a:xfrm>
          <a:prstGeom prst="rect">
            <a:avLst/>
          </a:prstGeom>
          <a:noFill/>
          <a:ln cap="flat" cmpd="sng" w="57150">
            <a:solidFill>
              <a:srgbClr val="9458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5" name="Google Shape;295;p59"/>
          <p:cNvSpPr/>
          <p:nvPr/>
        </p:nvSpPr>
        <p:spPr>
          <a:xfrm>
            <a:off x="8351837" y="4335462"/>
            <a:ext cx="762000" cy="762000"/>
          </a:xfrm>
          <a:prstGeom prst="rect">
            <a:avLst/>
          </a:prstGeom>
          <a:noFill/>
          <a:ln cap="flat" cmpd="sng" w="57150">
            <a:solidFill>
              <a:srgbClr val="9458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6" name="Google Shape;296;p59"/>
          <p:cNvSpPr/>
          <p:nvPr/>
        </p:nvSpPr>
        <p:spPr>
          <a:xfrm>
            <a:off x="2179637" y="3192462"/>
            <a:ext cx="1219200" cy="1143000"/>
          </a:xfrm>
          <a:prstGeom prst="rect">
            <a:avLst/>
          </a:prstGeom>
          <a:noFill/>
          <a:ln cap="flat" cmpd="sng" w="57150">
            <a:solidFill>
              <a:srgbClr val="FE8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97" name="Google Shape;297;p59"/>
          <p:cNvSpPr/>
          <p:nvPr/>
        </p:nvSpPr>
        <p:spPr>
          <a:xfrm>
            <a:off x="8732837" y="3192462"/>
            <a:ext cx="1219200" cy="1143000"/>
          </a:xfrm>
          <a:prstGeom prst="rect">
            <a:avLst/>
          </a:prstGeom>
          <a:noFill/>
          <a:ln cap="flat" cmpd="sng" w="57150">
            <a:solidFill>
              <a:srgbClr val="FE8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98" name="Google Shape;298;p59"/>
          <p:cNvCxnSpPr>
            <a:endCxn id="283" idx="1"/>
          </p:cNvCxnSpPr>
          <p:nvPr/>
        </p:nvCxnSpPr>
        <p:spPr>
          <a:xfrm flipH="1" rot="10800000">
            <a:off x="2201068" y="1454639"/>
            <a:ext cx="3394800" cy="17244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9" name="Google Shape;299;p59"/>
          <p:cNvCxnSpPr>
            <a:stCxn id="283" idx="3"/>
          </p:cNvCxnSpPr>
          <p:nvPr/>
        </p:nvCxnSpPr>
        <p:spPr>
          <a:xfrm>
            <a:off x="6596783" y="1454639"/>
            <a:ext cx="1350300" cy="21207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0" name="Google Shape;300;p59"/>
          <p:cNvCxnSpPr>
            <a:endCxn id="289" idx="1"/>
          </p:cNvCxnSpPr>
          <p:nvPr/>
        </p:nvCxnSpPr>
        <p:spPr>
          <a:xfrm flipH="1" rot="10800000">
            <a:off x="3398845" y="3660520"/>
            <a:ext cx="2196000" cy="6750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59"/>
          <p:cNvCxnSpPr>
            <a:stCxn id="289" idx="3"/>
          </p:cNvCxnSpPr>
          <p:nvPr/>
        </p:nvCxnSpPr>
        <p:spPr>
          <a:xfrm flipH="1" rot="10800000">
            <a:off x="6595760" y="3213220"/>
            <a:ext cx="2137200" cy="4473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2" name="Google Shape;302;p59"/>
          <p:cNvCxnSpPr>
            <a:endCxn id="286" idx="1"/>
          </p:cNvCxnSpPr>
          <p:nvPr/>
        </p:nvCxnSpPr>
        <p:spPr>
          <a:xfrm>
            <a:off x="2179688" y="4361499"/>
            <a:ext cx="3412800" cy="19911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3" name="Google Shape;303;p59"/>
          <p:cNvCxnSpPr>
            <a:stCxn id="286" idx="3"/>
          </p:cNvCxnSpPr>
          <p:nvPr/>
        </p:nvCxnSpPr>
        <p:spPr>
          <a:xfrm flipH="1" rot="10800000">
            <a:off x="6593403" y="5108799"/>
            <a:ext cx="2520300" cy="1243800"/>
          </a:xfrm>
          <a:prstGeom prst="straightConnector1">
            <a:avLst/>
          </a:prstGeom>
          <a:noFill/>
          <a:ln cap="flat" cmpd="sng" w="127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6" name="Shape 7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97" name="Google Shape;7797;p167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98" name="Google Shape;7798;p167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99" name="Google Shape;7799;p167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800" name="Google Shape;7800;p167"/>
          <p:cNvSpPr/>
          <p:nvPr/>
        </p:nvSpPr>
        <p:spPr>
          <a:xfrm>
            <a:off x="4876819" y="5236058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01" name="Google Shape;7801;p167"/>
          <p:cNvSpPr/>
          <p:nvPr/>
        </p:nvSpPr>
        <p:spPr>
          <a:xfrm>
            <a:off x="5170186" y="501127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02" name="Google Shape;7802;p167"/>
          <p:cNvSpPr/>
          <p:nvPr/>
        </p:nvSpPr>
        <p:spPr>
          <a:xfrm>
            <a:off x="5356583" y="470917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03" name="Google Shape;7803;p167"/>
          <p:cNvSpPr/>
          <p:nvPr/>
        </p:nvSpPr>
        <p:spPr>
          <a:xfrm>
            <a:off x="5497045" y="437984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04" name="Google Shape;7804;p167"/>
          <p:cNvSpPr/>
          <p:nvPr/>
        </p:nvSpPr>
        <p:spPr>
          <a:xfrm>
            <a:off x="5675520" y="4049769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05" name="Google Shape;7805;p167"/>
          <p:cNvSpPr/>
          <p:nvPr/>
        </p:nvSpPr>
        <p:spPr>
          <a:xfrm>
            <a:off x="5887588" y="3745327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06" name="Google Shape;7806;p167"/>
          <p:cNvSpPr/>
          <p:nvPr/>
        </p:nvSpPr>
        <p:spPr>
          <a:xfrm>
            <a:off x="6109246" y="3471278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07" name="Google Shape;7807;p167"/>
          <p:cNvSpPr/>
          <p:nvPr/>
        </p:nvSpPr>
        <p:spPr>
          <a:xfrm>
            <a:off x="6360927" y="3231056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08" name="Google Shape;7808;p167"/>
          <p:cNvSpPr/>
          <p:nvPr/>
        </p:nvSpPr>
        <p:spPr>
          <a:xfrm>
            <a:off x="6654294" y="2970741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09" name="Google Shape;7809;p167"/>
          <p:cNvSpPr/>
          <p:nvPr/>
        </p:nvSpPr>
        <p:spPr>
          <a:xfrm>
            <a:off x="6928450" y="272878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10" name="Google Shape;7810;p167"/>
          <p:cNvSpPr/>
          <p:nvPr/>
        </p:nvSpPr>
        <p:spPr>
          <a:xfrm>
            <a:off x="7249919" y="250984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11" name="Google Shape;7811;p167"/>
          <p:cNvSpPr/>
          <p:nvPr/>
        </p:nvSpPr>
        <p:spPr>
          <a:xfrm>
            <a:off x="7550579" y="233462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12" name="Google Shape;7812;p167"/>
          <p:cNvSpPr/>
          <p:nvPr/>
        </p:nvSpPr>
        <p:spPr>
          <a:xfrm>
            <a:off x="7859893" y="220380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13" name="Google Shape;7813;p167"/>
          <p:cNvSpPr/>
          <p:nvPr/>
        </p:nvSpPr>
        <p:spPr>
          <a:xfrm>
            <a:off x="8162781" y="2081178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14" name="Google Shape;7814;p167"/>
          <p:cNvSpPr/>
          <p:nvPr/>
        </p:nvSpPr>
        <p:spPr>
          <a:xfrm>
            <a:off x="8465668" y="1983743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15" name="Google Shape;7815;p167"/>
          <p:cNvSpPr/>
          <p:nvPr/>
        </p:nvSpPr>
        <p:spPr>
          <a:xfrm>
            <a:off x="8795808" y="189453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16" name="Google Shape;7816;p167"/>
          <p:cNvSpPr/>
          <p:nvPr/>
        </p:nvSpPr>
        <p:spPr>
          <a:xfrm>
            <a:off x="9125948" y="1816512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17" name="Google Shape;7817;p167"/>
          <p:cNvSpPr/>
          <p:nvPr/>
        </p:nvSpPr>
        <p:spPr>
          <a:xfrm>
            <a:off x="1707585" y="287405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18" name="Google Shape;7818;p167"/>
          <p:cNvSpPr/>
          <p:nvPr/>
        </p:nvSpPr>
        <p:spPr>
          <a:xfrm>
            <a:off x="1986501" y="293773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19" name="Google Shape;7819;p167"/>
          <p:cNvSpPr/>
          <p:nvPr/>
        </p:nvSpPr>
        <p:spPr>
          <a:xfrm>
            <a:off x="2302207" y="3034928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20" name="Google Shape;7820;p167"/>
          <p:cNvSpPr/>
          <p:nvPr/>
        </p:nvSpPr>
        <p:spPr>
          <a:xfrm>
            <a:off x="2627094" y="311329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21" name="Google Shape;7821;p167"/>
          <p:cNvSpPr/>
          <p:nvPr/>
        </p:nvSpPr>
        <p:spPr>
          <a:xfrm>
            <a:off x="2951981" y="325614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22" name="Google Shape;7822;p167"/>
          <p:cNvSpPr/>
          <p:nvPr/>
        </p:nvSpPr>
        <p:spPr>
          <a:xfrm>
            <a:off x="3288938" y="3530603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23" name="Google Shape;7823;p167"/>
          <p:cNvSpPr/>
          <p:nvPr/>
        </p:nvSpPr>
        <p:spPr>
          <a:xfrm>
            <a:off x="3537830" y="3814273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24" name="Google Shape;7824;p167"/>
          <p:cNvSpPr/>
          <p:nvPr/>
        </p:nvSpPr>
        <p:spPr>
          <a:xfrm>
            <a:off x="3767546" y="4187559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25" name="Google Shape;7825;p167"/>
          <p:cNvSpPr/>
          <p:nvPr/>
        </p:nvSpPr>
        <p:spPr>
          <a:xfrm>
            <a:off x="3994032" y="451124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26" name="Google Shape;7826;p167"/>
          <p:cNvSpPr/>
          <p:nvPr/>
        </p:nvSpPr>
        <p:spPr>
          <a:xfrm>
            <a:off x="4260129" y="479525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27" name="Google Shape;7827;p167"/>
          <p:cNvSpPr/>
          <p:nvPr/>
        </p:nvSpPr>
        <p:spPr>
          <a:xfrm>
            <a:off x="4517012" y="503738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28" name="Google Shape;7828;p167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Exhaustive search </a:t>
            </a:r>
            <a:endParaRPr/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2" name="Shape 7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33" name="Google Shape;7833;p168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34" name="Google Shape;7834;p168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35" name="Google Shape;7835;p168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836" name="Google Shape;7836;p168"/>
          <p:cNvSpPr/>
          <p:nvPr/>
        </p:nvSpPr>
        <p:spPr>
          <a:xfrm>
            <a:off x="4876819" y="5236058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37" name="Google Shape;7837;p168"/>
          <p:cNvSpPr/>
          <p:nvPr/>
        </p:nvSpPr>
        <p:spPr>
          <a:xfrm>
            <a:off x="5170186" y="501127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38" name="Google Shape;7838;p168"/>
          <p:cNvSpPr/>
          <p:nvPr/>
        </p:nvSpPr>
        <p:spPr>
          <a:xfrm>
            <a:off x="5356583" y="470917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39" name="Google Shape;7839;p168"/>
          <p:cNvSpPr/>
          <p:nvPr/>
        </p:nvSpPr>
        <p:spPr>
          <a:xfrm>
            <a:off x="5497045" y="437984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40" name="Google Shape;7840;p168"/>
          <p:cNvSpPr/>
          <p:nvPr/>
        </p:nvSpPr>
        <p:spPr>
          <a:xfrm>
            <a:off x="5675520" y="4049769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41" name="Google Shape;7841;p168"/>
          <p:cNvSpPr/>
          <p:nvPr/>
        </p:nvSpPr>
        <p:spPr>
          <a:xfrm>
            <a:off x="5887588" y="3745327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42" name="Google Shape;7842;p168"/>
          <p:cNvSpPr/>
          <p:nvPr/>
        </p:nvSpPr>
        <p:spPr>
          <a:xfrm>
            <a:off x="6109246" y="3471278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43" name="Google Shape;7843;p168"/>
          <p:cNvSpPr/>
          <p:nvPr/>
        </p:nvSpPr>
        <p:spPr>
          <a:xfrm>
            <a:off x="6360927" y="3231056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44" name="Google Shape;7844;p168"/>
          <p:cNvSpPr/>
          <p:nvPr/>
        </p:nvSpPr>
        <p:spPr>
          <a:xfrm>
            <a:off x="6654294" y="2970741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45" name="Google Shape;7845;p168"/>
          <p:cNvSpPr/>
          <p:nvPr/>
        </p:nvSpPr>
        <p:spPr>
          <a:xfrm>
            <a:off x="6928450" y="272878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46" name="Google Shape;7846;p168"/>
          <p:cNvSpPr/>
          <p:nvPr/>
        </p:nvSpPr>
        <p:spPr>
          <a:xfrm>
            <a:off x="7249919" y="250984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47" name="Google Shape;7847;p168"/>
          <p:cNvSpPr/>
          <p:nvPr/>
        </p:nvSpPr>
        <p:spPr>
          <a:xfrm>
            <a:off x="7550579" y="233462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48" name="Google Shape;7848;p168"/>
          <p:cNvSpPr/>
          <p:nvPr/>
        </p:nvSpPr>
        <p:spPr>
          <a:xfrm>
            <a:off x="7859893" y="220380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49" name="Google Shape;7849;p168"/>
          <p:cNvSpPr/>
          <p:nvPr/>
        </p:nvSpPr>
        <p:spPr>
          <a:xfrm>
            <a:off x="8162781" y="2081178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50" name="Google Shape;7850;p168"/>
          <p:cNvSpPr/>
          <p:nvPr/>
        </p:nvSpPr>
        <p:spPr>
          <a:xfrm>
            <a:off x="8465668" y="1983743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51" name="Google Shape;7851;p168"/>
          <p:cNvSpPr/>
          <p:nvPr/>
        </p:nvSpPr>
        <p:spPr>
          <a:xfrm>
            <a:off x="8795808" y="189453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52" name="Google Shape;7852;p168"/>
          <p:cNvSpPr/>
          <p:nvPr/>
        </p:nvSpPr>
        <p:spPr>
          <a:xfrm>
            <a:off x="9125948" y="1816512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53" name="Google Shape;7853;p168"/>
          <p:cNvSpPr/>
          <p:nvPr/>
        </p:nvSpPr>
        <p:spPr>
          <a:xfrm>
            <a:off x="1707585" y="287405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54" name="Google Shape;7854;p168"/>
          <p:cNvSpPr/>
          <p:nvPr/>
        </p:nvSpPr>
        <p:spPr>
          <a:xfrm>
            <a:off x="1986501" y="293773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55" name="Google Shape;7855;p168"/>
          <p:cNvSpPr/>
          <p:nvPr/>
        </p:nvSpPr>
        <p:spPr>
          <a:xfrm>
            <a:off x="2302207" y="3034928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56" name="Google Shape;7856;p168"/>
          <p:cNvSpPr/>
          <p:nvPr/>
        </p:nvSpPr>
        <p:spPr>
          <a:xfrm>
            <a:off x="2627094" y="311329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57" name="Google Shape;7857;p168"/>
          <p:cNvSpPr/>
          <p:nvPr/>
        </p:nvSpPr>
        <p:spPr>
          <a:xfrm>
            <a:off x="2951981" y="325614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58" name="Google Shape;7858;p168"/>
          <p:cNvSpPr/>
          <p:nvPr/>
        </p:nvSpPr>
        <p:spPr>
          <a:xfrm>
            <a:off x="3288938" y="3530603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59" name="Google Shape;7859;p168"/>
          <p:cNvSpPr/>
          <p:nvPr/>
        </p:nvSpPr>
        <p:spPr>
          <a:xfrm>
            <a:off x="3537830" y="3814273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60" name="Google Shape;7860;p168"/>
          <p:cNvSpPr/>
          <p:nvPr/>
        </p:nvSpPr>
        <p:spPr>
          <a:xfrm>
            <a:off x="3767546" y="4187559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61" name="Google Shape;7861;p168"/>
          <p:cNvSpPr/>
          <p:nvPr/>
        </p:nvSpPr>
        <p:spPr>
          <a:xfrm>
            <a:off x="3994032" y="451124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62" name="Google Shape;7862;p168"/>
          <p:cNvSpPr/>
          <p:nvPr/>
        </p:nvSpPr>
        <p:spPr>
          <a:xfrm>
            <a:off x="4260129" y="479525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63" name="Google Shape;7863;p168"/>
          <p:cNvSpPr/>
          <p:nvPr/>
        </p:nvSpPr>
        <p:spPr>
          <a:xfrm>
            <a:off x="4517012" y="503738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64" name="Google Shape;7864;p168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Exhaustive search </a:t>
            </a:r>
            <a:endParaRPr/>
          </a:p>
        </p:txBody>
      </p:sp>
      <p:sp>
        <p:nvSpPr>
          <p:cNvPr id="7865" name="Google Shape;7865;p168"/>
          <p:cNvSpPr/>
          <p:nvPr/>
        </p:nvSpPr>
        <p:spPr>
          <a:xfrm>
            <a:off x="4626548" y="4953928"/>
            <a:ext cx="833700" cy="833400"/>
          </a:xfrm>
          <a:prstGeom prst="ellipse">
            <a:avLst/>
          </a:prstGeom>
          <a:noFill/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9" name="Shape 7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70" name="Google Shape;7870;p169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871" name="Google Shape;7871;p169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872" name="Google Shape;7872;p169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873" name="Google Shape;7873;p169"/>
          <p:cNvSpPr/>
          <p:nvPr/>
        </p:nvSpPr>
        <p:spPr>
          <a:xfrm>
            <a:off x="4876819" y="5236058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74" name="Google Shape;7874;p169"/>
          <p:cNvSpPr/>
          <p:nvPr/>
        </p:nvSpPr>
        <p:spPr>
          <a:xfrm>
            <a:off x="5170186" y="501127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75" name="Google Shape;7875;p169"/>
          <p:cNvSpPr/>
          <p:nvPr/>
        </p:nvSpPr>
        <p:spPr>
          <a:xfrm>
            <a:off x="5356583" y="470917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76" name="Google Shape;7876;p169"/>
          <p:cNvSpPr/>
          <p:nvPr/>
        </p:nvSpPr>
        <p:spPr>
          <a:xfrm>
            <a:off x="5497045" y="437984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77" name="Google Shape;7877;p169"/>
          <p:cNvSpPr/>
          <p:nvPr/>
        </p:nvSpPr>
        <p:spPr>
          <a:xfrm>
            <a:off x="5675520" y="4049769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78" name="Google Shape;7878;p169"/>
          <p:cNvSpPr/>
          <p:nvPr/>
        </p:nvSpPr>
        <p:spPr>
          <a:xfrm>
            <a:off x="5887588" y="3745327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79" name="Google Shape;7879;p169"/>
          <p:cNvSpPr/>
          <p:nvPr/>
        </p:nvSpPr>
        <p:spPr>
          <a:xfrm>
            <a:off x="6109246" y="3471278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80" name="Google Shape;7880;p169"/>
          <p:cNvSpPr/>
          <p:nvPr/>
        </p:nvSpPr>
        <p:spPr>
          <a:xfrm>
            <a:off x="6360927" y="3231056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81" name="Google Shape;7881;p169"/>
          <p:cNvSpPr/>
          <p:nvPr/>
        </p:nvSpPr>
        <p:spPr>
          <a:xfrm>
            <a:off x="6654294" y="2970741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82" name="Google Shape;7882;p169"/>
          <p:cNvSpPr/>
          <p:nvPr/>
        </p:nvSpPr>
        <p:spPr>
          <a:xfrm>
            <a:off x="6928450" y="272878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83" name="Google Shape;7883;p169"/>
          <p:cNvSpPr/>
          <p:nvPr/>
        </p:nvSpPr>
        <p:spPr>
          <a:xfrm>
            <a:off x="7249919" y="250984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84" name="Google Shape;7884;p169"/>
          <p:cNvSpPr/>
          <p:nvPr/>
        </p:nvSpPr>
        <p:spPr>
          <a:xfrm>
            <a:off x="7550579" y="233462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85" name="Google Shape;7885;p169"/>
          <p:cNvSpPr/>
          <p:nvPr/>
        </p:nvSpPr>
        <p:spPr>
          <a:xfrm>
            <a:off x="7859893" y="220380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86" name="Google Shape;7886;p169"/>
          <p:cNvSpPr/>
          <p:nvPr/>
        </p:nvSpPr>
        <p:spPr>
          <a:xfrm>
            <a:off x="8162781" y="2081178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87" name="Google Shape;7887;p169"/>
          <p:cNvSpPr/>
          <p:nvPr/>
        </p:nvSpPr>
        <p:spPr>
          <a:xfrm>
            <a:off x="8465668" y="1983743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88" name="Google Shape;7888;p169"/>
          <p:cNvSpPr/>
          <p:nvPr/>
        </p:nvSpPr>
        <p:spPr>
          <a:xfrm>
            <a:off x="8795808" y="189453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89" name="Google Shape;7889;p169"/>
          <p:cNvSpPr/>
          <p:nvPr/>
        </p:nvSpPr>
        <p:spPr>
          <a:xfrm>
            <a:off x="9125948" y="1816512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90" name="Google Shape;7890;p169"/>
          <p:cNvSpPr/>
          <p:nvPr/>
        </p:nvSpPr>
        <p:spPr>
          <a:xfrm>
            <a:off x="1707585" y="287405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91" name="Google Shape;7891;p169"/>
          <p:cNvSpPr/>
          <p:nvPr/>
        </p:nvSpPr>
        <p:spPr>
          <a:xfrm>
            <a:off x="1986501" y="293773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92" name="Google Shape;7892;p169"/>
          <p:cNvSpPr/>
          <p:nvPr/>
        </p:nvSpPr>
        <p:spPr>
          <a:xfrm>
            <a:off x="2302207" y="3034928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93" name="Google Shape;7893;p169"/>
          <p:cNvSpPr/>
          <p:nvPr/>
        </p:nvSpPr>
        <p:spPr>
          <a:xfrm>
            <a:off x="2627094" y="311329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94" name="Google Shape;7894;p169"/>
          <p:cNvSpPr/>
          <p:nvPr/>
        </p:nvSpPr>
        <p:spPr>
          <a:xfrm>
            <a:off x="2951981" y="3256145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95" name="Google Shape;7895;p169"/>
          <p:cNvSpPr/>
          <p:nvPr/>
        </p:nvSpPr>
        <p:spPr>
          <a:xfrm>
            <a:off x="3288938" y="3530603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96" name="Google Shape;7896;p169"/>
          <p:cNvSpPr/>
          <p:nvPr/>
        </p:nvSpPr>
        <p:spPr>
          <a:xfrm>
            <a:off x="3537830" y="3814273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97" name="Google Shape;7897;p169"/>
          <p:cNvSpPr/>
          <p:nvPr/>
        </p:nvSpPr>
        <p:spPr>
          <a:xfrm>
            <a:off x="3767546" y="4187559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98" name="Google Shape;7898;p169"/>
          <p:cNvSpPr/>
          <p:nvPr/>
        </p:nvSpPr>
        <p:spPr>
          <a:xfrm>
            <a:off x="3994032" y="451124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99" name="Google Shape;7899;p169"/>
          <p:cNvSpPr/>
          <p:nvPr/>
        </p:nvSpPr>
        <p:spPr>
          <a:xfrm>
            <a:off x="4260129" y="479525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900" name="Google Shape;7900;p169"/>
          <p:cNvSpPr/>
          <p:nvPr/>
        </p:nvSpPr>
        <p:spPr>
          <a:xfrm>
            <a:off x="4517012" y="503738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901" name="Google Shape;7901;p169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Exhaustive search </a:t>
            </a:r>
            <a:endParaRPr/>
          </a:p>
        </p:txBody>
      </p:sp>
      <p:sp>
        <p:nvSpPr>
          <p:cNvPr id="7902" name="Google Shape;7902;p169"/>
          <p:cNvSpPr/>
          <p:nvPr/>
        </p:nvSpPr>
        <p:spPr>
          <a:xfrm>
            <a:off x="4626548" y="4953928"/>
            <a:ext cx="833700" cy="833400"/>
          </a:xfrm>
          <a:prstGeom prst="ellipse">
            <a:avLst/>
          </a:prstGeom>
          <a:noFill/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7903" name="Google Shape;7903;p169"/>
          <p:cNvCxnSpPr/>
          <p:nvPr/>
        </p:nvCxnSpPr>
        <p:spPr>
          <a:xfrm>
            <a:off x="5023502" y="5437149"/>
            <a:ext cx="0" cy="11901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7" name="Shape 7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8" name="Google Shape;7908;p170"/>
          <p:cNvSpPr txBox="1"/>
          <p:nvPr>
            <p:ph type="title"/>
          </p:nvPr>
        </p:nvSpPr>
        <p:spPr>
          <a:xfrm>
            <a:off x="1978493" y="190689"/>
            <a:ext cx="9779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Let the marble roll downhill (Gradient descent)</a:t>
            </a:r>
            <a:endParaRPr/>
          </a:p>
        </p:txBody>
      </p:sp>
      <p:cxnSp>
        <p:nvCxnSpPr>
          <p:cNvPr id="7909" name="Google Shape;7909;p170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10" name="Google Shape;7910;p170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11" name="Google Shape;7911;p170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5" name="Shape 7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6" name="Google Shape;7916;p171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7917" name="Google Shape;7917;p171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18" name="Google Shape;7918;p171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19" name="Google Shape;7919;p171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3" name="Shape 7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4" name="Google Shape;7924;p172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7925" name="Google Shape;7925;p172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26" name="Google Shape;7926;p172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27" name="Google Shape;7927;p172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928" name="Google Shape;7928;p172"/>
          <p:cNvSpPr/>
          <p:nvPr/>
        </p:nvSpPr>
        <p:spPr>
          <a:xfrm>
            <a:off x="3403932" y="3609679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7929" name="Google Shape;7929;p172"/>
          <p:cNvCxnSpPr>
            <a:stCxn id="7928" idx="4"/>
          </p:cNvCxnSpPr>
          <p:nvPr/>
        </p:nvCxnSpPr>
        <p:spPr>
          <a:xfrm>
            <a:off x="3550632" y="3903079"/>
            <a:ext cx="0" cy="2115600"/>
          </a:xfrm>
          <a:prstGeom prst="straightConnector1">
            <a:avLst/>
          </a:prstGeom>
          <a:noFill/>
          <a:ln cap="flat" cmpd="sng" w="952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3" name="Shape 7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4" name="Google Shape;7934;p173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7935" name="Google Shape;7935;p173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36" name="Google Shape;7936;p173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37" name="Google Shape;7937;p173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938" name="Google Shape;7938;p173"/>
          <p:cNvSpPr/>
          <p:nvPr/>
        </p:nvSpPr>
        <p:spPr>
          <a:xfrm>
            <a:off x="3403932" y="3609679"/>
            <a:ext cx="293400" cy="293400"/>
          </a:xfrm>
          <a:prstGeom prst="ellipse">
            <a:avLst/>
          </a:prstGeom>
          <a:solidFill>
            <a:srgbClr val="04253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939" name="Google Shape;7939;p173"/>
          <p:cNvSpPr/>
          <p:nvPr/>
        </p:nvSpPr>
        <p:spPr>
          <a:xfrm>
            <a:off x="3134128" y="335438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3" name="Shape 7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4" name="Google Shape;7944;p174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7945" name="Google Shape;7945;p174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46" name="Google Shape;7946;p174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47" name="Google Shape;7947;p174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948" name="Google Shape;7948;p174"/>
          <p:cNvSpPr/>
          <p:nvPr/>
        </p:nvSpPr>
        <p:spPr>
          <a:xfrm>
            <a:off x="3403932" y="3609679"/>
            <a:ext cx="293400" cy="293400"/>
          </a:xfrm>
          <a:prstGeom prst="ellipse">
            <a:avLst/>
          </a:prstGeom>
          <a:solidFill>
            <a:srgbClr val="04253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949" name="Google Shape;7949;p174"/>
          <p:cNvSpPr/>
          <p:nvPr/>
        </p:nvSpPr>
        <p:spPr>
          <a:xfrm>
            <a:off x="3134128" y="335438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7950" name="Google Shape;7950;p174"/>
          <p:cNvCxnSpPr/>
          <p:nvPr/>
        </p:nvCxnSpPr>
        <p:spPr>
          <a:xfrm rot="10800000">
            <a:off x="2408167" y="2907052"/>
            <a:ext cx="1920900" cy="1831200"/>
          </a:xfrm>
          <a:prstGeom prst="straightConnector1">
            <a:avLst/>
          </a:prstGeom>
          <a:noFill/>
          <a:ln cap="flat" cmpd="sng" w="952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4" name="Shape 7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5" name="Google Shape;7955;p175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7956" name="Google Shape;7956;p175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57" name="Google Shape;7957;p175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58" name="Google Shape;7958;p175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959" name="Google Shape;7959;p175"/>
          <p:cNvSpPr/>
          <p:nvPr/>
        </p:nvSpPr>
        <p:spPr>
          <a:xfrm>
            <a:off x="3403932" y="3609679"/>
            <a:ext cx="293400" cy="293400"/>
          </a:xfrm>
          <a:prstGeom prst="ellipse">
            <a:avLst/>
          </a:prstGeom>
          <a:solidFill>
            <a:srgbClr val="04253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7960" name="Google Shape;7960;p175"/>
          <p:cNvCxnSpPr/>
          <p:nvPr/>
        </p:nvCxnSpPr>
        <p:spPr>
          <a:xfrm rot="10800000">
            <a:off x="2408167" y="2907052"/>
            <a:ext cx="1920900" cy="1831200"/>
          </a:xfrm>
          <a:prstGeom prst="straightConnector1">
            <a:avLst/>
          </a:prstGeom>
          <a:noFill/>
          <a:ln cap="flat" cmpd="sng" w="952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61" name="Google Shape;7961;p175"/>
          <p:cNvCxnSpPr/>
          <p:nvPr/>
        </p:nvCxnSpPr>
        <p:spPr>
          <a:xfrm>
            <a:off x="3426117" y="3419240"/>
            <a:ext cx="864600" cy="0"/>
          </a:xfrm>
          <a:prstGeom prst="straightConnector1">
            <a:avLst/>
          </a:pr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65" name="Shape 7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" name="Google Shape;7966;p176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7967" name="Google Shape;7967;p176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68" name="Google Shape;7968;p176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69" name="Google Shape;7969;p176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970" name="Google Shape;7970;p176"/>
          <p:cNvSpPr/>
          <p:nvPr/>
        </p:nvSpPr>
        <p:spPr>
          <a:xfrm>
            <a:off x="3403932" y="3609679"/>
            <a:ext cx="293400" cy="293400"/>
          </a:xfrm>
          <a:prstGeom prst="ellipse">
            <a:avLst/>
          </a:prstGeom>
          <a:solidFill>
            <a:srgbClr val="04253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7971" name="Google Shape;7971;p176"/>
          <p:cNvCxnSpPr/>
          <p:nvPr/>
        </p:nvCxnSpPr>
        <p:spPr>
          <a:xfrm>
            <a:off x="3426117" y="3419240"/>
            <a:ext cx="864600" cy="0"/>
          </a:xfrm>
          <a:prstGeom prst="straightConnector1">
            <a:avLst/>
          </a:pr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72" name="Google Shape;7972;p176"/>
          <p:cNvCxnSpPr/>
          <p:nvPr/>
        </p:nvCxnSpPr>
        <p:spPr>
          <a:xfrm>
            <a:off x="4276092" y="3297565"/>
            <a:ext cx="0" cy="2721000"/>
          </a:xfrm>
          <a:prstGeom prst="straightConnector1">
            <a:avLst/>
          </a:prstGeom>
          <a:noFill/>
          <a:ln cap="flat" cmpd="sng" w="952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237" y="2618668"/>
            <a:ext cx="2406109" cy="233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6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4528" y="2618667"/>
            <a:ext cx="2406109" cy="233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6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97928" y="2618668"/>
            <a:ext cx="2406109" cy="2333619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60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Features match pieces of the image</a:t>
            </a:r>
            <a:endParaRPr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6" name="Shape 7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7" name="Google Shape;7977;p177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7978" name="Google Shape;7978;p177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79" name="Google Shape;7979;p177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80" name="Google Shape;7980;p177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981" name="Google Shape;7981;p177"/>
          <p:cNvSpPr/>
          <p:nvPr/>
        </p:nvSpPr>
        <p:spPr>
          <a:xfrm>
            <a:off x="3403932" y="3609679"/>
            <a:ext cx="293400" cy="293400"/>
          </a:xfrm>
          <a:prstGeom prst="ellipse">
            <a:avLst/>
          </a:prstGeom>
          <a:solidFill>
            <a:srgbClr val="04253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982" name="Google Shape;7982;p177"/>
          <p:cNvSpPr/>
          <p:nvPr/>
        </p:nvSpPr>
        <p:spPr>
          <a:xfrm>
            <a:off x="4129393" y="4644392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7983" name="Google Shape;7983;p177"/>
          <p:cNvCxnSpPr/>
          <p:nvPr/>
        </p:nvCxnSpPr>
        <p:spPr>
          <a:xfrm>
            <a:off x="4276092" y="4789485"/>
            <a:ext cx="0" cy="1229100"/>
          </a:xfrm>
          <a:prstGeom prst="straightConnector1">
            <a:avLst/>
          </a:prstGeom>
          <a:noFill/>
          <a:ln cap="flat" cmpd="sng" w="952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87" name="Shape 7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8" name="Google Shape;7988;p178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7989" name="Google Shape;7989;p178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990" name="Google Shape;7990;p178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991" name="Google Shape;7991;p178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7992" name="Google Shape;7992;p178"/>
          <p:cNvSpPr/>
          <p:nvPr/>
        </p:nvSpPr>
        <p:spPr>
          <a:xfrm>
            <a:off x="4129393" y="4644392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7993" name="Google Shape;7993;p178"/>
          <p:cNvCxnSpPr/>
          <p:nvPr/>
        </p:nvCxnSpPr>
        <p:spPr>
          <a:xfrm>
            <a:off x="4276092" y="4789485"/>
            <a:ext cx="0" cy="1229100"/>
          </a:xfrm>
          <a:prstGeom prst="straightConnector1">
            <a:avLst/>
          </a:prstGeom>
          <a:noFill/>
          <a:ln cap="flat" cmpd="sng" w="952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7" name="Shape 7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8" name="Google Shape;7998;p179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7999" name="Google Shape;7999;p179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00" name="Google Shape;8000;p179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01" name="Google Shape;8001;p179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002" name="Google Shape;8002;p179"/>
          <p:cNvSpPr/>
          <p:nvPr/>
        </p:nvSpPr>
        <p:spPr>
          <a:xfrm>
            <a:off x="4129393" y="4644392"/>
            <a:ext cx="293400" cy="29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003" name="Google Shape;8003;p179"/>
          <p:cNvSpPr/>
          <p:nvPr/>
        </p:nvSpPr>
        <p:spPr>
          <a:xfrm>
            <a:off x="4422760" y="4909262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7" name="Shape 8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8" name="Google Shape;8008;p180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8009" name="Google Shape;8009;p180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10" name="Google Shape;8010;p180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11" name="Google Shape;8011;p180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012" name="Google Shape;8012;p180"/>
          <p:cNvSpPr/>
          <p:nvPr/>
        </p:nvSpPr>
        <p:spPr>
          <a:xfrm>
            <a:off x="4129393" y="4644392"/>
            <a:ext cx="293400" cy="29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013" name="Google Shape;8013;p180"/>
          <p:cNvSpPr/>
          <p:nvPr/>
        </p:nvSpPr>
        <p:spPr>
          <a:xfrm>
            <a:off x="4422760" y="4909262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014" name="Google Shape;8014;p180"/>
          <p:cNvCxnSpPr/>
          <p:nvPr/>
        </p:nvCxnSpPr>
        <p:spPr>
          <a:xfrm rot="10800000">
            <a:off x="3483661" y="4283223"/>
            <a:ext cx="1825200" cy="1652400"/>
          </a:xfrm>
          <a:prstGeom prst="straightConnector1">
            <a:avLst/>
          </a:prstGeom>
          <a:noFill/>
          <a:ln cap="flat" cmpd="sng" w="952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18" name="Shape 8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9" name="Google Shape;8019;p181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8020" name="Google Shape;8020;p181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21" name="Google Shape;8021;p181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22" name="Google Shape;8022;p181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023" name="Google Shape;8023;p181"/>
          <p:cNvSpPr/>
          <p:nvPr/>
        </p:nvSpPr>
        <p:spPr>
          <a:xfrm>
            <a:off x="4129393" y="4644392"/>
            <a:ext cx="293400" cy="29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024" name="Google Shape;8024;p181"/>
          <p:cNvCxnSpPr/>
          <p:nvPr/>
        </p:nvCxnSpPr>
        <p:spPr>
          <a:xfrm rot="10800000">
            <a:off x="3483661" y="4283223"/>
            <a:ext cx="1825200" cy="1652400"/>
          </a:xfrm>
          <a:prstGeom prst="straightConnector1">
            <a:avLst/>
          </a:prstGeom>
          <a:noFill/>
          <a:ln cap="flat" cmpd="sng" w="952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25" name="Google Shape;8025;p181"/>
          <p:cNvCxnSpPr/>
          <p:nvPr/>
        </p:nvCxnSpPr>
        <p:spPr>
          <a:xfrm>
            <a:off x="4129409" y="4430920"/>
            <a:ext cx="558300" cy="0"/>
          </a:xfrm>
          <a:prstGeom prst="straightConnector1">
            <a:avLst/>
          </a:pr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9" name="Shape 8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0" name="Google Shape;8030;p182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8031" name="Google Shape;8031;p182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32" name="Google Shape;8032;p182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33" name="Google Shape;8033;p182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034" name="Google Shape;8034;p182"/>
          <p:cNvSpPr/>
          <p:nvPr/>
        </p:nvSpPr>
        <p:spPr>
          <a:xfrm>
            <a:off x="4129393" y="4644392"/>
            <a:ext cx="293400" cy="29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035" name="Google Shape;8035;p182"/>
          <p:cNvCxnSpPr/>
          <p:nvPr/>
        </p:nvCxnSpPr>
        <p:spPr>
          <a:xfrm>
            <a:off x="4129409" y="4430920"/>
            <a:ext cx="558300" cy="0"/>
          </a:xfrm>
          <a:prstGeom prst="straightConnector1">
            <a:avLst/>
          </a:pr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36" name="Google Shape;8036;p182"/>
          <p:cNvCxnSpPr/>
          <p:nvPr/>
        </p:nvCxnSpPr>
        <p:spPr>
          <a:xfrm>
            <a:off x="4690642" y="4027512"/>
            <a:ext cx="0" cy="1990800"/>
          </a:xfrm>
          <a:prstGeom prst="straightConnector1">
            <a:avLst/>
          </a:prstGeom>
          <a:noFill/>
          <a:ln cap="flat" cmpd="sng" w="952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0" name="Shape 8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1" name="Google Shape;8041;p183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8042" name="Google Shape;8042;p183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43" name="Google Shape;8043;p183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44" name="Google Shape;8044;p183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cxnSp>
        <p:nvCxnSpPr>
          <p:cNvPr id="8045" name="Google Shape;8045;p183"/>
          <p:cNvCxnSpPr/>
          <p:nvPr/>
        </p:nvCxnSpPr>
        <p:spPr>
          <a:xfrm>
            <a:off x="4129409" y="4430920"/>
            <a:ext cx="558300" cy="0"/>
          </a:xfrm>
          <a:prstGeom prst="straightConnector1">
            <a:avLst/>
          </a:pr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46" name="Google Shape;8046;p183"/>
          <p:cNvCxnSpPr>
            <a:stCxn id="8047" idx="0"/>
          </p:cNvCxnSpPr>
          <p:nvPr/>
        </p:nvCxnSpPr>
        <p:spPr>
          <a:xfrm>
            <a:off x="4690642" y="5037329"/>
            <a:ext cx="0" cy="981300"/>
          </a:xfrm>
          <a:prstGeom prst="straightConnector1">
            <a:avLst/>
          </a:prstGeom>
          <a:noFill/>
          <a:ln cap="flat" cmpd="sng" w="952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47" name="Google Shape;8047;p183"/>
          <p:cNvSpPr/>
          <p:nvPr/>
        </p:nvSpPr>
        <p:spPr>
          <a:xfrm>
            <a:off x="4543942" y="5037329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1" name="Shape 8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2" name="Google Shape;8052;p184"/>
          <p:cNvSpPr txBox="1"/>
          <p:nvPr>
            <p:ph type="title"/>
          </p:nvPr>
        </p:nvSpPr>
        <p:spPr>
          <a:xfrm>
            <a:off x="1978493" y="190689"/>
            <a:ext cx="75831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</a:t>
            </a:r>
            <a:endParaRPr/>
          </a:p>
        </p:txBody>
      </p:sp>
      <p:cxnSp>
        <p:nvCxnSpPr>
          <p:cNvPr id="8053" name="Google Shape;8053;p184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54" name="Google Shape;8054;p184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55" name="Google Shape;8055;p184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056" name="Google Shape;8056;p184"/>
          <p:cNvSpPr/>
          <p:nvPr/>
        </p:nvSpPr>
        <p:spPr>
          <a:xfrm>
            <a:off x="4543942" y="5037329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0" name="Shape 8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1" name="Google Shape;8061;p185"/>
          <p:cNvSpPr txBox="1"/>
          <p:nvPr>
            <p:ph type="title"/>
          </p:nvPr>
        </p:nvSpPr>
        <p:spPr>
          <a:xfrm>
            <a:off x="1191149" y="190689"/>
            <a:ext cx="10310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with curvature</a:t>
            </a:r>
            <a:endParaRPr/>
          </a:p>
        </p:txBody>
      </p:sp>
      <p:cxnSp>
        <p:nvCxnSpPr>
          <p:cNvPr id="8062" name="Google Shape;8062;p185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63" name="Google Shape;8063;p185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64" name="Google Shape;8064;p185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cxnSp>
        <p:nvCxnSpPr>
          <p:cNvPr id="8065" name="Google Shape;8065;p185"/>
          <p:cNvCxnSpPr>
            <a:stCxn id="8066" idx="0"/>
          </p:cNvCxnSpPr>
          <p:nvPr/>
        </p:nvCxnSpPr>
        <p:spPr>
          <a:xfrm flipH="1">
            <a:off x="3240314" y="3314807"/>
            <a:ext cx="4200" cy="2717100"/>
          </a:xfrm>
          <a:prstGeom prst="straightConnector1">
            <a:avLst/>
          </a:prstGeom>
          <a:noFill/>
          <a:ln cap="flat" cmpd="sng" w="952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66" name="Google Shape;8066;p185"/>
          <p:cNvSpPr/>
          <p:nvPr/>
        </p:nvSpPr>
        <p:spPr>
          <a:xfrm>
            <a:off x="3097814" y="3314807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70" name="Shape 8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1" name="Google Shape;8071;p186"/>
          <p:cNvSpPr txBox="1"/>
          <p:nvPr>
            <p:ph type="title"/>
          </p:nvPr>
        </p:nvSpPr>
        <p:spPr>
          <a:xfrm>
            <a:off x="1191149" y="190689"/>
            <a:ext cx="10310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with curvature</a:t>
            </a:r>
            <a:endParaRPr/>
          </a:p>
        </p:txBody>
      </p:sp>
      <p:cxnSp>
        <p:nvCxnSpPr>
          <p:cNvPr id="8072" name="Google Shape;8072;p186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73" name="Google Shape;8073;p186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74" name="Google Shape;8074;p186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075" name="Google Shape;8075;p186"/>
          <p:cNvSpPr/>
          <p:nvPr/>
        </p:nvSpPr>
        <p:spPr>
          <a:xfrm>
            <a:off x="3062588" y="3308416"/>
            <a:ext cx="293400" cy="29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076" name="Google Shape;8076;p186"/>
          <p:cNvSpPr/>
          <p:nvPr/>
        </p:nvSpPr>
        <p:spPr>
          <a:xfrm>
            <a:off x="3497198" y="374616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077" name="Google Shape;8077;p186"/>
          <p:cNvSpPr/>
          <p:nvPr/>
        </p:nvSpPr>
        <p:spPr>
          <a:xfrm>
            <a:off x="2459737" y="3054629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6" name="Google Shape;31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7047" y="3058967"/>
            <a:ext cx="3496022" cy="3389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6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814" y="111043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6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56637" y="1110431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6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58515" y="1110432"/>
            <a:ext cx="1264522" cy="122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61"/>
          <p:cNvSpPr/>
          <p:nvPr/>
        </p:nvSpPr>
        <p:spPr>
          <a:xfrm>
            <a:off x="4541837" y="3421062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21" name="Google Shape;321;p61"/>
          <p:cNvCxnSpPr/>
          <p:nvPr/>
        </p:nvCxnSpPr>
        <p:spPr>
          <a:xfrm rot="10800000">
            <a:off x="3138336" y="1135062"/>
            <a:ext cx="2546501" cy="2286000"/>
          </a:xfrm>
          <a:prstGeom prst="straightConnector1">
            <a:avLst/>
          </a:prstGeom>
          <a:noFill/>
          <a:ln cap="flat" cmpd="sng" w="2857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2" name="Google Shape;322;p61"/>
          <p:cNvCxnSpPr/>
          <p:nvPr/>
        </p:nvCxnSpPr>
        <p:spPr>
          <a:xfrm rot="10800000">
            <a:off x="1872591" y="2361487"/>
            <a:ext cx="2669247" cy="2202575"/>
          </a:xfrm>
          <a:prstGeom prst="straightConnector1">
            <a:avLst/>
          </a:prstGeom>
          <a:noFill/>
          <a:ln cap="flat" cmpd="sng" w="2857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1" name="Shape 8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2" name="Google Shape;8082;p187"/>
          <p:cNvSpPr txBox="1"/>
          <p:nvPr>
            <p:ph type="title"/>
          </p:nvPr>
        </p:nvSpPr>
        <p:spPr>
          <a:xfrm>
            <a:off x="1191149" y="190689"/>
            <a:ext cx="10310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with curvature</a:t>
            </a:r>
            <a:endParaRPr/>
          </a:p>
        </p:txBody>
      </p:sp>
      <p:cxnSp>
        <p:nvCxnSpPr>
          <p:cNvPr id="8083" name="Google Shape;8083;p187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84" name="Google Shape;8084;p187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85" name="Google Shape;8085;p187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086" name="Google Shape;8086;p187"/>
          <p:cNvSpPr/>
          <p:nvPr/>
        </p:nvSpPr>
        <p:spPr>
          <a:xfrm>
            <a:off x="3062588" y="3308416"/>
            <a:ext cx="293400" cy="29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087" name="Google Shape;8087;p187"/>
          <p:cNvSpPr/>
          <p:nvPr/>
        </p:nvSpPr>
        <p:spPr>
          <a:xfrm>
            <a:off x="3497198" y="374616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088" name="Google Shape;8088;p187"/>
          <p:cNvSpPr/>
          <p:nvPr/>
        </p:nvSpPr>
        <p:spPr>
          <a:xfrm>
            <a:off x="2459737" y="3054629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089" name="Google Shape;8089;p187"/>
          <p:cNvSpPr/>
          <p:nvPr/>
        </p:nvSpPr>
        <p:spPr>
          <a:xfrm>
            <a:off x="1781855" y="3328723"/>
            <a:ext cx="1870035" cy="1287791"/>
          </a:xfrm>
          <a:custGeom>
            <a:rect b="b" l="l" r="r" t="t"/>
            <a:pathLst>
              <a:path extrusionOk="0" h="37879" w="54997">
                <a:moveTo>
                  <a:pt x="54997" y="37879"/>
                </a:moveTo>
                <a:cubicBezTo>
                  <a:pt x="54212" y="34803"/>
                  <a:pt x="52972" y="24381"/>
                  <a:pt x="50288" y="19421"/>
                </a:cubicBezTo>
                <a:cubicBezTo>
                  <a:pt x="47604" y="14461"/>
                  <a:pt x="43633" y="11213"/>
                  <a:pt x="38893" y="8121"/>
                </a:cubicBezTo>
                <a:cubicBezTo>
                  <a:pt x="34153" y="5029"/>
                  <a:pt x="27995" y="2212"/>
                  <a:pt x="21848" y="870"/>
                </a:cubicBezTo>
                <a:cubicBezTo>
                  <a:pt x="15701" y="-472"/>
                  <a:pt x="5520" y="203"/>
                  <a:pt x="2010" y="69"/>
                </a:cubicBezTo>
                <a:cubicBezTo>
                  <a:pt x="-1500" y="-64"/>
                  <a:pt x="990" y="69"/>
                  <a:pt x="786" y="69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93" name="Shape 8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4" name="Google Shape;8094;p188"/>
          <p:cNvSpPr txBox="1"/>
          <p:nvPr>
            <p:ph type="title"/>
          </p:nvPr>
        </p:nvSpPr>
        <p:spPr>
          <a:xfrm>
            <a:off x="1191149" y="190689"/>
            <a:ext cx="10310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with curvature</a:t>
            </a:r>
            <a:endParaRPr/>
          </a:p>
        </p:txBody>
      </p:sp>
      <p:cxnSp>
        <p:nvCxnSpPr>
          <p:cNvPr id="8095" name="Google Shape;8095;p188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096" name="Google Shape;8096;p188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97" name="Google Shape;8097;p188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098" name="Google Shape;8098;p188"/>
          <p:cNvSpPr/>
          <p:nvPr/>
        </p:nvSpPr>
        <p:spPr>
          <a:xfrm>
            <a:off x="3062588" y="3308416"/>
            <a:ext cx="293400" cy="29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099" name="Google Shape;8099;p188"/>
          <p:cNvSpPr/>
          <p:nvPr/>
        </p:nvSpPr>
        <p:spPr>
          <a:xfrm>
            <a:off x="1781855" y="3328723"/>
            <a:ext cx="1870035" cy="1287791"/>
          </a:xfrm>
          <a:custGeom>
            <a:rect b="b" l="l" r="r" t="t"/>
            <a:pathLst>
              <a:path extrusionOk="0" h="37879" w="54997">
                <a:moveTo>
                  <a:pt x="54997" y="37879"/>
                </a:moveTo>
                <a:cubicBezTo>
                  <a:pt x="54212" y="34803"/>
                  <a:pt x="52972" y="24381"/>
                  <a:pt x="50288" y="19421"/>
                </a:cubicBezTo>
                <a:cubicBezTo>
                  <a:pt x="47604" y="14461"/>
                  <a:pt x="43633" y="11213"/>
                  <a:pt x="38893" y="8121"/>
                </a:cubicBezTo>
                <a:cubicBezTo>
                  <a:pt x="34153" y="5029"/>
                  <a:pt x="27995" y="2212"/>
                  <a:pt x="21848" y="870"/>
                </a:cubicBezTo>
                <a:cubicBezTo>
                  <a:pt x="15701" y="-472"/>
                  <a:pt x="5520" y="203"/>
                  <a:pt x="2010" y="69"/>
                </a:cubicBezTo>
                <a:cubicBezTo>
                  <a:pt x="-1500" y="-64"/>
                  <a:pt x="990" y="69"/>
                  <a:pt x="786" y="69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100" name="Google Shape;8100;p188"/>
          <p:cNvCxnSpPr/>
          <p:nvPr/>
        </p:nvCxnSpPr>
        <p:spPr>
          <a:xfrm>
            <a:off x="3137952" y="3136963"/>
            <a:ext cx="1600800" cy="0"/>
          </a:xfrm>
          <a:prstGeom prst="straightConnector1">
            <a:avLst/>
          </a:pr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04" name="Shape 8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05" name="Google Shape;8105;p189"/>
          <p:cNvSpPr txBox="1"/>
          <p:nvPr>
            <p:ph type="title"/>
          </p:nvPr>
        </p:nvSpPr>
        <p:spPr>
          <a:xfrm>
            <a:off x="1191149" y="190689"/>
            <a:ext cx="10310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with curvature</a:t>
            </a:r>
            <a:endParaRPr/>
          </a:p>
        </p:txBody>
      </p:sp>
      <p:cxnSp>
        <p:nvCxnSpPr>
          <p:cNvPr id="8106" name="Google Shape;8106;p189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07" name="Google Shape;8107;p189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08" name="Google Shape;8108;p189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109" name="Google Shape;8109;p189"/>
          <p:cNvSpPr/>
          <p:nvPr/>
        </p:nvSpPr>
        <p:spPr>
          <a:xfrm>
            <a:off x="3062588" y="3308416"/>
            <a:ext cx="293400" cy="29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110" name="Google Shape;8110;p189"/>
          <p:cNvSpPr/>
          <p:nvPr/>
        </p:nvSpPr>
        <p:spPr>
          <a:xfrm>
            <a:off x="4544656" y="5065172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111" name="Google Shape;8111;p189"/>
          <p:cNvCxnSpPr/>
          <p:nvPr/>
        </p:nvCxnSpPr>
        <p:spPr>
          <a:xfrm>
            <a:off x="3090690" y="3140193"/>
            <a:ext cx="1600800" cy="0"/>
          </a:xfrm>
          <a:prstGeom prst="straightConnector1">
            <a:avLst/>
          </a:pr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12" name="Google Shape;8112;p189"/>
          <p:cNvCxnSpPr/>
          <p:nvPr/>
        </p:nvCxnSpPr>
        <p:spPr>
          <a:xfrm>
            <a:off x="4691356" y="2919791"/>
            <a:ext cx="0" cy="3111900"/>
          </a:xfrm>
          <a:prstGeom prst="straightConnector1">
            <a:avLst/>
          </a:prstGeom>
          <a:noFill/>
          <a:ln cap="flat" cmpd="sng" w="952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6" name="Shape 8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7" name="Google Shape;8117;p190"/>
          <p:cNvSpPr txBox="1"/>
          <p:nvPr>
            <p:ph type="title"/>
          </p:nvPr>
        </p:nvSpPr>
        <p:spPr>
          <a:xfrm>
            <a:off x="1191149" y="190689"/>
            <a:ext cx="10310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with curvature</a:t>
            </a:r>
            <a:endParaRPr/>
          </a:p>
        </p:txBody>
      </p:sp>
      <p:cxnSp>
        <p:nvCxnSpPr>
          <p:cNvPr id="8118" name="Google Shape;8118;p190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19" name="Google Shape;8119;p190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20" name="Google Shape;8120;p190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121" name="Google Shape;8121;p190"/>
          <p:cNvSpPr/>
          <p:nvPr/>
        </p:nvSpPr>
        <p:spPr>
          <a:xfrm>
            <a:off x="4544656" y="5065172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25" name="Shape 8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6" name="Google Shape;8126;p191"/>
          <p:cNvSpPr txBox="1"/>
          <p:nvPr>
            <p:ph type="title"/>
          </p:nvPr>
        </p:nvSpPr>
        <p:spPr>
          <a:xfrm>
            <a:off x="1191149" y="190689"/>
            <a:ext cx="10310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with curvature</a:t>
            </a:r>
            <a:endParaRPr/>
          </a:p>
        </p:txBody>
      </p:sp>
      <p:cxnSp>
        <p:nvCxnSpPr>
          <p:cNvPr id="8127" name="Google Shape;8127;p191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28" name="Google Shape;8128;p191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29" name="Google Shape;8129;p191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130" name="Google Shape;8130;p191"/>
          <p:cNvSpPr/>
          <p:nvPr/>
        </p:nvSpPr>
        <p:spPr>
          <a:xfrm>
            <a:off x="4544656" y="5065172"/>
            <a:ext cx="293400" cy="29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131" name="Google Shape;8131;p191"/>
          <p:cNvSpPr/>
          <p:nvPr/>
        </p:nvSpPr>
        <p:spPr>
          <a:xfrm>
            <a:off x="4294063" y="480822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132" name="Google Shape;8132;p191"/>
          <p:cNvSpPr/>
          <p:nvPr/>
        </p:nvSpPr>
        <p:spPr>
          <a:xfrm>
            <a:off x="4869542" y="5213977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6" name="Shape 8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7" name="Google Shape;8137;p192"/>
          <p:cNvSpPr txBox="1"/>
          <p:nvPr>
            <p:ph type="title"/>
          </p:nvPr>
        </p:nvSpPr>
        <p:spPr>
          <a:xfrm>
            <a:off x="1191149" y="190689"/>
            <a:ext cx="10310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with curvature</a:t>
            </a:r>
            <a:endParaRPr/>
          </a:p>
        </p:txBody>
      </p:sp>
      <p:cxnSp>
        <p:nvCxnSpPr>
          <p:cNvPr id="8138" name="Google Shape;8138;p192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39" name="Google Shape;8139;p192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40" name="Google Shape;8140;p192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141" name="Google Shape;8141;p192"/>
          <p:cNvSpPr/>
          <p:nvPr/>
        </p:nvSpPr>
        <p:spPr>
          <a:xfrm>
            <a:off x="4544656" y="5065172"/>
            <a:ext cx="293400" cy="29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142" name="Google Shape;8142;p192"/>
          <p:cNvSpPr/>
          <p:nvPr/>
        </p:nvSpPr>
        <p:spPr>
          <a:xfrm>
            <a:off x="4294063" y="4808224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143" name="Google Shape;8143;p192"/>
          <p:cNvSpPr/>
          <p:nvPr/>
        </p:nvSpPr>
        <p:spPr>
          <a:xfrm>
            <a:off x="4869542" y="5213977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144" name="Google Shape;8144;p192"/>
          <p:cNvSpPr/>
          <p:nvPr/>
        </p:nvSpPr>
        <p:spPr>
          <a:xfrm>
            <a:off x="3958448" y="4272358"/>
            <a:ext cx="1879590" cy="1326650"/>
          </a:xfrm>
          <a:custGeom>
            <a:rect b="b" l="l" r="r" t="t"/>
            <a:pathLst>
              <a:path extrusionOk="0" h="39022" w="55278">
                <a:moveTo>
                  <a:pt x="0" y="0"/>
                </a:moveTo>
                <a:cubicBezTo>
                  <a:pt x="612" y="1993"/>
                  <a:pt x="1899" y="7989"/>
                  <a:pt x="3672" y="11960"/>
                </a:cubicBezTo>
                <a:cubicBezTo>
                  <a:pt x="5446" y="15931"/>
                  <a:pt x="8161" y="20592"/>
                  <a:pt x="10641" y="23825"/>
                </a:cubicBezTo>
                <a:cubicBezTo>
                  <a:pt x="13121" y="27058"/>
                  <a:pt x="15161" y="29146"/>
                  <a:pt x="18551" y="31359"/>
                </a:cubicBezTo>
                <a:cubicBezTo>
                  <a:pt x="21941" y="33572"/>
                  <a:pt x="26948" y="35832"/>
                  <a:pt x="30982" y="37103"/>
                </a:cubicBezTo>
                <a:cubicBezTo>
                  <a:pt x="35016" y="38374"/>
                  <a:pt x="38704" y="39128"/>
                  <a:pt x="42753" y="38987"/>
                </a:cubicBezTo>
                <a:cubicBezTo>
                  <a:pt x="46802" y="38846"/>
                  <a:pt x="53191" y="36711"/>
                  <a:pt x="55278" y="36256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8" name="Shape 8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9" name="Google Shape;8149;p193"/>
          <p:cNvSpPr/>
          <p:nvPr/>
        </p:nvSpPr>
        <p:spPr>
          <a:xfrm>
            <a:off x="3958448" y="4272358"/>
            <a:ext cx="1879590" cy="1326650"/>
          </a:xfrm>
          <a:custGeom>
            <a:rect b="b" l="l" r="r" t="t"/>
            <a:pathLst>
              <a:path extrusionOk="0" h="39022" w="55278">
                <a:moveTo>
                  <a:pt x="0" y="0"/>
                </a:moveTo>
                <a:cubicBezTo>
                  <a:pt x="612" y="1993"/>
                  <a:pt x="1899" y="7989"/>
                  <a:pt x="3672" y="11960"/>
                </a:cubicBezTo>
                <a:cubicBezTo>
                  <a:pt x="5446" y="15931"/>
                  <a:pt x="8161" y="20592"/>
                  <a:pt x="10641" y="23825"/>
                </a:cubicBezTo>
                <a:cubicBezTo>
                  <a:pt x="13121" y="27058"/>
                  <a:pt x="15161" y="29146"/>
                  <a:pt x="18551" y="31359"/>
                </a:cubicBezTo>
                <a:cubicBezTo>
                  <a:pt x="21941" y="33572"/>
                  <a:pt x="26948" y="35832"/>
                  <a:pt x="30982" y="37103"/>
                </a:cubicBezTo>
                <a:cubicBezTo>
                  <a:pt x="35016" y="38374"/>
                  <a:pt x="38704" y="39128"/>
                  <a:pt x="42753" y="38987"/>
                </a:cubicBezTo>
                <a:cubicBezTo>
                  <a:pt x="46802" y="38846"/>
                  <a:pt x="53191" y="36711"/>
                  <a:pt x="55278" y="36256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150" name="Google Shape;8150;p193"/>
          <p:cNvSpPr txBox="1"/>
          <p:nvPr>
            <p:ph type="title"/>
          </p:nvPr>
        </p:nvSpPr>
        <p:spPr>
          <a:xfrm>
            <a:off x="1191149" y="190689"/>
            <a:ext cx="10310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with curvature</a:t>
            </a:r>
            <a:endParaRPr/>
          </a:p>
        </p:txBody>
      </p:sp>
      <p:cxnSp>
        <p:nvCxnSpPr>
          <p:cNvPr id="8151" name="Google Shape;8151;p193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52" name="Google Shape;8152;p193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53" name="Google Shape;8153;p193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154" name="Google Shape;8154;p193"/>
          <p:cNvSpPr/>
          <p:nvPr/>
        </p:nvSpPr>
        <p:spPr>
          <a:xfrm>
            <a:off x="4544656" y="5065172"/>
            <a:ext cx="293400" cy="29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155" name="Google Shape;8155;p193"/>
          <p:cNvCxnSpPr/>
          <p:nvPr/>
        </p:nvCxnSpPr>
        <p:spPr>
          <a:xfrm>
            <a:off x="4624406" y="4935672"/>
            <a:ext cx="445200" cy="0"/>
          </a:xfrm>
          <a:prstGeom prst="straightConnector1">
            <a:avLst/>
          </a:pr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9" name="Shape 8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0" name="Google Shape;8160;p194"/>
          <p:cNvSpPr txBox="1"/>
          <p:nvPr>
            <p:ph type="title"/>
          </p:nvPr>
        </p:nvSpPr>
        <p:spPr>
          <a:xfrm>
            <a:off x="1191149" y="190689"/>
            <a:ext cx="10310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with curvature</a:t>
            </a:r>
            <a:endParaRPr/>
          </a:p>
        </p:txBody>
      </p:sp>
      <p:cxnSp>
        <p:nvCxnSpPr>
          <p:cNvPr id="8161" name="Google Shape;8161;p194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62" name="Google Shape;8162;p194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63" name="Google Shape;8163;p194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164" name="Google Shape;8164;p194"/>
          <p:cNvSpPr/>
          <p:nvPr/>
        </p:nvSpPr>
        <p:spPr>
          <a:xfrm>
            <a:off x="4544656" y="5065172"/>
            <a:ext cx="293400" cy="2934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165" name="Google Shape;8165;p194"/>
          <p:cNvSpPr/>
          <p:nvPr/>
        </p:nvSpPr>
        <p:spPr>
          <a:xfrm>
            <a:off x="4922857" y="520422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166" name="Google Shape;8166;p194"/>
          <p:cNvCxnSpPr/>
          <p:nvPr/>
        </p:nvCxnSpPr>
        <p:spPr>
          <a:xfrm>
            <a:off x="4624406" y="4935672"/>
            <a:ext cx="445200" cy="0"/>
          </a:xfrm>
          <a:prstGeom prst="straightConnector1">
            <a:avLst/>
          </a:pr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67" name="Google Shape;8167;p194"/>
          <p:cNvCxnSpPr/>
          <p:nvPr/>
        </p:nvCxnSpPr>
        <p:spPr>
          <a:xfrm>
            <a:off x="5069557" y="4823108"/>
            <a:ext cx="0" cy="1209600"/>
          </a:xfrm>
          <a:prstGeom prst="straightConnector1">
            <a:avLst/>
          </a:prstGeom>
          <a:noFill/>
          <a:ln cap="flat" cmpd="sng" w="952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71" name="Shape 8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2" name="Google Shape;8172;p195"/>
          <p:cNvSpPr txBox="1"/>
          <p:nvPr>
            <p:ph type="title"/>
          </p:nvPr>
        </p:nvSpPr>
        <p:spPr>
          <a:xfrm>
            <a:off x="1191149" y="190689"/>
            <a:ext cx="10310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Gradient descent with curvature</a:t>
            </a:r>
            <a:endParaRPr/>
          </a:p>
        </p:txBody>
      </p:sp>
      <p:cxnSp>
        <p:nvCxnSpPr>
          <p:cNvPr id="8173" name="Google Shape;8173;p195"/>
          <p:cNvCxnSpPr/>
          <p:nvPr/>
        </p:nvCxnSpPr>
        <p:spPr>
          <a:xfrm rot="10800000">
            <a:off x="1628751" y="1778916"/>
            <a:ext cx="0" cy="42537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74" name="Google Shape;8174;p195"/>
          <p:cNvCxnSpPr/>
          <p:nvPr/>
        </p:nvCxnSpPr>
        <p:spPr>
          <a:xfrm>
            <a:off x="1645105" y="6032616"/>
            <a:ext cx="88152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75" name="Google Shape;8175;p195"/>
          <p:cNvSpPr/>
          <p:nvPr/>
        </p:nvSpPr>
        <p:spPr>
          <a:xfrm flipH="1" rot="10800000">
            <a:off x="1658665" y="2081103"/>
            <a:ext cx="7799656" cy="3448475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9525">
            <a:solidFill>
              <a:srgbClr val="E1DDBF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8176" name="Google Shape;8176;p195"/>
          <p:cNvSpPr/>
          <p:nvPr/>
        </p:nvSpPr>
        <p:spPr>
          <a:xfrm>
            <a:off x="4922857" y="5204220"/>
            <a:ext cx="293400" cy="293400"/>
          </a:xfrm>
          <a:prstGeom prst="ellipse">
            <a:avLst/>
          </a:prstGeom>
          <a:solidFill>
            <a:srgbClr val="4C837A"/>
          </a:solidFill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0" name="Shape 8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1" name="Google Shape;8181;p196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 drinking temperature</a:t>
            </a:r>
            <a:endParaRPr/>
          </a:p>
        </p:txBody>
      </p:sp>
      <p:cxnSp>
        <p:nvCxnSpPr>
          <p:cNvPr id="8182" name="Google Shape;8182;p196"/>
          <p:cNvCxnSpPr/>
          <p:nvPr/>
        </p:nvCxnSpPr>
        <p:spPr>
          <a:xfrm rot="10800000">
            <a:off x="2872399" y="1839190"/>
            <a:ext cx="0" cy="31572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183" name="Google Shape;8183;p196"/>
          <p:cNvCxnSpPr/>
          <p:nvPr/>
        </p:nvCxnSpPr>
        <p:spPr>
          <a:xfrm>
            <a:off x="2884537" y="4996390"/>
            <a:ext cx="65430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184" name="Google Shape;8184;p196"/>
          <p:cNvSpPr txBox="1"/>
          <p:nvPr/>
        </p:nvSpPr>
        <p:spPr>
          <a:xfrm rot="5400000">
            <a:off x="941408" y="3088252"/>
            <a:ext cx="267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Suffering</a:t>
            </a:r>
            <a:endParaRPr sz="3300">
              <a:solidFill>
                <a:srgbClr val="E1DDBF"/>
              </a:solidFill>
            </a:endParaRPr>
          </a:p>
        </p:txBody>
      </p:sp>
      <p:sp>
        <p:nvSpPr>
          <p:cNvPr id="8185" name="Google Shape;8185;p196"/>
          <p:cNvSpPr txBox="1"/>
          <p:nvPr/>
        </p:nvSpPr>
        <p:spPr>
          <a:xfrm>
            <a:off x="3799116" y="5608301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Temperature (C / F)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186" name="Google Shape;8186;p196"/>
          <p:cNvCxnSpPr/>
          <p:nvPr/>
        </p:nvCxnSpPr>
        <p:spPr>
          <a:xfrm rot="10800000">
            <a:off x="328361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7" name="Google Shape;8187;p196"/>
          <p:cNvCxnSpPr/>
          <p:nvPr/>
        </p:nvCxnSpPr>
        <p:spPr>
          <a:xfrm rot="10800000">
            <a:off x="369816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8" name="Google Shape;8188;p196"/>
          <p:cNvCxnSpPr/>
          <p:nvPr/>
        </p:nvCxnSpPr>
        <p:spPr>
          <a:xfrm rot="10800000">
            <a:off x="4112714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89" name="Google Shape;8189;p196"/>
          <p:cNvCxnSpPr/>
          <p:nvPr/>
        </p:nvCxnSpPr>
        <p:spPr>
          <a:xfrm rot="10800000">
            <a:off x="4527263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0" name="Google Shape;8190;p196"/>
          <p:cNvCxnSpPr/>
          <p:nvPr/>
        </p:nvCxnSpPr>
        <p:spPr>
          <a:xfrm rot="10800000">
            <a:off x="4941812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1" name="Google Shape;8191;p196"/>
          <p:cNvCxnSpPr/>
          <p:nvPr/>
        </p:nvCxnSpPr>
        <p:spPr>
          <a:xfrm rot="10800000">
            <a:off x="535636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2" name="Google Shape;8192;p196"/>
          <p:cNvCxnSpPr/>
          <p:nvPr/>
        </p:nvCxnSpPr>
        <p:spPr>
          <a:xfrm rot="10800000">
            <a:off x="577091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3" name="Google Shape;8193;p196"/>
          <p:cNvCxnSpPr/>
          <p:nvPr/>
        </p:nvCxnSpPr>
        <p:spPr>
          <a:xfrm rot="10800000">
            <a:off x="6185460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4" name="Google Shape;8194;p196"/>
          <p:cNvCxnSpPr/>
          <p:nvPr/>
        </p:nvCxnSpPr>
        <p:spPr>
          <a:xfrm rot="10800000">
            <a:off x="6600009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5" name="Google Shape;8195;p196"/>
          <p:cNvCxnSpPr/>
          <p:nvPr/>
        </p:nvCxnSpPr>
        <p:spPr>
          <a:xfrm rot="10800000">
            <a:off x="7014558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6" name="Google Shape;8196;p196"/>
          <p:cNvCxnSpPr/>
          <p:nvPr/>
        </p:nvCxnSpPr>
        <p:spPr>
          <a:xfrm rot="10800000">
            <a:off x="7429107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7" name="Google Shape;8197;p196"/>
          <p:cNvCxnSpPr/>
          <p:nvPr/>
        </p:nvCxnSpPr>
        <p:spPr>
          <a:xfrm rot="10800000">
            <a:off x="784365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8" name="Google Shape;8198;p196"/>
          <p:cNvCxnSpPr/>
          <p:nvPr/>
        </p:nvCxnSpPr>
        <p:spPr>
          <a:xfrm rot="10800000">
            <a:off x="825820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99" name="Google Shape;8199;p196"/>
          <p:cNvCxnSpPr/>
          <p:nvPr/>
        </p:nvCxnSpPr>
        <p:spPr>
          <a:xfrm rot="10800000">
            <a:off x="867275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00" name="Google Shape;8200;p196"/>
          <p:cNvSpPr txBox="1"/>
          <p:nvPr/>
        </p:nvSpPr>
        <p:spPr>
          <a:xfrm>
            <a:off x="828244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212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01" name="Google Shape;8201;p196"/>
          <p:cNvSpPr txBox="1"/>
          <p:nvPr/>
        </p:nvSpPr>
        <p:spPr>
          <a:xfrm>
            <a:off x="745335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90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194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02" name="Google Shape;8202;p196"/>
          <p:cNvSpPr txBox="1"/>
          <p:nvPr/>
        </p:nvSpPr>
        <p:spPr>
          <a:xfrm>
            <a:off x="6624252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176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03" name="Google Shape;8203;p196"/>
          <p:cNvSpPr txBox="1"/>
          <p:nvPr/>
        </p:nvSpPr>
        <p:spPr>
          <a:xfrm>
            <a:off x="5795154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70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158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04" name="Google Shape;8204;p196"/>
          <p:cNvSpPr txBox="1"/>
          <p:nvPr/>
        </p:nvSpPr>
        <p:spPr>
          <a:xfrm>
            <a:off x="4966056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60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140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05" name="Google Shape;8205;p196"/>
          <p:cNvSpPr txBox="1"/>
          <p:nvPr/>
        </p:nvSpPr>
        <p:spPr>
          <a:xfrm>
            <a:off x="4136957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50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122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06" name="Google Shape;8206;p196"/>
          <p:cNvSpPr txBox="1"/>
          <p:nvPr/>
        </p:nvSpPr>
        <p:spPr>
          <a:xfrm>
            <a:off x="330785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40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07" name="Google Shape;8207;p196"/>
          <p:cNvSpPr txBox="1"/>
          <p:nvPr/>
        </p:nvSpPr>
        <p:spPr>
          <a:xfrm>
            <a:off x="247876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30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08" name="Google Shape;8208;p196"/>
          <p:cNvSpPr/>
          <p:nvPr/>
        </p:nvSpPr>
        <p:spPr>
          <a:xfrm flipH="1" rot="10800000">
            <a:off x="2894602" y="2063478"/>
            <a:ext cx="5789300" cy="2559536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09" name="Google Shape;8209;p196"/>
          <p:cNvSpPr/>
          <p:nvPr/>
        </p:nvSpPr>
        <p:spPr>
          <a:xfrm>
            <a:off x="5144735" y="4278648"/>
            <a:ext cx="559800" cy="5598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" name="Google Shape;32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7047" y="3058967"/>
            <a:ext cx="3496022" cy="3389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814" y="111043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6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56637" y="1110431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6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58515" y="1110432"/>
            <a:ext cx="1264522" cy="122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62"/>
          <p:cNvSpPr/>
          <p:nvPr/>
        </p:nvSpPr>
        <p:spPr>
          <a:xfrm>
            <a:off x="6065837" y="3421062"/>
            <a:ext cx="1219200" cy="1138650"/>
          </a:xfrm>
          <a:prstGeom prst="rect">
            <a:avLst/>
          </a:prstGeom>
          <a:noFill/>
          <a:ln cap="flat" cmpd="sng" w="76200">
            <a:solidFill>
              <a:srgbClr val="9458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32" name="Google Shape;332;p62"/>
          <p:cNvCxnSpPr/>
          <p:nvPr/>
        </p:nvCxnSpPr>
        <p:spPr>
          <a:xfrm flipH="1" rot="10800000">
            <a:off x="7285037" y="2361488"/>
            <a:ext cx="2590800" cy="2198224"/>
          </a:xfrm>
          <a:prstGeom prst="straightConnector1">
            <a:avLst/>
          </a:prstGeom>
          <a:noFill/>
          <a:ln cap="flat" cmpd="sng" w="2857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62"/>
          <p:cNvCxnSpPr/>
          <p:nvPr/>
        </p:nvCxnSpPr>
        <p:spPr>
          <a:xfrm flipH="1" rot="10800000">
            <a:off x="6065837" y="1135062"/>
            <a:ext cx="2590800" cy="2286000"/>
          </a:xfrm>
          <a:prstGeom prst="straightConnector1">
            <a:avLst/>
          </a:prstGeom>
          <a:noFill/>
          <a:ln cap="flat" cmpd="sng" w="2857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3" name="Shape 8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4" name="Google Shape;8214;p197"/>
          <p:cNvSpPr/>
          <p:nvPr/>
        </p:nvSpPr>
        <p:spPr>
          <a:xfrm>
            <a:off x="1644426" y="1473936"/>
            <a:ext cx="3225783" cy="3049916"/>
          </a:xfrm>
          <a:custGeom>
            <a:rect b="b" l="l" r="r" t="t"/>
            <a:pathLst>
              <a:path extrusionOk="0" h="89710" w="94869">
                <a:moveTo>
                  <a:pt x="94869" y="28194"/>
                </a:moveTo>
                <a:cubicBezTo>
                  <a:pt x="93853" y="27940"/>
                  <a:pt x="93345" y="26607"/>
                  <a:pt x="88773" y="26670"/>
                </a:cubicBezTo>
                <a:cubicBezTo>
                  <a:pt x="84201" y="26734"/>
                  <a:pt x="74740" y="22733"/>
                  <a:pt x="67437" y="28575"/>
                </a:cubicBezTo>
                <a:cubicBezTo>
                  <a:pt x="60135" y="34417"/>
                  <a:pt x="51435" y="51626"/>
                  <a:pt x="44958" y="61722"/>
                </a:cubicBezTo>
                <a:cubicBezTo>
                  <a:pt x="38481" y="71819"/>
                  <a:pt x="32639" y="87059"/>
                  <a:pt x="28575" y="89154"/>
                </a:cubicBezTo>
                <a:cubicBezTo>
                  <a:pt x="24511" y="91250"/>
                  <a:pt x="23940" y="87186"/>
                  <a:pt x="20574" y="74295"/>
                </a:cubicBezTo>
                <a:cubicBezTo>
                  <a:pt x="17209" y="61405"/>
                  <a:pt x="11811" y="24194"/>
                  <a:pt x="8382" y="11811"/>
                </a:cubicBezTo>
                <a:cubicBezTo>
                  <a:pt x="4953" y="-571"/>
                  <a:pt x="1397" y="1969"/>
                  <a:pt x="0" y="0"/>
                </a:cubicBezTo>
              </a:path>
            </a:pathLst>
          </a:cu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15" name="Google Shape;8215;p197"/>
          <p:cNvSpPr txBox="1"/>
          <p:nvPr/>
        </p:nvSpPr>
        <p:spPr>
          <a:xfrm>
            <a:off x="444117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30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16" name="Google Shape;8216;p197"/>
          <p:cNvSpPr txBox="1"/>
          <p:nvPr>
            <p:ph type="title"/>
          </p:nvPr>
        </p:nvSpPr>
        <p:spPr>
          <a:xfrm>
            <a:off x="2185768" y="397934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 drinking temperature</a:t>
            </a:r>
            <a:endParaRPr/>
          </a:p>
        </p:txBody>
      </p:sp>
      <p:cxnSp>
        <p:nvCxnSpPr>
          <p:cNvPr id="8217" name="Google Shape;8217;p197"/>
          <p:cNvCxnSpPr/>
          <p:nvPr/>
        </p:nvCxnSpPr>
        <p:spPr>
          <a:xfrm rot="10800000">
            <a:off x="1628751" y="1193890"/>
            <a:ext cx="0" cy="38025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18" name="Google Shape;8218;p197"/>
          <p:cNvCxnSpPr/>
          <p:nvPr/>
        </p:nvCxnSpPr>
        <p:spPr>
          <a:xfrm>
            <a:off x="1605698" y="4996390"/>
            <a:ext cx="97908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19" name="Google Shape;8219;p197"/>
          <p:cNvSpPr txBox="1"/>
          <p:nvPr/>
        </p:nvSpPr>
        <p:spPr>
          <a:xfrm rot="5400000">
            <a:off x="-302240" y="3088252"/>
            <a:ext cx="267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Suffering</a:t>
            </a:r>
            <a:endParaRPr sz="3300">
              <a:solidFill>
                <a:srgbClr val="E1DDBF"/>
              </a:solidFill>
            </a:endParaRPr>
          </a:p>
        </p:txBody>
      </p:sp>
      <p:sp>
        <p:nvSpPr>
          <p:cNvPr id="8220" name="Google Shape;8220;p197"/>
          <p:cNvSpPr txBox="1"/>
          <p:nvPr/>
        </p:nvSpPr>
        <p:spPr>
          <a:xfrm>
            <a:off x="3585143" y="5608301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Temperature (C / F)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221" name="Google Shape;8221;p197"/>
          <p:cNvCxnSpPr/>
          <p:nvPr/>
        </p:nvCxnSpPr>
        <p:spPr>
          <a:xfrm rot="10800000">
            <a:off x="5252724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2" name="Google Shape;8222;p197"/>
          <p:cNvCxnSpPr/>
          <p:nvPr/>
        </p:nvCxnSpPr>
        <p:spPr>
          <a:xfrm rot="10800000">
            <a:off x="5667273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3" name="Google Shape;8223;p197"/>
          <p:cNvCxnSpPr/>
          <p:nvPr/>
        </p:nvCxnSpPr>
        <p:spPr>
          <a:xfrm rot="10800000">
            <a:off x="6081823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4" name="Google Shape;8224;p197"/>
          <p:cNvCxnSpPr/>
          <p:nvPr/>
        </p:nvCxnSpPr>
        <p:spPr>
          <a:xfrm rot="10800000">
            <a:off x="6496372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5" name="Google Shape;8225;p197"/>
          <p:cNvCxnSpPr/>
          <p:nvPr/>
        </p:nvCxnSpPr>
        <p:spPr>
          <a:xfrm rot="10800000">
            <a:off x="691092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6" name="Google Shape;8226;p197"/>
          <p:cNvCxnSpPr/>
          <p:nvPr/>
        </p:nvCxnSpPr>
        <p:spPr>
          <a:xfrm rot="10800000">
            <a:off x="7325470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7" name="Google Shape;8227;p197"/>
          <p:cNvCxnSpPr/>
          <p:nvPr/>
        </p:nvCxnSpPr>
        <p:spPr>
          <a:xfrm rot="10800000">
            <a:off x="7740019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8" name="Google Shape;8228;p197"/>
          <p:cNvCxnSpPr/>
          <p:nvPr/>
        </p:nvCxnSpPr>
        <p:spPr>
          <a:xfrm rot="10800000">
            <a:off x="8154568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29" name="Google Shape;8229;p197"/>
          <p:cNvCxnSpPr/>
          <p:nvPr/>
        </p:nvCxnSpPr>
        <p:spPr>
          <a:xfrm rot="10800000">
            <a:off x="8569118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0" name="Google Shape;8230;p197"/>
          <p:cNvCxnSpPr/>
          <p:nvPr/>
        </p:nvCxnSpPr>
        <p:spPr>
          <a:xfrm rot="10800000">
            <a:off x="8983667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1" name="Google Shape;8231;p197"/>
          <p:cNvCxnSpPr/>
          <p:nvPr/>
        </p:nvCxnSpPr>
        <p:spPr>
          <a:xfrm rot="10800000">
            <a:off x="939821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2" name="Google Shape;8232;p197"/>
          <p:cNvCxnSpPr/>
          <p:nvPr/>
        </p:nvCxnSpPr>
        <p:spPr>
          <a:xfrm rot="10800000">
            <a:off x="981276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3" name="Google Shape;8233;p197"/>
          <p:cNvCxnSpPr/>
          <p:nvPr/>
        </p:nvCxnSpPr>
        <p:spPr>
          <a:xfrm rot="10800000">
            <a:off x="10227314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34" name="Google Shape;8234;p197"/>
          <p:cNvCxnSpPr/>
          <p:nvPr/>
        </p:nvCxnSpPr>
        <p:spPr>
          <a:xfrm rot="10800000">
            <a:off x="10641863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35" name="Google Shape;8235;p197"/>
          <p:cNvSpPr txBox="1"/>
          <p:nvPr/>
        </p:nvSpPr>
        <p:spPr>
          <a:xfrm>
            <a:off x="10251557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212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36" name="Google Shape;8236;p197"/>
          <p:cNvSpPr txBox="1"/>
          <p:nvPr/>
        </p:nvSpPr>
        <p:spPr>
          <a:xfrm>
            <a:off x="942245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90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194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37" name="Google Shape;8237;p197"/>
          <p:cNvSpPr txBox="1"/>
          <p:nvPr/>
        </p:nvSpPr>
        <p:spPr>
          <a:xfrm>
            <a:off x="859336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176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38" name="Google Shape;8238;p197"/>
          <p:cNvSpPr txBox="1"/>
          <p:nvPr/>
        </p:nvSpPr>
        <p:spPr>
          <a:xfrm>
            <a:off x="7764262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70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158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39" name="Google Shape;8239;p197"/>
          <p:cNvSpPr txBox="1"/>
          <p:nvPr/>
        </p:nvSpPr>
        <p:spPr>
          <a:xfrm>
            <a:off x="6928466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60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140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40" name="Google Shape;8240;p197"/>
          <p:cNvSpPr txBox="1"/>
          <p:nvPr/>
        </p:nvSpPr>
        <p:spPr>
          <a:xfrm>
            <a:off x="6099367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50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122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41" name="Google Shape;8241;p197"/>
          <p:cNvSpPr txBox="1"/>
          <p:nvPr/>
        </p:nvSpPr>
        <p:spPr>
          <a:xfrm>
            <a:off x="527026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40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42" name="Google Shape;8242;p197"/>
          <p:cNvSpPr/>
          <p:nvPr/>
        </p:nvSpPr>
        <p:spPr>
          <a:xfrm flipH="1" rot="10800000">
            <a:off x="4863710" y="1648987"/>
            <a:ext cx="5789300" cy="2559536"/>
          </a:xfrm>
          <a:custGeom>
            <a:rect b="b" l="l" r="r" t="t"/>
            <a:pathLst>
              <a:path extrusionOk="0" h="75286" w="170261">
                <a:moveTo>
                  <a:pt x="170261" y="75286"/>
                </a:moveTo>
                <a:cubicBezTo>
                  <a:pt x="166180" y="74156"/>
                  <a:pt x="153435" y="71394"/>
                  <a:pt x="145776" y="68506"/>
                </a:cubicBezTo>
                <a:cubicBezTo>
                  <a:pt x="138117" y="65618"/>
                  <a:pt x="132090" y="63546"/>
                  <a:pt x="124305" y="57958"/>
                </a:cubicBezTo>
                <a:cubicBezTo>
                  <a:pt x="116520" y="52371"/>
                  <a:pt x="105722" y="43080"/>
                  <a:pt x="99067" y="34981"/>
                </a:cubicBezTo>
                <a:cubicBezTo>
                  <a:pt x="92412" y="26882"/>
                  <a:pt x="88207" y="15142"/>
                  <a:pt x="84377" y="9366"/>
                </a:cubicBezTo>
                <a:cubicBezTo>
                  <a:pt x="80548" y="3590"/>
                  <a:pt x="79355" y="1268"/>
                  <a:pt x="76090" y="326"/>
                </a:cubicBezTo>
                <a:cubicBezTo>
                  <a:pt x="72825" y="-616"/>
                  <a:pt x="68995" y="765"/>
                  <a:pt x="64789" y="3716"/>
                </a:cubicBezTo>
                <a:cubicBezTo>
                  <a:pt x="60583" y="6667"/>
                  <a:pt x="55309" y="12631"/>
                  <a:pt x="50852" y="18030"/>
                </a:cubicBezTo>
                <a:cubicBezTo>
                  <a:pt x="46395" y="23429"/>
                  <a:pt x="42251" y="31591"/>
                  <a:pt x="38045" y="36111"/>
                </a:cubicBezTo>
                <a:cubicBezTo>
                  <a:pt x="33839" y="40631"/>
                  <a:pt x="31955" y="42452"/>
                  <a:pt x="25614" y="45151"/>
                </a:cubicBezTo>
                <a:cubicBezTo>
                  <a:pt x="19273" y="47851"/>
                  <a:pt x="4269" y="51115"/>
                  <a:pt x="0" y="52308"/>
                </a:cubicBezTo>
              </a:path>
            </a:pathLst>
          </a:cu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  <p:cxnSp>
        <p:nvCxnSpPr>
          <p:cNvPr id="8243" name="Google Shape;8243;p197"/>
          <p:cNvCxnSpPr/>
          <p:nvPr/>
        </p:nvCxnSpPr>
        <p:spPr>
          <a:xfrm rot="10800000">
            <a:off x="193633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4" name="Google Shape;8244;p197"/>
          <p:cNvCxnSpPr/>
          <p:nvPr/>
        </p:nvCxnSpPr>
        <p:spPr>
          <a:xfrm rot="10800000">
            <a:off x="2350880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5" name="Google Shape;8245;p197"/>
          <p:cNvCxnSpPr/>
          <p:nvPr/>
        </p:nvCxnSpPr>
        <p:spPr>
          <a:xfrm rot="10800000">
            <a:off x="2765429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6" name="Google Shape;8246;p197"/>
          <p:cNvCxnSpPr/>
          <p:nvPr/>
        </p:nvCxnSpPr>
        <p:spPr>
          <a:xfrm rot="10800000">
            <a:off x="3179978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7" name="Google Shape;8247;p197"/>
          <p:cNvCxnSpPr/>
          <p:nvPr/>
        </p:nvCxnSpPr>
        <p:spPr>
          <a:xfrm rot="10800000">
            <a:off x="3594528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8" name="Google Shape;8248;p197"/>
          <p:cNvCxnSpPr/>
          <p:nvPr/>
        </p:nvCxnSpPr>
        <p:spPr>
          <a:xfrm rot="10800000">
            <a:off x="4009077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49" name="Google Shape;8249;p197"/>
          <p:cNvCxnSpPr/>
          <p:nvPr/>
        </p:nvCxnSpPr>
        <p:spPr>
          <a:xfrm rot="10800000">
            <a:off x="442362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50" name="Google Shape;8250;p197"/>
          <p:cNvCxnSpPr/>
          <p:nvPr/>
        </p:nvCxnSpPr>
        <p:spPr>
          <a:xfrm rot="10800000">
            <a:off x="483817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51" name="Google Shape;8251;p197"/>
          <p:cNvSpPr txBox="1"/>
          <p:nvPr/>
        </p:nvSpPr>
        <p:spPr>
          <a:xfrm>
            <a:off x="1124777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-10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52" name="Google Shape;8252;p197"/>
          <p:cNvSpPr txBox="1"/>
          <p:nvPr/>
        </p:nvSpPr>
        <p:spPr>
          <a:xfrm>
            <a:off x="3612072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20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68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53" name="Google Shape;8253;p197"/>
          <p:cNvSpPr txBox="1"/>
          <p:nvPr/>
        </p:nvSpPr>
        <p:spPr>
          <a:xfrm>
            <a:off x="2782974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50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54" name="Google Shape;8254;p197"/>
          <p:cNvSpPr txBox="1"/>
          <p:nvPr/>
        </p:nvSpPr>
        <p:spPr>
          <a:xfrm>
            <a:off x="1953876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32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55" name="Google Shape;8255;p197"/>
          <p:cNvSpPr/>
          <p:nvPr/>
        </p:nvSpPr>
        <p:spPr>
          <a:xfrm>
            <a:off x="2314124" y="4205418"/>
            <a:ext cx="559800" cy="5598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59" name="Shape 8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0" name="Google Shape;8260;p198"/>
          <p:cNvSpPr/>
          <p:nvPr/>
        </p:nvSpPr>
        <p:spPr>
          <a:xfrm>
            <a:off x="2906162" y="1829578"/>
            <a:ext cx="5771448" cy="2935514"/>
          </a:xfrm>
          <a:custGeom>
            <a:rect b="b" l="l" r="r" t="t"/>
            <a:pathLst>
              <a:path extrusionOk="0" h="86345" w="169736">
                <a:moveTo>
                  <a:pt x="0" y="30099"/>
                </a:moveTo>
                <a:cubicBezTo>
                  <a:pt x="286" y="30417"/>
                  <a:pt x="763" y="32385"/>
                  <a:pt x="1715" y="32004"/>
                </a:cubicBezTo>
                <a:cubicBezTo>
                  <a:pt x="2668" y="31623"/>
                  <a:pt x="4699" y="27146"/>
                  <a:pt x="5715" y="27813"/>
                </a:cubicBezTo>
                <a:cubicBezTo>
                  <a:pt x="6731" y="28480"/>
                  <a:pt x="6541" y="35751"/>
                  <a:pt x="7811" y="36005"/>
                </a:cubicBezTo>
                <a:cubicBezTo>
                  <a:pt x="9081" y="36259"/>
                  <a:pt x="11716" y="28512"/>
                  <a:pt x="13335" y="29337"/>
                </a:cubicBezTo>
                <a:cubicBezTo>
                  <a:pt x="14954" y="30163"/>
                  <a:pt x="16161" y="40545"/>
                  <a:pt x="17526" y="40958"/>
                </a:cubicBezTo>
                <a:cubicBezTo>
                  <a:pt x="18891" y="41371"/>
                  <a:pt x="20098" y="31497"/>
                  <a:pt x="21527" y="31814"/>
                </a:cubicBezTo>
                <a:cubicBezTo>
                  <a:pt x="22956" y="32132"/>
                  <a:pt x="24448" y="42292"/>
                  <a:pt x="26099" y="42863"/>
                </a:cubicBezTo>
                <a:cubicBezTo>
                  <a:pt x="27750" y="43435"/>
                  <a:pt x="30131" y="34322"/>
                  <a:pt x="31433" y="35243"/>
                </a:cubicBezTo>
                <a:cubicBezTo>
                  <a:pt x="32735" y="36164"/>
                  <a:pt x="32957" y="47593"/>
                  <a:pt x="33909" y="48387"/>
                </a:cubicBezTo>
                <a:cubicBezTo>
                  <a:pt x="34862" y="49181"/>
                  <a:pt x="36100" y="38386"/>
                  <a:pt x="37148" y="40005"/>
                </a:cubicBezTo>
                <a:cubicBezTo>
                  <a:pt x="38196" y="41624"/>
                  <a:pt x="39117" y="56833"/>
                  <a:pt x="40196" y="58103"/>
                </a:cubicBezTo>
                <a:cubicBezTo>
                  <a:pt x="41276" y="59373"/>
                  <a:pt x="42609" y="46196"/>
                  <a:pt x="43625" y="47625"/>
                </a:cubicBezTo>
                <a:cubicBezTo>
                  <a:pt x="44641" y="49054"/>
                  <a:pt x="45371" y="65119"/>
                  <a:pt x="46292" y="66675"/>
                </a:cubicBezTo>
                <a:cubicBezTo>
                  <a:pt x="47213" y="68231"/>
                  <a:pt x="47879" y="55722"/>
                  <a:pt x="49149" y="56960"/>
                </a:cubicBezTo>
                <a:cubicBezTo>
                  <a:pt x="50419" y="58198"/>
                  <a:pt x="52356" y="72930"/>
                  <a:pt x="53912" y="74105"/>
                </a:cubicBezTo>
                <a:cubicBezTo>
                  <a:pt x="55468" y="75280"/>
                  <a:pt x="57309" y="62389"/>
                  <a:pt x="58484" y="64008"/>
                </a:cubicBezTo>
                <a:cubicBezTo>
                  <a:pt x="59659" y="65627"/>
                  <a:pt x="59817" y="83249"/>
                  <a:pt x="60960" y="83820"/>
                </a:cubicBezTo>
                <a:cubicBezTo>
                  <a:pt x="62103" y="84392"/>
                  <a:pt x="63818" y="67024"/>
                  <a:pt x="65342" y="67437"/>
                </a:cubicBezTo>
                <a:cubicBezTo>
                  <a:pt x="66866" y="67850"/>
                  <a:pt x="68517" y="86678"/>
                  <a:pt x="70104" y="86297"/>
                </a:cubicBezTo>
                <a:cubicBezTo>
                  <a:pt x="71692" y="85916"/>
                  <a:pt x="73375" y="65373"/>
                  <a:pt x="74867" y="65151"/>
                </a:cubicBezTo>
                <a:cubicBezTo>
                  <a:pt x="76359" y="64929"/>
                  <a:pt x="77820" y="84741"/>
                  <a:pt x="79058" y="84963"/>
                </a:cubicBezTo>
                <a:cubicBezTo>
                  <a:pt x="80296" y="85185"/>
                  <a:pt x="81058" y="67882"/>
                  <a:pt x="82296" y="66485"/>
                </a:cubicBezTo>
                <a:cubicBezTo>
                  <a:pt x="83534" y="65088"/>
                  <a:pt x="85217" y="78518"/>
                  <a:pt x="86487" y="76581"/>
                </a:cubicBezTo>
                <a:cubicBezTo>
                  <a:pt x="87757" y="74644"/>
                  <a:pt x="88360" y="56801"/>
                  <a:pt x="89916" y="54864"/>
                </a:cubicBezTo>
                <a:cubicBezTo>
                  <a:pt x="91472" y="52927"/>
                  <a:pt x="94298" y="67850"/>
                  <a:pt x="95822" y="64961"/>
                </a:cubicBezTo>
                <a:cubicBezTo>
                  <a:pt x="97346" y="62072"/>
                  <a:pt x="97504" y="40387"/>
                  <a:pt x="99060" y="37529"/>
                </a:cubicBezTo>
                <a:cubicBezTo>
                  <a:pt x="100616" y="34672"/>
                  <a:pt x="103346" y="49340"/>
                  <a:pt x="105156" y="47816"/>
                </a:cubicBezTo>
                <a:cubicBezTo>
                  <a:pt x="106966" y="46292"/>
                  <a:pt x="107792" y="30004"/>
                  <a:pt x="109919" y="28385"/>
                </a:cubicBezTo>
                <a:cubicBezTo>
                  <a:pt x="112046" y="26766"/>
                  <a:pt x="116015" y="39497"/>
                  <a:pt x="117920" y="38100"/>
                </a:cubicBezTo>
                <a:cubicBezTo>
                  <a:pt x="119825" y="36703"/>
                  <a:pt x="120047" y="21749"/>
                  <a:pt x="121349" y="20003"/>
                </a:cubicBezTo>
                <a:cubicBezTo>
                  <a:pt x="122651" y="18257"/>
                  <a:pt x="124365" y="28258"/>
                  <a:pt x="125730" y="27623"/>
                </a:cubicBezTo>
                <a:cubicBezTo>
                  <a:pt x="127095" y="26988"/>
                  <a:pt x="128048" y="16638"/>
                  <a:pt x="129540" y="16193"/>
                </a:cubicBezTo>
                <a:cubicBezTo>
                  <a:pt x="131032" y="15749"/>
                  <a:pt x="133065" y="26607"/>
                  <a:pt x="134684" y="24956"/>
                </a:cubicBezTo>
                <a:cubicBezTo>
                  <a:pt x="136303" y="23305"/>
                  <a:pt x="137573" y="6636"/>
                  <a:pt x="139256" y="6287"/>
                </a:cubicBezTo>
                <a:cubicBezTo>
                  <a:pt x="140939" y="5938"/>
                  <a:pt x="143447" y="22860"/>
                  <a:pt x="144780" y="22860"/>
                </a:cubicBezTo>
                <a:cubicBezTo>
                  <a:pt x="146114" y="22860"/>
                  <a:pt x="145511" y="7525"/>
                  <a:pt x="147257" y="6287"/>
                </a:cubicBezTo>
                <a:cubicBezTo>
                  <a:pt x="149003" y="5049"/>
                  <a:pt x="152686" y="15812"/>
                  <a:pt x="155258" y="15431"/>
                </a:cubicBezTo>
                <a:cubicBezTo>
                  <a:pt x="157830" y="15050"/>
                  <a:pt x="160846" y="4414"/>
                  <a:pt x="162687" y="4001"/>
                </a:cubicBezTo>
                <a:cubicBezTo>
                  <a:pt x="164529" y="3588"/>
                  <a:pt x="165132" y="13621"/>
                  <a:pt x="166307" y="12954"/>
                </a:cubicBezTo>
                <a:cubicBezTo>
                  <a:pt x="167482" y="12287"/>
                  <a:pt x="169165" y="2159"/>
                  <a:pt x="169736" y="0"/>
                </a:cubicBezTo>
              </a:path>
            </a:pathLst>
          </a:cu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61" name="Google Shape;8261;p198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 drinking temperature</a:t>
            </a:r>
            <a:endParaRPr/>
          </a:p>
        </p:txBody>
      </p:sp>
      <p:cxnSp>
        <p:nvCxnSpPr>
          <p:cNvPr id="8262" name="Google Shape;8262;p198"/>
          <p:cNvCxnSpPr/>
          <p:nvPr/>
        </p:nvCxnSpPr>
        <p:spPr>
          <a:xfrm rot="10800000">
            <a:off x="2872399" y="1839190"/>
            <a:ext cx="0" cy="31572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63" name="Google Shape;8263;p198"/>
          <p:cNvCxnSpPr/>
          <p:nvPr/>
        </p:nvCxnSpPr>
        <p:spPr>
          <a:xfrm>
            <a:off x="2884537" y="4996390"/>
            <a:ext cx="65430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64" name="Google Shape;8264;p198"/>
          <p:cNvSpPr txBox="1"/>
          <p:nvPr/>
        </p:nvSpPr>
        <p:spPr>
          <a:xfrm rot="5400000">
            <a:off x="941408" y="3088252"/>
            <a:ext cx="267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Suffering</a:t>
            </a:r>
            <a:endParaRPr sz="3300">
              <a:solidFill>
                <a:srgbClr val="E1DDBF"/>
              </a:solidFill>
            </a:endParaRPr>
          </a:p>
        </p:txBody>
      </p:sp>
      <p:sp>
        <p:nvSpPr>
          <p:cNvPr id="8265" name="Google Shape;8265;p198"/>
          <p:cNvSpPr txBox="1"/>
          <p:nvPr/>
        </p:nvSpPr>
        <p:spPr>
          <a:xfrm>
            <a:off x="3799116" y="5608301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Temperature (C / F)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266" name="Google Shape;8266;p198"/>
          <p:cNvCxnSpPr/>
          <p:nvPr/>
        </p:nvCxnSpPr>
        <p:spPr>
          <a:xfrm rot="10800000">
            <a:off x="328361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7" name="Google Shape;8267;p198"/>
          <p:cNvCxnSpPr/>
          <p:nvPr/>
        </p:nvCxnSpPr>
        <p:spPr>
          <a:xfrm rot="10800000">
            <a:off x="369816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8" name="Google Shape;8268;p198"/>
          <p:cNvCxnSpPr/>
          <p:nvPr/>
        </p:nvCxnSpPr>
        <p:spPr>
          <a:xfrm rot="10800000">
            <a:off x="4112714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69" name="Google Shape;8269;p198"/>
          <p:cNvCxnSpPr/>
          <p:nvPr/>
        </p:nvCxnSpPr>
        <p:spPr>
          <a:xfrm rot="10800000">
            <a:off x="4527263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0" name="Google Shape;8270;p198"/>
          <p:cNvCxnSpPr/>
          <p:nvPr/>
        </p:nvCxnSpPr>
        <p:spPr>
          <a:xfrm rot="10800000">
            <a:off x="4941812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1" name="Google Shape;8271;p198"/>
          <p:cNvCxnSpPr/>
          <p:nvPr/>
        </p:nvCxnSpPr>
        <p:spPr>
          <a:xfrm rot="10800000">
            <a:off x="535636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2" name="Google Shape;8272;p198"/>
          <p:cNvCxnSpPr/>
          <p:nvPr/>
        </p:nvCxnSpPr>
        <p:spPr>
          <a:xfrm rot="10800000">
            <a:off x="577091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3" name="Google Shape;8273;p198"/>
          <p:cNvCxnSpPr/>
          <p:nvPr/>
        </p:nvCxnSpPr>
        <p:spPr>
          <a:xfrm rot="10800000">
            <a:off x="6185460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4" name="Google Shape;8274;p198"/>
          <p:cNvCxnSpPr/>
          <p:nvPr/>
        </p:nvCxnSpPr>
        <p:spPr>
          <a:xfrm rot="10800000">
            <a:off x="6600009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5" name="Google Shape;8275;p198"/>
          <p:cNvCxnSpPr/>
          <p:nvPr/>
        </p:nvCxnSpPr>
        <p:spPr>
          <a:xfrm rot="10800000">
            <a:off x="7014558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6" name="Google Shape;8276;p198"/>
          <p:cNvCxnSpPr/>
          <p:nvPr/>
        </p:nvCxnSpPr>
        <p:spPr>
          <a:xfrm rot="10800000">
            <a:off x="7429107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7" name="Google Shape;8277;p198"/>
          <p:cNvCxnSpPr/>
          <p:nvPr/>
        </p:nvCxnSpPr>
        <p:spPr>
          <a:xfrm rot="10800000">
            <a:off x="784365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8" name="Google Shape;8278;p198"/>
          <p:cNvCxnSpPr/>
          <p:nvPr/>
        </p:nvCxnSpPr>
        <p:spPr>
          <a:xfrm rot="10800000">
            <a:off x="825820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79" name="Google Shape;8279;p198"/>
          <p:cNvCxnSpPr/>
          <p:nvPr/>
        </p:nvCxnSpPr>
        <p:spPr>
          <a:xfrm rot="10800000">
            <a:off x="867275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80" name="Google Shape;8280;p198"/>
          <p:cNvSpPr txBox="1"/>
          <p:nvPr/>
        </p:nvSpPr>
        <p:spPr>
          <a:xfrm>
            <a:off x="828244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212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81" name="Google Shape;8281;p198"/>
          <p:cNvSpPr txBox="1"/>
          <p:nvPr/>
        </p:nvSpPr>
        <p:spPr>
          <a:xfrm>
            <a:off x="745335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90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194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82" name="Google Shape;8282;p198"/>
          <p:cNvSpPr txBox="1"/>
          <p:nvPr/>
        </p:nvSpPr>
        <p:spPr>
          <a:xfrm>
            <a:off x="6624252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176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83" name="Google Shape;8283;p198"/>
          <p:cNvSpPr txBox="1"/>
          <p:nvPr/>
        </p:nvSpPr>
        <p:spPr>
          <a:xfrm>
            <a:off x="5795154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70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158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84" name="Google Shape;8284;p198"/>
          <p:cNvSpPr txBox="1"/>
          <p:nvPr/>
        </p:nvSpPr>
        <p:spPr>
          <a:xfrm>
            <a:off x="4966056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60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140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85" name="Google Shape;8285;p198"/>
          <p:cNvSpPr txBox="1"/>
          <p:nvPr/>
        </p:nvSpPr>
        <p:spPr>
          <a:xfrm>
            <a:off x="4136957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50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122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86" name="Google Shape;8286;p198"/>
          <p:cNvSpPr txBox="1"/>
          <p:nvPr/>
        </p:nvSpPr>
        <p:spPr>
          <a:xfrm>
            <a:off x="330785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40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87" name="Google Shape;8287;p198"/>
          <p:cNvSpPr txBox="1"/>
          <p:nvPr/>
        </p:nvSpPr>
        <p:spPr>
          <a:xfrm>
            <a:off x="247876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30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288" name="Google Shape;8288;p198"/>
          <p:cNvSpPr/>
          <p:nvPr/>
        </p:nvSpPr>
        <p:spPr>
          <a:xfrm>
            <a:off x="5008694" y="4388764"/>
            <a:ext cx="559800" cy="5598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92" name="Shape 8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3" name="Google Shape;8293;p199"/>
          <p:cNvSpPr/>
          <p:nvPr/>
        </p:nvSpPr>
        <p:spPr>
          <a:xfrm>
            <a:off x="2900484" y="2037911"/>
            <a:ext cx="5808137" cy="2508846"/>
          </a:xfrm>
          <a:custGeom>
            <a:rect b="b" l="l" r="r" t="t"/>
            <a:pathLst>
              <a:path extrusionOk="0" h="73795" w="170815">
                <a:moveTo>
                  <a:pt x="0" y="23884"/>
                </a:moveTo>
                <a:lnTo>
                  <a:pt x="10859" y="23884"/>
                </a:lnTo>
                <a:lnTo>
                  <a:pt x="10859" y="27980"/>
                </a:lnTo>
                <a:lnTo>
                  <a:pt x="21336" y="27980"/>
                </a:lnTo>
                <a:lnTo>
                  <a:pt x="21336" y="31504"/>
                </a:lnTo>
                <a:lnTo>
                  <a:pt x="31814" y="31504"/>
                </a:lnTo>
                <a:lnTo>
                  <a:pt x="31814" y="37124"/>
                </a:lnTo>
                <a:lnTo>
                  <a:pt x="40291" y="37124"/>
                </a:lnTo>
                <a:lnTo>
                  <a:pt x="40291" y="49125"/>
                </a:lnTo>
                <a:lnTo>
                  <a:pt x="49340" y="49125"/>
                </a:lnTo>
                <a:lnTo>
                  <a:pt x="49340" y="62651"/>
                </a:lnTo>
                <a:lnTo>
                  <a:pt x="59436" y="62651"/>
                </a:lnTo>
                <a:lnTo>
                  <a:pt x="59436" y="73795"/>
                </a:lnTo>
                <a:lnTo>
                  <a:pt x="84297" y="73795"/>
                </a:lnTo>
                <a:lnTo>
                  <a:pt x="84297" y="62936"/>
                </a:lnTo>
                <a:lnTo>
                  <a:pt x="91345" y="62936"/>
                </a:lnTo>
                <a:lnTo>
                  <a:pt x="91345" y="49220"/>
                </a:lnTo>
                <a:lnTo>
                  <a:pt x="97727" y="49220"/>
                </a:lnTo>
                <a:lnTo>
                  <a:pt x="97727" y="39600"/>
                </a:lnTo>
                <a:lnTo>
                  <a:pt x="103918" y="39600"/>
                </a:lnTo>
                <a:lnTo>
                  <a:pt x="103918" y="32075"/>
                </a:lnTo>
                <a:lnTo>
                  <a:pt x="111633" y="32075"/>
                </a:lnTo>
                <a:lnTo>
                  <a:pt x="111633" y="25122"/>
                </a:lnTo>
                <a:lnTo>
                  <a:pt x="120523" y="25122"/>
                </a:lnTo>
                <a:lnTo>
                  <a:pt x="120523" y="17526"/>
                </a:lnTo>
                <a:lnTo>
                  <a:pt x="130715" y="17526"/>
                </a:lnTo>
                <a:lnTo>
                  <a:pt x="130715" y="10954"/>
                </a:lnTo>
                <a:lnTo>
                  <a:pt x="144145" y="10954"/>
                </a:lnTo>
                <a:lnTo>
                  <a:pt x="144145" y="5048"/>
                </a:lnTo>
                <a:lnTo>
                  <a:pt x="164148" y="5048"/>
                </a:lnTo>
                <a:lnTo>
                  <a:pt x="164148" y="0"/>
                </a:lnTo>
                <a:lnTo>
                  <a:pt x="170815" y="0"/>
                </a:lnTo>
              </a:path>
            </a:pathLst>
          </a:cu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294" name="Google Shape;8294;p199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 drinking temperature</a:t>
            </a:r>
            <a:endParaRPr/>
          </a:p>
        </p:txBody>
      </p:sp>
      <p:cxnSp>
        <p:nvCxnSpPr>
          <p:cNvPr id="8295" name="Google Shape;8295;p199"/>
          <p:cNvCxnSpPr/>
          <p:nvPr/>
        </p:nvCxnSpPr>
        <p:spPr>
          <a:xfrm rot="10800000">
            <a:off x="2872399" y="1839190"/>
            <a:ext cx="0" cy="31572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96" name="Google Shape;8296;p199"/>
          <p:cNvCxnSpPr/>
          <p:nvPr/>
        </p:nvCxnSpPr>
        <p:spPr>
          <a:xfrm>
            <a:off x="2884537" y="4996390"/>
            <a:ext cx="65430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297" name="Google Shape;8297;p199"/>
          <p:cNvSpPr txBox="1"/>
          <p:nvPr/>
        </p:nvSpPr>
        <p:spPr>
          <a:xfrm rot="5400000">
            <a:off x="941408" y="3088252"/>
            <a:ext cx="267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Suffering</a:t>
            </a:r>
            <a:endParaRPr sz="3300">
              <a:solidFill>
                <a:srgbClr val="E1DDBF"/>
              </a:solidFill>
            </a:endParaRPr>
          </a:p>
        </p:txBody>
      </p:sp>
      <p:sp>
        <p:nvSpPr>
          <p:cNvPr id="8298" name="Google Shape;8298;p199"/>
          <p:cNvSpPr txBox="1"/>
          <p:nvPr/>
        </p:nvSpPr>
        <p:spPr>
          <a:xfrm>
            <a:off x="3799116" y="5608301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Temperature (C / F)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299" name="Google Shape;8299;p199"/>
          <p:cNvCxnSpPr/>
          <p:nvPr/>
        </p:nvCxnSpPr>
        <p:spPr>
          <a:xfrm rot="10800000">
            <a:off x="328361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0" name="Google Shape;8300;p199"/>
          <p:cNvCxnSpPr/>
          <p:nvPr/>
        </p:nvCxnSpPr>
        <p:spPr>
          <a:xfrm rot="10800000">
            <a:off x="369816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1" name="Google Shape;8301;p199"/>
          <p:cNvCxnSpPr/>
          <p:nvPr/>
        </p:nvCxnSpPr>
        <p:spPr>
          <a:xfrm rot="10800000">
            <a:off x="4112714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2" name="Google Shape;8302;p199"/>
          <p:cNvCxnSpPr/>
          <p:nvPr/>
        </p:nvCxnSpPr>
        <p:spPr>
          <a:xfrm rot="10800000">
            <a:off x="4527263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3" name="Google Shape;8303;p199"/>
          <p:cNvCxnSpPr/>
          <p:nvPr/>
        </p:nvCxnSpPr>
        <p:spPr>
          <a:xfrm rot="10800000">
            <a:off x="4941812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4" name="Google Shape;8304;p199"/>
          <p:cNvCxnSpPr/>
          <p:nvPr/>
        </p:nvCxnSpPr>
        <p:spPr>
          <a:xfrm rot="10800000">
            <a:off x="535636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5" name="Google Shape;8305;p199"/>
          <p:cNvCxnSpPr/>
          <p:nvPr/>
        </p:nvCxnSpPr>
        <p:spPr>
          <a:xfrm rot="10800000">
            <a:off x="577091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6" name="Google Shape;8306;p199"/>
          <p:cNvCxnSpPr/>
          <p:nvPr/>
        </p:nvCxnSpPr>
        <p:spPr>
          <a:xfrm rot="10800000">
            <a:off x="6185460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7" name="Google Shape;8307;p199"/>
          <p:cNvCxnSpPr/>
          <p:nvPr/>
        </p:nvCxnSpPr>
        <p:spPr>
          <a:xfrm rot="10800000">
            <a:off x="6600009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8" name="Google Shape;8308;p199"/>
          <p:cNvCxnSpPr/>
          <p:nvPr/>
        </p:nvCxnSpPr>
        <p:spPr>
          <a:xfrm rot="10800000">
            <a:off x="7014558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09" name="Google Shape;8309;p199"/>
          <p:cNvCxnSpPr/>
          <p:nvPr/>
        </p:nvCxnSpPr>
        <p:spPr>
          <a:xfrm rot="10800000">
            <a:off x="7429107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0" name="Google Shape;8310;p199"/>
          <p:cNvCxnSpPr/>
          <p:nvPr/>
        </p:nvCxnSpPr>
        <p:spPr>
          <a:xfrm rot="10800000">
            <a:off x="784365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1" name="Google Shape;8311;p199"/>
          <p:cNvCxnSpPr/>
          <p:nvPr/>
        </p:nvCxnSpPr>
        <p:spPr>
          <a:xfrm rot="10800000">
            <a:off x="825820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12" name="Google Shape;8312;p199"/>
          <p:cNvCxnSpPr/>
          <p:nvPr/>
        </p:nvCxnSpPr>
        <p:spPr>
          <a:xfrm rot="10800000">
            <a:off x="867275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13" name="Google Shape;8313;p199"/>
          <p:cNvSpPr txBox="1"/>
          <p:nvPr/>
        </p:nvSpPr>
        <p:spPr>
          <a:xfrm>
            <a:off x="828244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212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314" name="Google Shape;8314;p199"/>
          <p:cNvSpPr txBox="1"/>
          <p:nvPr/>
        </p:nvSpPr>
        <p:spPr>
          <a:xfrm>
            <a:off x="745335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90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194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315" name="Google Shape;8315;p199"/>
          <p:cNvSpPr txBox="1"/>
          <p:nvPr/>
        </p:nvSpPr>
        <p:spPr>
          <a:xfrm>
            <a:off x="6624252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176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316" name="Google Shape;8316;p199"/>
          <p:cNvSpPr txBox="1"/>
          <p:nvPr/>
        </p:nvSpPr>
        <p:spPr>
          <a:xfrm>
            <a:off x="5795154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70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158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317" name="Google Shape;8317;p199"/>
          <p:cNvSpPr txBox="1"/>
          <p:nvPr/>
        </p:nvSpPr>
        <p:spPr>
          <a:xfrm>
            <a:off x="4966056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60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140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318" name="Google Shape;8318;p199"/>
          <p:cNvSpPr txBox="1"/>
          <p:nvPr/>
        </p:nvSpPr>
        <p:spPr>
          <a:xfrm>
            <a:off x="4136957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50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122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319" name="Google Shape;8319;p199"/>
          <p:cNvSpPr txBox="1"/>
          <p:nvPr/>
        </p:nvSpPr>
        <p:spPr>
          <a:xfrm>
            <a:off x="330785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40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320" name="Google Shape;8320;p199"/>
          <p:cNvSpPr txBox="1"/>
          <p:nvPr/>
        </p:nvSpPr>
        <p:spPr>
          <a:xfrm>
            <a:off x="247876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30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321" name="Google Shape;8321;p199"/>
          <p:cNvSpPr/>
          <p:nvPr/>
        </p:nvSpPr>
        <p:spPr>
          <a:xfrm>
            <a:off x="4770172" y="4317506"/>
            <a:ext cx="1161600" cy="4545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25" name="Shape 8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6" name="Google Shape;8326;p200"/>
          <p:cNvSpPr/>
          <p:nvPr/>
        </p:nvSpPr>
        <p:spPr>
          <a:xfrm>
            <a:off x="2885115" y="2457252"/>
            <a:ext cx="5797324" cy="2185835"/>
          </a:xfrm>
          <a:custGeom>
            <a:rect b="b" l="l" r="r" t="t"/>
            <a:pathLst>
              <a:path extrusionOk="0" h="64294" w="170497">
                <a:moveTo>
                  <a:pt x="170497" y="222"/>
                </a:moveTo>
                <a:cubicBezTo>
                  <a:pt x="160083" y="222"/>
                  <a:pt x="121189" y="222"/>
                  <a:pt x="108013" y="222"/>
                </a:cubicBezTo>
                <a:cubicBezTo>
                  <a:pt x="94837" y="222"/>
                  <a:pt x="95282" y="222"/>
                  <a:pt x="91440" y="222"/>
                </a:cubicBezTo>
                <a:cubicBezTo>
                  <a:pt x="87598" y="222"/>
                  <a:pt x="86487" y="-223"/>
                  <a:pt x="84963" y="222"/>
                </a:cubicBezTo>
                <a:cubicBezTo>
                  <a:pt x="83439" y="667"/>
                  <a:pt x="83129" y="996"/>
                  <a:pt x="82296" y="2890"/>
                </a:cubicBezTo>
                <a:cubicBezTo>
                  <a:pt x="81463" y="4785"/>
                  <a:pt x="80949" y="3525"/>
                  <a:pt x="79965" y="11589"/>
                </a:cubicBezTo>
                <a:cubicBezTo>
                  <a:pt x="78981" y="19653"/>
                  <a:pt x="77208" y="42503"/>
                  <a:pt x="76390" y="51276"/>
                </a:cubicBezTo>
                <a:cubicBezTo>
                  <a:pt x="75572" y="60050"/>
                  <a:pt x="75756" y="63976"/>
                  <a:pt x="75057" y="64230"/>
                </a:cubicBezTo>
                <a:cubicBezTo>
                  <a:pt x="74359" y="64484"/>
                  <a:pt x="73056" y="58515"/>
                  <a:pt x="72199" y="52800"/>
                </a:cubicBezTo>
                <a:cubicBezTo>
                  <a:pt x="71342" y="47085"/>
                  <a:pt x="70389" y="34449"/>
                  <a:pt x="69913" y="29940"/>
                </a:cubicBezTo>
                <a:cubicBezTo>
                  <a:pt x="69437" y="25432"/>
                  <a:pt x="69660" y="27305"/>
                  <a:pt x="69342" y="25749"/>
                </a:cubicBezTo>
                <a:cubicBezTo>
                  <a:pt x="69025" y="24193"/>
                  <a:pt x="68580" y="21527"/>
                  <a:pt x="68008" y="20606"/>
                </a:cubicBezTo>
                <a:cubicBezTo>
                  <a:pt x="67437" y="19685"/>
                  <a:pt x="66739" y="20289"/>
                  <a:pt x="65913" y="20225"/>
                </a:cubicBezTo>
                <a:cubicBezTo>
                  <a:pt x="65088" y="20162"/>
                  <a:pt x="68357" y="20225"/>
                  <a:pt x="63055" y="20225"/>
                </a:cubicBezTo>
                <a:cubicBezTo>
                  <a:pt x="57753" y="20225"/>
                  <a:pt x="44608" y="20225"/>
                  <a:pt x="34099" y="20225"/>
                </a:cubicBezTo>
                <a:cubicBezTo>
                  <a:pt x="23590" y="20225"/>
                  <a:pt x="5683" y="20225"/>
                  <a:pt x="0" y="20225"/>
                </a:cubicBezTo>
              </a:path>
            </a:pathLst>
          </a:custGeom>
          <a:noFill/>
          <a:ln cap="flat" cmpd="sng" w="28575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327" name="Google Shape;8327;p200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Tea drinking temperature</a:t>
            </a:r>
            <a:endParaRPr/>
          </a:p>
        </p:txBody>
      </p:sp>
      <p:cxnSp>
        <p:nvCxnSpPr>
          <p:cNvPr id="8328" name="Google Shape;8328;p200"/>
          <p:cNvCxnSpPr/>
          <p:nvPr/>
        </p:nvCxnSpPr>
        <p:spPr>
          <a:xfrm rot="10800000">
            <a:off x="2872399" y="1839190"/>
            <a:ext cx="0" cy="315720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329" name="Google Shape;8329;p200"/>
          <p:cNvCxnSpPr/>
          <p:nvPr/>
        </p:nvCxnSpPr>
        <p:spPr>
          <a:xfrm>
            <a:off x="2884537" y="4996390"/>
            <a:ext cx="65430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30" name="Google Shape;8330;p200"/>
          <p:cNvSpPr txBox="1"/>
          <p:nvPr/>
        </p:nvSpPr>
        <p:spPr>
          <a:xfrm rot="5400000">
            <a:off x="941408" y="3088252"/>
            <a:ext cx="267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Suffering</a:t>
            </a:r>
            <a:endParaRPr sz="3300">
              <a:solidFill>
                <a:srgbClr val="E1DDBF"/>
              </a:solidFill>
            </a:endParaRPr>
          </a:p>
        </p:txBody>
      </p:sp>
      <p:sp>
        <p:nvSpPr>
          <p:cNvPr id="8331" name="Google Shape;8331;p200"/>
          <p:cNvSpPr txBox="1"/>
          <p:nvPr/>
        </p:nvSpPr>
        <p:spPr>
          <a:xfrm>
            <a:off x="3799116" y="5608301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Temperature (C / F)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332" name="Google Shape;8332;p200"/>
          <p:cNvCxnSpPr/>
          <p:nvPr/>
        </p:nvCxnSpPr>
        <p:spPr>
          <a:xfrm rot="10800000">
            <a:off x="328361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3" name="Google Shape;8333;p200"/>
          <p:cNvCxnSpPr/>
          <p:nvPr/>
        </p:nvCxnSpPr>
        <p:spPr>
          <a:xfrm rot="10800000">
            <a:off x="369816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4" name="Google Shape;8334;p200"/>
          <p:cNvCxnSpPr/>
          <p:nvPr/>
        </p:nvCxnSpPr>
        <p:spPr>
          <a:xfrm rot="10800000">
            <a:off x="4112714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5" name="Google Shape;8335;p200"/>
          <p:cNvCxnSpPr/>
          <p:nvPr/>
        </p:nvCxnSpPr>
        <p:spPr>
          <a:xfrm rot="10800000">
            <a:off x="4527263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6" name="Google Shape;8336;p200"/>
          <p:cNvCxnSpPr/>
          <p:nvPr/>
        </p:nvCxnSpPr>
        <p:spPr>
          <a:xfrm rot="10800000">
            <a:off x="4941812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7" name="Google Shape;8337;p200"/>
          <p:cNvCxnSpPr/>
          <p:nvPr/>
        </p:nvCxnSpPr>
        <p:spPr>
          <a:xfrm rot="10800000">
            <a:off x="535636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8" name="Google Shape;8338;p200"/>
          <p:cNvCxnSpPr/>
          <p:nvPr/>
        </p:nvCxnSpPr>
        <p:spPr>
          <a:xfrm rot="10800000">
            <a:off x="5770911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39" name="Google Shape;8339;p200"/>
          <p:cNvCxnSpPr/>
          <p:nvPr/>
        </p:nvCxnSpPr>
        <p:spPr>
          <a:xfrm rot="10800000">
            <a:off x="6185460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0" name="Google Shape;8340;p200"/>
          <p:cNvCxnSpPr/>
          <p:nvPr/>
        </p:nvCxnSpPr>
        <p:spPr>
          <a:xfrm rot="10800000">
            <a:off x="6600009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1" name="Google Shape;8341;p200"/>
          <p:cNvCxnSpPr/>
          <p:nvPr/>
        </p:nvCxnSpPr>
        <p:spPr>
          <a:xfrm rot="10800000">
            <a:off x="7014558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2" name="Google Shape;8342;p200"/>
          <p:cNvCxnSpPr/>
          <p:nvPr/>
        </p:nvCxnSpPr>
        <p:spPr>
          <a:xfrm rot="10800000">
            <a:off x="7429107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3" name="Google Shape;8343;p200"/>
          <p:cNvCxnSpPr/>
          <p:nvPr/>
        </p:nvCxnSpPr>
        <p:spPr>
          <a:xfrm rot="10800000">
            <a:off x="784365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4" name="Google Shape;8344;p200"/>
          <p:cNvCxnSpPr/>
          <p:nvPr/>
        </p:nvCxnSpPr>
        <p:spPr>
          <a:xfrm rot="10800000">
            <a:off x="8258206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45" name="Google Shape;8345;p200"/>
          <p:cNvCxnSpPr/>
          <p:nvPr/>
        </p:nvCxnSpPr>
        <p:spPr>
          <a:xfrm rot="10800000">
            <a:off x="8672755" y="4771893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46" name="Google Shape;8346;p200"/>
          <p:cNvSpPr txBox="1"/>
          <p:nvPr/>
        </p:nvSpPr>
        <p:spPr>
          <a:xfrm>
            <a:off x="828244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212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347" name="Google Shape;8347;p200"/>
          <p:cNvSpPr txBox="1"/>
          <p:nvPr/>
        </p:nvSpPr>
        <p:spPr>
          <a:xfrm>
            <a:off x="745335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90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194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348" name="Google Shape;8348;p200"/>
          <p:cNvSpPr txBox="1"/>
          <p:nvPr/>
        </p:nvSpPr>
        <p:spPr>
          <a:xfrm>
            <a:off x="6624252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176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349" name="Google Shape;8349;p200"/>
          <p:cNvSpPr txBox="1"/>
          <p:nvPr/>
        </p:nvSpPr>
        <p:spPr>
          <a:xfrm>
            <a:off x="5795154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70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158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350" name="Google Shape;8350;p200"/>
          <p:cNvSpPr txBox="1"/>
          <p:nvPr/>
        </p:nvSpPr>
        <p:spPr>
          <a:xfrm>
            <a:off x="4966056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60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140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351" name="Google Shape;8351;p200"/>
          <p:cNvSpPr txBox="1"/>
          <p:nvPr/>
        </p:nvSpPr>
        <p:spPr>
          <a:xfrm>
            <a:off x="4136957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50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122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352" name="Google Shape;8352;p200"/>
          <p:cNvSpPr txBox="1"/>
          <p:nvPr/>
        </p:nvSpPr>
        <p:spPr>
          <a:xfrm>
            <a:off x="3307859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40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104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353" name="Google Shape;8353;p200"/>
          <p:cNvSpPr txBox="1"/>
          <p:nvPr/>
        </p:nvSpPr>
        <p:spPr>
          <a:xfrm>
            <a:off x="2478761" y="4948489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30</a:t>
            </a:r>
            <a:endParaRPr sz="1900">
              <a:solidFill>
                <a:srgbClr val="4C837A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4C837A"/>
                </a:solidFill>
              </a:rPr>
              <a:t>86</a:t>
            </a:r>
            <a:endParaRPr sz="1900">
              <a:solidFill>
                <a:srgbClr val="4C837A"/>
              </a:solidFill>
            </a:endParaRPr>
          </a:p>
        </p:txBody>
      </p:sp>
      <p:sp>
        <p:nvSpPr>
          <p:cNvPr id="8354" name="Google Shape;8354;p200"/>
          <p:cNvSpPr/>
          <p:nvPr/>
        </p:nvSpPr>
        <p:spPr>
          <a:xfrm>
            <a:off x="5144735" y="4278648"/>
            <a:ext cx="559800" cy="559800"/>
          </a:xfrm>
          <a:prstGeom prst="ellipse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8" name="Shape 8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9" name="Google Shape;8359;p201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 vs. performance</a:t>
            </a:r>
            <a:endParaRPr/>
          </a:p>
        </p:txBody>
      </p:sp>
      <p:cxnSp>
        <p:nvCxnSpPr>
          <p:cNvPr id="8360" name="Google Shape;8360;p201"/>
          <p:cNvCxnSpPr/>
          <p:nvPr/>
        </p:nvCxnSpPr>
        <p:spPr>
          <a:xfrm>
            <a:off x="1722970" y="3545674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361" name="Google Shape;8361;p201"/>
          <p:cNvCxnSpPr/>
          <p:nvPr/>
        </p:nvCxnSpPr>
        <p:spPr>
          <a:xfrm rot="10800000">
            <a:off x="6392734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2" name="Google Shape;8362;p201"/>
          <p:cNvCxnSpPr/>
          <p:nvPr/>
        </p:nvCxnSpPr>
        <p:spPr>
          <a:xfrm rot="10800000">
            <a:off x="10330951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63" name="Google Shape;8363;p201"/>
          <p:cNvCxnSpPr/>
          <p:nvPr/>
        </p:nvCxnSpPr>
        <p:spPr>
          <a:xfrm rot="10800000">
            <a:off x="2454517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67" name="Shape 8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8" name="Google Shape;8368;p202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 vs. performance</a:t>
            </a:r>
            <a:endParaRPr/>
          </a:p>
        </p:txBody>
      </p:sp>
      <p:cxnSp>
        <p:nvCxnSpPr>
          <p:cNvPr id="8369" name="Google Shape;8369;p202"/>
          <p:cNvCxnSpPr/>
          <p:nvPr/>
        </p:nvCxnSpPr>
        <p:spPr>
          <a:xfrm>
            <a:off x="1722970" y="3545674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370" name="Google Shape;8370;p202"/>
          <p:cNvCxnSpPr/>
          <p:nvPr/>
        </p:nvCxnSpPr>
        <p:spPr>
          <a:xfrm rot="10800000">
            <a:off x="6392734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71" name="Google Shape;8371;p202"/>
          <p:cNvCxnSpPr/>
          <p:nvPr/>
        </p:nvCxnSpPr>
        <p:spPr>
          <a:xfrm rot="10800000">
            <a:off x="10330951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72" name="Google Shape;8372;p202"/>
          <p:cNvSpPr txBox="1"/>
          <p:nvPr/>
        </p:nvSpPr>
        <p:spPr>
          <a:xfrm>
            <a:off x="237604" y="1943434"/>
            <a:ext cx="35193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Exhaustive exploration</a:t>
            </a:r>
            <a:endParaRPr sz="3300">
              <a:solidFill>
                <a:srgbClr val="4C837A"/>
              </a:solidFill>
            </a:endParaRPr>
          </a:p>
        </p:txBody>
      </p:sp>
      <p:cxnSp>
        <p:nvCxnSpPr>
          <p:cNvPr id="8373" name="Google Shape;8373;p202"/>
          <p:cNvCxnSpPr/>
          <p:nvPr/>
        </p:nvCxnSpPr>
        <p:spPr>
          <a:xfrm rot="10800000">
            <a:off x="2454517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77" name="Shape 8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8" name="Google Shape;8378;p203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 vs. performance</a:t>
            </a:r>
            <a:endParaRPr/>
          </a:p>
        </p:txBody>
      </p:sp>
      <p:cxnSp>
        <p:nvCxnSpPr>
          <p:cNvPr id="8379" name="Google Shape;8379;p203"/>
          <p:cNvCxnSpPr/>
          <p:nvPr/>
        </p:nvCxnSpPr>
        <p:spPr>
          <a:xfrm>
            <a:off x="1722970" y="3545674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380" name="Google Shape;8380;p203"/>
          <p:cNvCxnSpPr/>
          <p:nvPr/>
        </p:nvCxnSpPr>
        <p:spPr>
          <a:xfrm rot="10800000">
            <a:off x="6392734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81" name="Google Shape;8381;p203"/>
          <p:cNvCxnSpPr/>
          <p:nvPr/>
        </p:nvCxnSpPr>
        <p:spPr>
          <a:xfrm rot="10800000">
            <a:off x="10330951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82" name="Google Shape;8382;p203"/>
          <p:cNvSpPr txBox="1"/>
          <p:nvPr/>
        </p:nvSpPr>
        <p:spPr>
          <a:xfrm>
            <a:off x="237604" y="1943434"/>
            <a:ext cx="35193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Exhaustive exploration</a:t>
            </a:r>
            <a:endParaRPr sz="3300">
              <a:solidFill>
                <a:srgbClr val="4C837A"/>
              </a:solidFill>
            </a:endParaRPr>
          </a:p>
        </p:txBody>
      </p:sp>
      <p:cxnSp>
        <p:nvCxnSpPr>
          <p:cNvPr id="8383" name="Google Shape;8383;p203"/>
          <p:cNvCxnSpPr/>
          <p:nvPr/>
        </p:nvCxnSpPr>
        <p:spPr>
          <a:xfrm rot="10800000">
            <a:off x="2454517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84" name="Google Shape;8384;p203"/>
          <p:cNvSpPr txBox="1"/>
          <p:nvPr/>
        </p:nvSpPr>
        <p:spPr>
          <a:xfrm>
            <a:off x="9392130" y="1943434"/>
            <a:ext cx="255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Gradient descent</a:t>
            </a:r>
            <a:endParaRPr sz="3300">
              <a:solidFill>
                <a:srgbClr val="4C837A"/>
              </a:solidFill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88" name="Shape 8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9" name="Google Shape;8389;p204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 vs. performance</a:t>
            </a:r>
            <a:endParaRPr/>
          </a:p>
        </p:txBody>
      </p:sp>
      <p:cxnSp>
        <p:nvCxnSpPr>
          <p:cNvPr id="8390" name="Google Shape;8390;p204"/>
          <p:cNvCxnSpPr/>
          <p:nvPr/>
        </p:nvCxnSpPr>
        <p:spPr>
          <a:xfrm>
            <a:off x="1722970" y="3545674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391" name="Google Shape;8391;p204"/>
          <p:cNvCxnSpPr/>
          <p:nvPr/>
        </p:nvCxnSpPr>
        <p:spPr>
          <a:xfrm rot="10800000">
            <a:off x="6392734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392" name="Google Shape;8392;p204"/>
          <p:cNvCxnSpPr/>
          <p:nvPr/>
        </p:nvCxnSpPr>
        <p:spPr>
          <a:xfrm rot="10800000">
            <a:off x="10330951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93" name="Google Shape;8393;p204"/>
          <p:cNvSpPr txBox="1"/>
          <p:nvPr/>
        </p:nvSpPr>
        <p:spPr>
          <a:xfrm>
            <a:off x="237604" y="1943434"/>
            <a:ext cx="35193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Exhaustive exploration</a:t>
            </a:r>
            <a:endParaRPr sz="3300">
              <a:solidFill>
                <a:srgbClr val="4C837A"/>
              </a:solidFill>
            </a:endParaRPr>
          </a:p>
        </p:txBody>
      </p:sp>
      <p:cxnSp>
        <p:nvCxnSpPr>
          <p:cNvPr id="8394" name="Google Shape;8394;p204"/>
          <p:cNvCxnSpPr/>
          <p:nvPr/>
        </p:nvCxnSpPr>
        <p:spPr>
          <a:xfrm rot="10800000">
            <a:off x="2454517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395" name="Google Shape;8395;p204"/>
          <p:cNvSpPr txBox="1"/>
          <p:nvPr/>
        </p:nvSpPr>
        <p:spPr>
          <a:xfrm>
            <a:off x="3899353" y="1943434"/>
            <a:ext cx="49488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Genetic algorithms, simulated annealing, etc.</a:t>
            </a:r>
            <a:endParaRPr sz="3300">
              <a:solidFill>
                <a:srgbClr val="4C837A"/>
              </a:solidFill>
            </a:endParaRPr>
          </a:p>
        </p:txBody>
      </p:sp>
      <p:sp>
        <p:nvSpPr>
          <p:cNvPr id="8396" name="Google Shape;8396;p204"/>
          <p:cNvSpPr txBox="1"/>
          <p:nvPr/>
        </p:nvSpPr>
        <p:spPr>
          <a:xfrm>
            <a:off x="9392130" y="1943434"/>
            <a:ext cx="255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Gradient descent</a:t>
            </a:r>
            <a:endParaRPr sz="3300">
              <a:solidFill>
                <a:srgbClr val="4C837A"/>
              </a:solidFill>
            </a:endParaRP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0" name="Shape 8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1" name="Google Shape;8401;p205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 vs. performance</a:t>
            </a:r>
            <a:endParaRPr/>
          </a:p>
        </p:txBody>
      </p:sp>
      <p:cxnSp>
        <p:nvCxnSpPr>
          <p:cNvPr id="8402" name="Google Shape;8402;p205"/>
          <p:cNvCxnSpPr/>
          <p:nvPr/>
        </p:nvCxnSpPr>
        <p:spPr>
          <a:xfrm>
            <a:off x="1722970" y="3545674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403" name="Google Shape;8403;p205"/>
          <p:cNvSpPr txBox="1"/>
          <p:nvPr/>
        </p:nvSpPr>
        <p:spPr>
          <a:xfrm>
            <a:off x="767725" y="4028056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Few assumptions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404" name="Google Shape;8404;p205"/>
          <p:cNvCxnSpPr/>
          <p:nvPr/>
        </p:nvCxnSpPr>
        <p:spPr>
          <a:xfrm rot="10800000">
            <a:off x="6392734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05" name="Google Shape;8405;p205"/>
          <p:cNvCxnSpPr/>
          <p:nvPr/>
        </p:nvCxnSpPr>
        <p:spPr>
          <a:xfrm rot="10800000">
            <a:off x="10330951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06" name="Google Shape;8406;p205"/>
          <p:cNvSpPr txBox="1"/>
          <p:nvPr/>
        </p:nvSpPr>
        <p:spPr>
          <a:xfrm>
            <a:off x="237604" y="1943434"/>
            <a:ext cx="35193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Exhaustive exploration</a:t>
            </a:r>
            <a:endParaRPr sz="3300">
              <a:solidFill>
                <a:srgbClr val="4C837A"/>
              </a:solidFill>
            </a:endParaRPr>
          </a:p>
        </p:txBody>
      </p:sp>
      <p:cxnSp>
        <p:nvCxnSpPr>
          <p:cNvPr id="8407" name="Google Shape;8407;p205"/>
          <p:cNvCxnSpPr/>
          <p:nvPr/>
        </p:nvCxnSpPr>
        <p:spPr>
          <a:xfrm rot="10800000">
            <a:off x="2454517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08" name="Google Shape;8408;p205"/>
          <p:cNvSpPr txBox="1"/>
          <p:nvPr/>
        </p:nvSpPr>
        <p:spPr>
          <a:xfrm>
            <a:off x="6985963" y="4028056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More assumptions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</p:txBody>
      </p:sp>
      <p:sp>
        <p:nvSpPr>
          <p:cNvPr id="8409" name="Google Shape;8409;p205"/>
          <p:cNvSpPr txBox="1"/>
          <p:nvPr/>
        </p:nvSpPr>
        <p:spPr>
          <a:xfrm>
            <a:off x="3899353" y="1943434"/>
            <a:ext cx="49488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Genetic algorithms, simulated annealing, etc.</a:t>
            </a:r>
            <a:endParaRPr sz="3300">
              <a:solidFill>
                <a:srgbClr val="4C837A"/>
              </a:solidFill>
            </a:endParaRPr>
          </a:p>
        </p:txBody>
      </p:sp>
      <p:sp>
        <p:nvSpPr>
          <p:cNvPr id="8410" name="Google Shape;8410;p205"/>
          <p:cNvSpPr txBox="1"/>
          <p:nvPr/>
        </p:nvSpPr>
        <p:spPr>
          <a:xfrm>
            <a:off x="9392130" y="1943434"/>
            <a:ext cx="255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Gradient descent</a:t>
            </a:r>
            <a:endParaRPr sz="3300">
              <a:solidFill>
                <a:srgbClr val="4C837A"/>
              </a:solidFill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4" name="Shape 8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5" name="Google Shape;8415;p206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 vs. performance</a:t>
            </a:r>
            <a:endParaRPr/>
          </a:p>
        </p:txBody>
      </p:sp>
      <p:cxnSp>
        <p:nvCxnSpPr>
          <p:cNvPr id="8416" name="Google Shape;8416;p206"/>
          <p:cNvCxnSpPr/>
          <p:nvPr/>
        </p:nvCxnSpPr>
        <p:spPr>
          <a:xfrm>
            <a:off x="1722970" y="3545674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417" name="Google Shape;8417;p206"/>
          <p:cNvSpPr txBox="1"/>
          <p:nvPr/>
        </p:nvSpPr>
        <p:spPr>
          <a:xfrm>
            <a:off x="767725" y="4028056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Few assumptions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Robust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418" name="Google Shape;8418;p206"/>
          <p:cNvCxnSpPr/>
          <p:nvPr/>
        </p:nvCxnSpPr>
        <p:spPr>
          <a:xfrm rot="10800000">
            <a:off x="6392734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19" name="Google Shape;8419;p206"/>
          <p:cNvCxnSpPr/>
          <p:nvPr/>
        </p:nvCxnSpPr>
        <p:spPr>
          <a:xfrm rot="10800000">
            <a:off x="10330951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20" name="Google Shape;8420;p206"/>
          <p:cNvSpPr txBox="1"/>
          <p:nvPr/>
        </p:nvSpPr>
        <p:spPr>
          <a:xfrm>
            <a:off x="237604" y="1943434"/>
            <a:ext cx="35193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Exhaustive exploration</a:t>
            </a:r>
            <a:endParaRPr sz="3300">
              <a:solidFill>
                <a:srgbClr val="4C837A"/>
              </a:solidFill>
            </a:endParaRPr>
          </a:p>
        </p:txBody>
      </p:sp>
      <p:cxnSp>
        <p:nvCxnSpPr>
          <p:cNvPr id="8421" name="Google Shape;8421;p206"/>
          <p:cNvCxnSpPr/>
          <p:nvPr/>
        </p:nvCxnSpPr>
        <p:spPr>
          <a:xfrm rot="10800000">
            <a:off x="2454517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22" name="Google Shape;8422;p206"/>
          <p:cNvSpPr txBox="1"/>
          <p:nvPr/>
        </p:nvSpPr>
        <p:spPr>
          <a:xfrm>
            <a:off x="6985963" y="4028056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More assumptions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Sensitive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</p:txBody>
      </p:sp>
      <p:sp>
        <p:nvSpPr>
          <p:cNvPr id="8423" name="Google Shape;8423;p206"/>
          <p:cNvSpPr txBox="1"/>
          <p:nvPr/>
        </p:nvSpPr>
        <p:spPr>
          <a:xfrm>
            <a:off x="3899353" y="1943434"/>
            <a:ext cx="49488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Genetic algorithms, simulated annealing, etc.</a:t>
            </a:r>
            <a:endParaRPr sz="3300">
              <a:solidFill>
                <a:srgbClr val="4C837A"/>
              </a:solidFill>
            </a:endParaRPr>
          </a:p>
        </p:txBody>
      </p:sp>
      <p:sp>
        <p:nvSpPr>
          <p:cNvPr id="8424" name="Google Shape;8424;p206"/>
          <p:cNvSpPr txBox="1"/>
          <p:nvPr/>
        </p:nvSpPr>
        <p:spPr>
          <a:xfrm>
            <a:off x="9392130" y="1943434"/>
            <a:ext cx="255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Gradient descent</a:t>
            </a:r>
            <a:endParaRPr sz="3300">
              <a:solidFill>
                <a:srgbClr val="4C837A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7047" y="3058967"/>
            <a:ext cx="3496022" cy="3389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814" y="111043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56637" y="1110431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p6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58515" y="1110432"/>
            <a:ext cx="1264522" cy="122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63"/>
          <p:cNvSpPr/>
          <p:nvPr/>
        </p:nvSpPr>
        <p:spPr>
          <a:xfrm>
            <a:off x="5303837" y="4183062"/>
            <a:ext cx="1219200" cy="1143000"/>
          </a:xfrm>
          <a:prstGeom prst="rect">
            <a:avLst/>
          </a:prstGeom>
          <a:noFill/>
          <a:ln cap="flat" cmpd="sng" w="76200">
            <a:solidFill>
              <a:srgbClr val="FE8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43" name="Google Shape;343;p63"/>
          <p:cNvCxnSpPr/>
          <p:nvPr/>
        </p:nvCxnSpPr>
        <p:spPr>
          <a:xfrm rot="10800000">
            <a:off x="6523037" y="2278062"/>
            <a:ext cx="0" cy="1905000"/>
          </a:xfrm>
          <a:prstGeom prst="straightConnector1">
            <a:avLst/>
          </a:prstGeom>
          <a:noFill/>
          <a:ln cap="flat" cmpd="sng" w="2857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4" name="Google Shape;344;p63"/>
          <p:cNvCxnSpPr/>
          <p:nvPr/>
        </p:nvCxnSpPr>
        <p:spPr>
          <a:xfrm rot="10800000">
            <a:off x="5272798" y="2278062"/>
            <a:ext cx="31039" cy="1905000"/>
          </a:xfrm>
          <a:prstGeom prst="straightConnector1">
            <a:avLst/>
          </a:prstGeom>
          <a:noFill/>
          <a:ln cap="flat" cmpd="sng" w="2857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28" name="Shape 8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9" name="Google Shape;8429;p207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Assumptions vs. performance</a:t>
            </a:r>
            <a:endParaRPr/>
          </a:p>
        </p:txBody>
      </p:sp>
      <p:cxnSp>
        <p:nvCxnSpPr>
          <p:cNvPr id="8430" name="Google Shape;8430;p207"/>
          <p:cNvCxnSpPr/>
          <p:nvPr/>
        </p:nvCxnSpPr>
        <p:spPr>
          <a:xfrm>
            <a:off x="1722970" y="3545674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8431" name="Google Shape;8431;p207"/>
          <p:cNvSpPr txBox="1"/>
          <p:nvPr/>
        </p:nvSpPr>
        <p:spPr>
          <a:xfrm>
            <a:off x="767725" y="4028056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Few assumptions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Robust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Expensive to compute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432" name="Google Shape;8432;p207"/>
          <p:cNvCxnSpPr/>
          <p:nvPr/>
        </p:nvCxnSpPr>
        <p:spPr>
          <a:xfrm rot="10800000">
            <a:off x="6392734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33" name="Google Shape;8433;p207"/>
          <p:cNvCxnSpPr/>
          <p:nvPr/>
        </p:nvCxnSpPr>
        <p:spPr>
          <a:xfrm rot="10800000">
            <a:off x="10330951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34" name="Google Shape;8434;p207"/>
          <p:cNvSpPr txBox="1"/>
          <p:nvPr/>
        </p:nvSpPr>
        <p:spPr>
          <a:xfrm>
            <a:off x="237604" y="1943434"/>
            <a:ext cx="35193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Exhaustive exploration</a:t>
            </a:r>
            <a:endParaRPr sz="3300">
              <a:solidFill>
                <a:srgbClr val="4C837A"/>
              </a:solidFill>
            </a:endParaRPr>
          </a:p>
        </p:txBody>
      </p:sp>
      <p:cxnSp>
        <p:nvCxnSpPr>
          <p:cNvPr id="8435" name="Google Shape;8435;p207"/>
          <p:cNvCxnSpPr/>
          <p:nvPr/>
        </p:nvCxnSpPr>
        <p:spPr>
          <a:xfrm rot="10800000">
            <a:off x="2454517" y="3321177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36" name="Google Shape;8436;p207"/>
          <p:cNvSpPr txBox="1"/>
          <p:nvPr/>
        </p:nvSpPr>
        <p:spPr>
          <a:xfrm>
            <a:off x="6985963" y="4028056"/>
            <a:ext cx="48627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More assumptions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Sensitive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Efficient to compute</a:t>
            </a:r>
            <a:endParaRPr sz="3300">
              <a:solidFill>
                <a:srgbClr val="E1DDBF"/>
              </a:solidFill>
            </a:endParaRPr>
          </a:p>
        </p:txBody>
      </p:sp>
      <p:sp>
        <p:nvSpPr>
          <p:cNvPr id="8437" name="Google Shape;8437;p207"/>
          <p:cNvSpPr txBox="1"/>
          <p:nvPr/>
        </p:nvSpPr>
        <p:spPr>
          <a:xfrm>
            <a:off x="3899353" y="1943434"/>
            <a:ext cx="49488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Genetic algorithms, simulated annealing, etc.</a:t>
            </a:r>
            <a:endParaRPr sz="3300">
              <a:solidFill>
                <a:srgbClr val="4C837A"/>
              </a:solidFill>
            </a:endParaRPr>
          </a:p>
        </p:txBody>
      </p:sp>
      <p:sp>
        <p:nvSpPr>
          <p:cNvPr id="8438" name="Google Shape;8438;p207"/>
          <p:cNvSpPr txBox="1"/>
          <p:nvPr/>
        </p:nvSpPr>
        <p:spPr>
          <a:xfrm>
            <a:off x="9392130" y="1943434"/>
            <a:ext cx="25521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4C837A"/>
                </a:solidFill>
              </a:rPr>
              <a:t>Gradient descent</a:t>
            </a:r>
            <a:endParaRPr sz="3300">
              <a:solidFill>
                <a:srgbClr val="4C837A"/>
              </a:solidFill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2" name="Shape 8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3" name="Google Shape;8443;p208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From data to model: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M&amp;Ms in a bag?</a:t>
            </a:r>
            <a:endParaRPr/>
          </a:p>
        </p:txBody>
      </p:sp>
      <p:cxnSp>
        <p:nvCxnSpPr>
          <p:cNvPr id="8444" name="Google Shape;8444;p208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45" name="Google Shape;8445;p208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46" name="Google Shape;8446;p208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447" name="Google Shape;8447;p208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8" name="Google Shape;8448;p208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9" name="Google Shape;8449;p208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0" name="Google Shape;8450;p208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51" name="Google Shape;8451;p208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52" name="Google Shape;8452;p208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53" name="Google Shape;8453;p208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54" name="Google Shape;8454;p208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55" name="Google Shape;8455;p208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9" name="Shape 8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0" name="Google Shape;8460;p209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M&amp;Ms in a bag?</a:t>
            </a:r>
            <a:endParaRPr/>
          </a:p>
        </p:txBody>
      </p:sp>
      <p:cxnSp>
        <p:nvCxnSpPr>
          <p:cNvPr id="8461" name="Google Shape;8461;p209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62" name="Google Shape;8462;p209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63" name="Google Shape;8463;p209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464" name="Google Shape;8464;p209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5" name="Google Shape;8465;p209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6" name="Google Shape;8466;p209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67" name="Google Shape;8467;p209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68" name="Google Shape;8468;p209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69" name="Google Shape;8469;p209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70" name="Google Shape;8470;p209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71" name="Google Shape;8471;p209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72" name="Google Shape;8472;p209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73" name="Google Shape;8473;p209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77" name="Shape 8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8" name="Google Shape;8478;p210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M&amp;Ms in a bag?</a:t>
            </a:r>
            <a:endParaRPr/>
          </a:p>
        </p:txBody>
      </p:sp>
      <p:cxnSp>
        <p:nvCxnSpPr>
          <p:cNvPr id="8479" name="Google Shape;8479;p210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480" name="Google Shape;8480;p210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81" name="Google Shape;8481;p210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482" name="Google Shape;8482;p210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3" name="Google Shape;8483;p210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4" name="Google Shape;8484;p210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5" name="Google Shape;8485;p210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86" name="Google Shape;8486;p210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87" name="Google Shape;8487;p210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88" name="Google Shape;8488;p210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89" name="Google Shape;8489;p210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90" name="Google Shape;8490;p210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491" name="Google Shape;8491;p210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492" name="Google Shape;8492;p210"/>
          <p:cNvCxnSpPr/>
          <p:nvPr/>
        </p:nvCxnSpPr>
        <p:spPr>
          <a:xfrm rot="10800000">
            <a:off x="5795018" y="2268995"/>
            <a:ext cx="0" cy="28446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93" name="Google Shape;8493;p210"/>
          <p:cNvSpPr txBox="1"/>
          <p:nvPr/>
        </p:nvSpPr>
        <p:spPr>
          <a:xfrm>
            <a:off x="5410662" y="1749141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53</a:t>
            </a:r>
            <a:endParaRPr sz="2400">
              <a:solidFill>
                <a:srgbClr val="4C837A"/>
              </a:solidFill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97" name="Shape 8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8" name="Google Shape;8498;p211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M&amp;Ms in a bag?</a:t>
            </a:r>
            <a:endParaRPr/>
          </a:p>
        </p:txBody>
      </p:sp>
      <p:cxnSp>
        <p:nvCxnSpPr>
          <p:cNvPr id="8499" name="Google Shape;8499;p211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500" name="Google Shape;8500;p211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01" name="Google Shape;8501;p211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502" name="Google Shape;8502;p211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3" name="Google Shape;8503;p211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4" name="Google Shape;8504;p211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05" name="Google Shape;8505;p211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06" name="Google Shape;8506;p211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07" name="Google Shape;8507;p211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08" name="Google Shape;8508;p211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09" name="Google Shape;8509;p211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10" name="Google Shape;8510;p211"/>
          <p:cNvSpPr/>
          <p:nvPr/>
        </p:nvSpPr>
        <p:spPr>
          <a:xfrm>
            <a:off x="730651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511" name="Google Shape;8511;p211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512" name="Google Shape;8512;p211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6" name="Shape 8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7" name="Google Shape;8517;p212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M&amp;Ms in a bag?</a:t>
            </a:r>
            <a:endParaRPr/>
          </a:p>
        </p:txBody>
      </p:sp>
      <p:cxnSp>
        <p:nvCxnSpPr>
          <p:cNvPr id="8518" name="Google Shape;8518;p212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519" name="Google Shape;8519;p212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20" name="Google Shape;8520;p212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521" name="Google Shape;8521;p212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2" name="Google Shape;8522;p212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23" name="Google Shape;8523;p212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24" name="Google Shape;8524;p212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25" name="Google Shape;8525;p212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26" name="Google Shape;8526;p212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27" name="Google Shape;8527;p212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28" name="Google Shape;8528;p212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29" name="Google Shape;8529;p212"/>
          <p:cNvSpPr/>
          <p:nvPr/>
        </p:nvSpPr>
        <p:spPr>
          <a:xfrm>
            <a:off x="730651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530" name="Google Shape;8530;p212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531" name="Google Shape;8531;p212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32" name="Google Shape;8532;p212"/>
          <p:cNvCxnSpPr/>
          <p:nvPr/>
        </p:nvCxnSpPr>
        <p:spPr>
          <a:xfrm rot="10800000">
            <a:off x="5795018" y="2268995"/>
            <a:ext cx="0" cy="28446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33" name="Google Shape;8533;p212"/>
          <p:cNvSpPr txBox="1"/>
          <p:nvPr/>
        </p:nvSpPr>
        <p:spPr>
          <a:xfrm>
            <a:off x="5410662" y="1749141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53</a:t>
            </a:r>
            <a:endParaRPr sz="2400">
              <a:solidFill>
                <a:srgbClr val="4C837A"/>
              </a:solidFill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37" name="Shape 8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8" name="Google Shape;8538;p213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M&amp;Ms in a bag?</a:t>
            </a:r>
            <a:endParaRPr/>
          </a:p>
        </p:txBody>
      </p:sp>
      <p:cxnSp>
        <p:nvCxnSpPr>
          <p:cNvPr id="8539" name="Google Shape;8539;p213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540" name="Google Shape;8540;p213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41" name="Google Shape;8541;p213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542" name="Google Shape;8542;p213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3" name="Google Shape;8543;p213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44" name="Google Shape;8544;p213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45" name="Google Shape;8545;p213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46" name="Google Shape;8546;p213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47" name="Google Shape;8547;p213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48" name="Google Shape;8548;p213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49" name="Google Shape;8549;p213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50" name="Google Shape;8550;p213"/>
          <p:cNvSpPr/>
          <p:nvPr/>
        </p:nvSpPr>
        <p:spPr>
          <a:xfrm>
            <a:off x="730651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551" name="Google Shape;8551;p213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552" name="Google Shape;8552;p213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53" name="Google Shape;8553;p213"/>
          <p:cNvCxnSpPr/>
          <p:nvPr/>
        </p:nvCxnSpPr>
        <p:spPr>
          <a:xfrm rot="10800000">
            <a:off x="7453215" y="2268995"/>
            <a:ext cx="0" cy="28446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54" name="Google Shape;8554;p213"/>
          <p:cNvSpPr txBox="1"/>
          <p:nvPr/>
        </p:nvSpPr>
        <p:spPr>
          <a:xfrm>
            <a:off x="7068859" y="1749141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57</a:t>
            </a:r>
            <a:endParaRPr sz="2400">
              <a:solidFill>
                <a:srgbClr val="4C837A"/>
              </a:solidFill>
            </a:endParaRP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8" name="Shape 8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9" name="Google Shape;8559;p214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M&amp;Ms in a bag?</a:t>
            </a:r>
            <a:endParaRPr/>
          </a:p>
        </p:txBody>
      </p:sp>
      <p:cxnSp>
        <p:nvCxnSpPr>
          <p:cNvPr id="8560" name="Google Shape;8560;p214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561" name="Google Shape;8561;p214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62" name="Google Shape;8562;p214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563" name="Google Shape;8563;p214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4" name="Google Shape;8564;p214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65" name="Google Shape;8565;p214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66" name="Google Shape;8566;p214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67" name="Google Shape;8567;p214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68" name="Google Shape;8568;p214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69" name="Google Shape;8569;p214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70" name="Google Shape;8570;p214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71" name="Google Shape;8571;p214"/>
          <p:cNvSpPr/>
          <p:nvPr/>
        </p:nvSpPr>
        <p:spPr>
          <a:xfrm>
            <a:off x="730651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572" name="Google Shape;8572;p214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573" name="Google Shape;8573;p214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74" name="Google Shape;8574;p214"/>
          <p:cNvCxnSpPr/>
          <p:nvPr/>
        </p:nvCxnSpPr>
        <p:spPr>
          <a:xfrm rot="10800000">
            <a:off x="6624116" y="2268995"/>
            <a:ext cx="0" cy="28446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5" name="Google Shape;8575;p214"/>
          <p:cNvSpPr txBox="1"/>
          <p:nvPr/>
        </p:nvSpPr>
        <p:spPr>
          <a:xfrm>
            <a:off x="6239761" y="1749141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55</a:t>
            </a:r>
            <a:endParaRPr sz="2400">
              <a:solidFill>
                <a:srgbClr val="4C837A"/>
              </a:solidFill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9" name="Shape 8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0" name="Google Shape;8580;p215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M&amp;Ms in a bag?</a:t>
            </a:r>
            <a:endParaRPr/>
          </a:p>
        </p:txBody>
      </p:sp>
      <p:cxnSp>
        <p:nvCxnSpPr>
          <p:cNvPr id="8581" name="Google Shape;8581;p215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582" name="Google Shape;8582;p215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83" name="Google Shape;8583;p215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584" name="Google Shape;8584;p215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5" name="Google Shape;8585;p215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86" name="Google Shape;8586;p215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87" name="Google Shape;8587;p215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88" name="Google Shape;8588;p215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89" name="Google Shape;8589;p215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90" name="Google Shape;8590;p215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91" name="Google Shape;8591;p215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592" name="Google Shape;8592;p215"/>
          <p:cNvSpPr/>
          <p:nvPr/>
        </p:nvSpPr>
        <p:spPr>
          <a:xfrm>
            <a:off x="730651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593" name="Google Shape;8593;p215"/>
          <p:cNvSpPr/>
          <p:nvPr/>
        </p:nvSpPr>
        <p:spPr>
          <a:xfrm>
            <a:off x="647741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594" name="Google Shape;8594;p215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595" name="Google Shape;8595;p215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9" name="Shape 8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0" name="Google Shape;8600;p216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M&amp;Ms in a bag?</a:t>
            </a:r>
            <a:endParaRPr/>
          </a:p>
        </p:txBody>
      </p:sp>
      <p:cxnSp>
        <p:nvCxnSpPr>
          <p:cNvPr id="8601" name="Google Shape;8601;p216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02" name="Google Shape;8602;p216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03" name="Google Shape;8603;p216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604" name="Google Shape;8604;p216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5" name="Google Shape;8605;p216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06" name="Google Shape;8606;p216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07" name="Google Shape;8607;p216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08" name="Google Shape;8608;p216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09" name="Google Shape;8609;p216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10" name="Google Shape;8610;p216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11" name="Google Shape;8611;p216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12" name="Google Shape;8612;p216"/>
          <p:cNvSpPr/>
          <p:nvPr/>
        </p:nvSpPr>
        <p:spPr>
          <a:xfrm>
            <a:off x="730651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13" name="Google Shape;8613;p216"/>
          <p:cNvSpPr/>
          <p:nvPr/>
        </p:nvSpPr>
        <p:spPr>
          <a:xfrm>
            <a:off x="647741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14" name="Google Shape;8614;p216"/>
          <p:cNvSpPr/>
          <p:nvPr/>
        </p:nvSpPr>
        <p:spPr>
          <a:xfrm>
            <a:off x="606286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15" name="Google Shape;8615;p216"/>
          <p:cNvSpPr/>
          <p:nvPr/>
        </p:nvSpPr>
        <p:spPr>
          <a:xfrm>
            <a:off x="896471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16" name="Google Shape;8616;p216"/>
          <p:cNvSpPr/>
          <p:nvPr/>
        </p:nvSpPr>
        <p:spPr>
          <a:xfrm>
            <a:off x="7306515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17" name="Google Shape;8617;p216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618" name="Google Shape;8618;p216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7047" y="3058967"/>
            <a:ext cx="3496022" cy="3389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6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814" y="111043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p6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56637" y="1110431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6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58515" y="1110432"/>
            <a:ext cx="1264522" cy="122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64"/>
          <p:cNvSpPr/>
          <p:nvPr/>
        </p:nvSpPr>
        <p:spPr>
          <a:xfrm>
            <a:off x="6065837" y="4945062"/>
            <a:ext cx="12192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54" name="Google Shape;354;p64"/>
          <p:cNvCxnSpPr/>
          <p:nvPr/>
        </p:nvCxnSpPr>
        <p:spPr>
          <a:xfrm rot="10800000">
            <a:off x="3138337" y="1135062"/>
            <a:ext cx="4146700" cy="3810000"/>
          </a:xfrm>
          <a:prstGeom prst="straightConnector1">
            <a:avLst/>
          </a:prstGeom>
          <a:noFill/>
          <a:ln cap="flat" cmpd="sng" w="2857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5" name="Google Shape;355;p64"/>
          <p:cNvCxnSpPr/>
          <p:nvPr/>
        </p:nvCxnSpPr>
        <p:spPr>
          <a:xfrm rot="10800000">
            <a:off x="1872592" y="2361488"/>
            <a:ext cx="4193245" cy="3726574"/>
          </a:xfrm>
          <a:prstGeom prst="straightConnector1">
            <a:avLst/>
          </a:prstGeom>
          <a:noFill/>
          <a:ln cap="flat" cmpd="sng" w="2857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22" name="Shape 8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3" name="Google Shape;8623;p217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M&amp;Ms in a bag?</a:t>
            </a:r>
            <a:endParaRPr/>
          </a:p>
        </p:txBody>
      </p:sp>
      <p:cxnSp>
        <p:nvCxnSpPr>
          <p:cNvPr id="8624" name="Google Shape;8624;p217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25" name="Google Shape;8625;p217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26" name="Google Shape;8626;p217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627" name="Google Shape;8627;p217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8" name="Google Shape;8628;p217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9" name="Google Shape;8629;p217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30" name="Google Shape;8630;p217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31" name="Google Shape;8631;p217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32" name="Google Shape;8632;p217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33" name="Google Shape;8633;p217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34" name="Google Shape;8634;p217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35" name="Google Shape;8635;p217"/>
          <p:cNvSpPr/>
          <p:nvPr/>
        </p:nvSpPr>
        <p:spPr>
          <a:xfrm>
            <a:off x="730651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36" name="Google Shape;8636;p217"/>
          <p:cNvSpPr/>
          <p:nvPr/>
        </p:nvSpPr>
        <p:spPr>
          <a:xfrm>
            <a:off x="6891966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37" name="Google Shape;8637;p217"/>
          <p:cNvSpPr/>
          <p:nvPr/>
        </p:nvSpPr>
        <p:spPr>
          <a:xfrm>
            <a:off x="647741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38" name="Google Shape;8638;p217"/>
          <p:cNvSpPr/>
          <p:nvPr/>
        </p:nvSpPr>
        <p:spPr>
          <a:xfrm>
            <a:off x="606286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39" name="Google Shape;8639;p217"/>
          <p:cNvSpPr/>
          <p:nvPr/>
        </p:nvSpPr>
        <p:spPr>
          <a:xfrm>
            <a:off x="4819220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40" name="Google Shape;8640;p217"/>
          <p:cNvSpPr/>
          <p:nvPr/>
        </p:nvSpPr>
        <p:spPr>
          <a:xfrm>
            <a:off x="896471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41" name="Google Shape;8641;p217"/>
          <p:cNvSpPr/>
          <p:nvPr/>
        </p:nvSpPr>
        <p:spPr>
          <a:xfrm>
            <a:off x="8135613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42" name="Google Shape;8642;p217"/>
          <p:cNvSpPr/>
          <p:nvPr/>
        </p:nvSpPr>
        <p:spPr>
          <a:xfrm>
            <a:off x="7306515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43" name="Google Shape;8643;p217"/>
          <p:cNvSpPr/>
          <p:nvPr/>
        </p:nvSpPr>
        <p:spPr>
          <a:xfrm>
            <a:off x="7306515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44" name="Google Shape;8644;p217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645" name="Google Shape;8645;p217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9" name="Shape 8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0" name="Google Shape;8650;p218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M&amp;Ms in a bag?</a:t>
            </a:r>
            <a:endParaRPr/>
          </a:p>
        </p:txBody>
      </p:sp>
      <p:cxnSp>
        <p:nvCxnSpPr>
          <p:cNvPr id="8651" name="Google Shape;8651;p218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52" name="Google Shape;8652;p218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53" name="Google Shape;8653;p218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654" name="Google Shape;8654;p218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5" name="Google Shape;8655;p218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6" name="Google Shape;8656;p218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57" name="Google Shape;8657;p218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58" name="Google Shape;8658;p218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59" name="Google Shape;8659;p218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60" name="Google Shape;8660;p218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61" name="Google Shape;8661;p218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62" name="Google Shape;8662;p218"/>
          <p:cNvSpPr/>
          <p:nvPr/>
        </p:nvSpPr>
        <p:spPr>
          <a:xfrm>
            <a:off x="730651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63" name="Google Shape;8663;p218"/>
          <p:cNvSpPr/>
          <p:nvPr/>
        </p:nvSpPr>
        <p:spPr>
          <a:xfrm>
            <a:off x="6891966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64" name="Google Shape;8664;p218"/>
          <p:cNvSpPr/>
          <p:nvPr/>
        </p:nvSpPr>
        <p:spPr>
          <a:xfrm>
            <a:off x="647741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65" name="Google Shape;8665;p218"/>
          <p:cNvSpPr/>
          <p:nvPr/>
        </p:nvSpPr>
        <p:spPr>
          <a:xfrm>
            <a:off x="606286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66" name="Google Shape;8666;p218"/>
          <p:cNvSpPr/>
          <p:nvPr/>
        </p:nvSpPr>
        <p:spPr>
          <a:xfrm>
            <a:off x="5233769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67" name="Google Shape;8667;p218"/>
          <p:cNvSpPr/>
          <p:nvPr/>
        </p:nvSpPr>
        <p:spPr>
          <a:xfrm>
            <a:off x="4819220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68" name="Google Shape;8668;p218"/>
          <p:cNvSpPr/>
          <p:nvPr/>
        </p:nvSpPr>
        <p:spPr>
          <a:xfrm>
            <a:off x="896471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69" name="Google Shape;8669;p218"/>
          <p:cNvSpPr/>
          <p:nvPr/>
        </p:nvSpPr>
        <p:spPr>
          <a:xfrm>
            <a:off x="8135613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70" name="Google Shape;8670;p218"/>
          <p:cNvSpPr/>
          <p:nvPr/>
        </p:nvSpPr>
        <p:spPr>
          <a:xfrm>
            <a:off x="399012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71" name="Google Shape;8671;p218"/>
          <p:cNvSpPr/>
          <p:nvPr/>
        </p:nvSpPr>
        <p:spPr>
          <a:xfrm>
            <a:off x="3161023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72" name="Google Shape;8672;p218"/>
          <p:cNvSpPr/>
          <p:nvPr/>
        </p:nvSpPr>
        <p:spPr>
          <a:xfrm>
            <a:off x="7306515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73" name="Google Shape;8673;p218"/>
          <p:cNvSpPr/>
          <p:nvPr/>
        </p:nvSpPr>
        <p:spPr>
          <a:xfrm>
            <a:off x="6477417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74" name="Google Shape;8674;p218"/>
          <p:cNvSpPr/>
          <p:nvPr/>
        </p:nvSpPr>
        <p:spPr>
          <a:xfrm>
            <a:off x="5233769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75" name="Google Shape;8675;p218"/>
          <p:cNvSpPr/>
          <p:nvPr/>
        </p:nvSpPr>
        <p:spPr>
          <a:xfrm>
            <a:off x="8135613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76" name="Google Shape;8676;p218"/>
          <p:cNvSpPr/>
          <p:nvPr/>
        </p:nvSpPr>
        <p:spPr>
          <a:xfrm>
            <a:off x="7306515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77" name="Google Shape;8677;p218"/>
          <p:cNvSpPr/>
          <p:nvPr/>
        </p:nvSpPr>
        <p:spPr>
          <a:xfrm>
            <a:off x="7306515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78" name="Google Shape;8678;p218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679" name="Google Shape;8679;p218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3" name="Shape 8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4" name="Google Shape;8684;p219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M&amp;Ms in a bag?</a:t>
            </a:r>
            <a:endParaRPr/>
          </a:p>
        </p:txBody>
      </p:sp>
      <p:cxnSp>
        <p:nvCxnSpPr>
          <p:cNvPr id="8685" name="Google Shape;8685;p219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686" name="Google Shape;8686;p219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87" name="Google Shape;8687;p219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688" name="Google Shape;8688;p219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89" name="Google Shape;8689;p219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90" name="Google Shape;8690;p219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91" name="Google Shape;8691;p219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92" name="Google Shape;8692;p219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93" name="Google Shape;8693;p219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94" name="Google Shape;8694;p219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95" name="Google Shape;8695;p219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696" name="Google Shape;8696;p219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97" name="Google Shape;8697;p219"/>
          <p:cNvSpPr/>
          <p:nvPr/>
        </p:nvSpPr>
        <p:spPr>
          <a:xfrm>
            <a:off x="730651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98" name="Google Shape;8698;p219"/>
          <p:cNvSpPr/>
          <p:nvPr/>
        </p:nvSpPr>
        <p:spPr>
          <a:xfrm>
            <a:off x="6891966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99" name="Google Shape;8699;p219"/>
          <p:cNvSpPr/>
          <p:nvPr/>
        </p:nvSpPr>
        <p:spPr>
          <a:xfrm>
            <a:off x="647741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00" name="Google Shape;8700;p219"/>
          <p:cNvSpPr/>
          <p:nvPr/>
        </p:nvSpPr>
        <p:spPr>
          <a:xfrm>
            <a:off x="606286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01" name="Google Shape;8701;p219"/>
          <p:cNvSpPr/>
          <p:nvPr/>
        </p:nvSpPr>
        <p:spPr>
          <a:xfrm>
            <a:off x="5233769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02" name="Google Shape;8702;p219"/>
          <p:cNvSpPr/>
          <p:nvPr/>
        </p:nvSpPr>
        <p:spPr>
          <a:xfrm>
            <a:off x="4819220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03" name="Google Shape;8703;p219"/>
          <p:cNvSpPr/>
          <p:nvPr/>
        </p:nvSpPr>
        <p:spPr>
          <a:xfrm>
            <a:off x="10208359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04" name="Google Shape;8704;p219"/>
          <p:cNvSpPr/>
          <p:nvPr/>
        </p:nvSpPr>
        <p:spPr>
          <a:xfrm>
            <a:off x="896471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05" name="Google Shape;8705;p219"/>
          <p:cNvSpPr/>
          <p:nvPr/>
        </p:nvSpPr>
        <p:spPr>
          <a:xfrm>
            <a:off x="8135613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06" name="Google Shape;8706;p219"/>
          <p:cNvSpPr/>
          <p:nvPr/>
        </p:nvSpPr>
        <p:spPr>
          <a:xfrm>
            <a:off x="7721064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07" name="Google Shape;8707;p219"/>
          <p:cNvSpPr/>
          <p:nvPr/>
        </p:nvSpPr>
        <p:spPr>
          <a:xfrm>
            <a:off x="399012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08" name="Google Shape;8708;p219"/>
          <p:cNvSpPr/>
          <p:nvPr/>
        </p:nvSpPr>
        <p:spPr>
          <a:xfrm>
            <a:off x="3161023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09" name="Google Shape;8709;p219"/>
          <p:cNvSpPr/>
          <p:nvPr/>
        </p:nvSpPr>
        <p:spPr>
          <a:xfrm>
            <a:off x="5648318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10" name="Google Shape;8710;p219"/>
          <p:cNvSpPr/>
          <p:nvPr/>
        </p:nvSpPr>
        <p:spPr>
          <a:xfrm>
            <a:off x="7306515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11" name="Google Shape;8711;p219"/>
          <p:cNvSpPr/>
          <p:nvPr/>
        </p:nvSpPr>
        <p:spPr>
          <a:xfrm>
            <a:off x="6891966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12" name="Google Shape;8712;p219"/>
          <p:cNvSpPr/>
          <p:nvPr/>
        </p:nvSpPr>
        <p:spPr>
          <a:xfrm>
            <a:off x="6477417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13" name="Google Shape;8713;p219"/>
          <p:cNvSpPr/>
          <p:nvPr/>
        </p:nvSpPr>
        <p:spPr>
          <a:xfrm>
            <a:off x="6062867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14" name="Google Shape;8714;p219"/>
          <p:cNvSpPr/>
          <p:nvPr/>
        </p:nvSpPr>
        <p:spPr>
          <a:xfrm>
            <a:off x="5233769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15" name="Google Shape;8715;p219"/>
          <p:cNvSpPr/>
          <p:nvPr/>
        </p:nvSpPr>
        <p:spPr>
          <a:xfrm>
            <a:off x="4819220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16" name="Google Shape;8716;p219"/>
          <p:cNvSpPr/>
          <p:nvPr/>
        </p:nvSpPr>
        <p:spPr>
          <a:xfrm>
            <a:off x="8135613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17" name="Google Shape;8717;p219"/>
          <p:cNvSpPr/>
          <p:nvPr/>
        </p:nvSpPr>
        <p:spPr>
          <a:xfrm>
            <a:off x="7721064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18" name="Google Shape;8718;p219"/>
          <p:cNvSpPr/>
          <p:nvPr/>
        </p:nvSpPr>
        <p:spPr>
          <a:xfrm>
            <a:off x="3990122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19" name="Google Shape;8719;p219"/>
          <p:cNvSpPr/>
          <p:nvPr/>
        </p:nvSpPr>
        <p:spPr>
          <a:xfrm>
            <a:off x="7306515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20" name="Google Shape;8720;p219"/>
          <p:cNvSpPr/>
          <p:nvPr/>
        </p:nvSpPr>
        <p:spPr>
          <a:xfrm>
            <a:off x="6891966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21" name="Google Shape;8721;p219"/>
          <p:cNvSpPr/>
          <p:nvPr/>
        </p:nvSpPr>
        <p:spPr>
          <a:xfrm>
            <a:off x="6477417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22" name="Google Shape;8722;p219"/>
          <p:cNvSpPr/>
          <p:nvPr/>
        </p:nvSpPr>
        <p:spPr>
          <a:xfrm>
            <a:off x="5233769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23" name="Google Shape;8723;p219"/>
          <p:cNvSpPr/>
          <p:nvPr/>
        </p:nvSpPr>
        <p:spPr>
          <a:xfrm>
            <a:off x="8135613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24" name="Google Shape;8724;p219"/>
          <p:cNvSpPr/>
          <p:nvPr/>
        </p:nvSpPr>
        <p:spPr>
          <a:xfrm>
            <a:off x="7306515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25" name="Google Shape;8725;p219"/>
          <p:cNvSpPr/>
          <p:nvPr/>
        </p:nvSpPr>
        <p:spPr>
          <a:xfrm>
            <a:off x="6477417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26" name="Google Shape;8726;p219"/>
          <p:cNvSpPr/>
          <p:nvPr/>
        </p:nvSpPr>
        <p:spPr>
          <a:xfrm>
            <a:off x="8135613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27" name="Google Shape;8727;p219"/>
          <p:cNvSpPr/>
          <p:nvPr/>
        </p:nvSpPr>
        <p:spPr>
          <a:xfrm>
            <a:off x="7306515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28" name="Google Shape;8728;p219"/>
          <p:cNvSpPr/>
          <p:nvPr/>
        </p:nvSpPr>
        <p:spPr>
          <a:xfrm>
            <a:off x="6477417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729" name="Google Shape;8729;p219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3" name="Shape 8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" name="Google Shape;8734;p220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many M&amp;Ms in a bag?</a:t>
            </a:r>
            <a:endParaRPr/>
          </a:p>
        </p:txBody>
      </p:sp>
      <p:cxnSp>
        <p:nvCxnSpPr>
          <p:cNvPr id="8735" name="Google Shape;8735;p220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736" name="Google Shape;8736;p220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37" name="Google Shape;8737;p220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738" name="Google Shape;8738;p220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39" name="Google Shape;8739;p220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40" name="Google Shape;8740;p220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41" name="Google Shape;8741;p220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742" name="Google Shape;8742;p220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743" name="Google Shape;8743;p220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744" name="Google Shape;8744;p220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745" name="Google Shape;8745;p220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746" name="Google Shape;8746;p220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47" name="Google Shape;8747;p220"/>
          <p:cNvSpPr/>
          <p:nvPr/>
        </p:nvSpPr>
        <p:spPr>
          <a:xfrm>
            <a:off x="730651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48" name="Google Shape;8748;p220"/>
          <p:cNvSpPr/>
          <p:nvPr/>
        </p:nvSpPr>
        <p:spPr>
          <a:xfrm>
            <a:off x="6891966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49" name="Google Shape;8749;p220"/>
          <p:cNvSpPr/>
          <p:nvPr/>
        </p:nvSpPr>
        <p:spPr>
          <a:xfrm>
            <a:off x="647741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50" name="Google Shape;8750;p220"/>
          <p:cNvSpPr/>
          <p:nvPr/>
        </p:nvSpPr>
        <p:spPr>
          <a:xfrm>
            <a:off x="606286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51" name="Google Shape;8751;p220"/>
          <p:cNvSpPr/>
          <p:nvPr/>
        </p:nvSpPr>
        <p:spPr>
          <a:xfrm>
            <a:off x="5233769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52" name="Google Shape;8752;p220"/>
          <p:cNvSpPr/>
          <p:nvPr/>
        </p:nvSpPr>
        <p:spPr>
          <a:xfrm>
            <a:off x="4819220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53" name="Google Shape;8753;p220"/>
          <p:cNvSpPr/>
          <p:nvPr/>
        </p:nvSpPr>
        <p:spPr>
          <a:xfrm>
            <a:off x="855016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54" name="Google Shape;8754;p220"/>
          <p:cNvSpPr/>
          <p:nvPr/>
        </p:nvSpPr>
        <p:spPr>
          <a:xfrm>
            <a:off x="10208359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55" name="Google Shape;8755;p220"/>
          <p:cNvSpPr/>
          <p:nvPr/>
        </p:nvSpPr>
        <p:spPr>
          <a:xfrm>
            <a:off x="9793810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56" name="Google Shape;8756;p220"/>
          <p:cNvSpPr/>
          <p:nvPr/>
        </p:nvSpPr>
        <p:spPr>
          <a:xfrm>
            <a:off x="896471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57" name="Google Shape;8757;p220"/>
          <p:cNvSpPr/>
          <p:nvPr/>
        </p:nvSpPr>
        <p:spPr>
          <a:xfrm>
            <a:off x="8135613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58" name="Google Shape;8758;p220"/>
          <p:cNvSpPr/>
          <p:nvPr/>
        </p:nvSpPr>
        <p:spPr>
          <a:xfrm>
            <a:off x="7721064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59" name="Google Shape;8759;p220"/>
          <p:cNvSpPr/>
          <p:nvPr/>
        </p:nvSpPr>
        <p:spPr>
          <a:xfrm>
            <a:off x="399012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60" name="Google Shape;8760;p220"/>
          <p:cNvSpPr/>
          <p:nvPr/>
        </p:nvSpPr>
        <p:spPr>
          <a:xfrm>
            <a:off x="357557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61" name="Google Shape;8761;p220"/>
          <p:cNvSpPr/>
          <p:nvPr/>
        </p:nvSpPr>
        <p:spPr>
          <a:xfrm>
            <a:off x="3161023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62" name="Google Shape;8762;p220"/>
          <p:cNvSpPr/>
          <p:nvPr/>
        </p:nvSpPr>
        <p:spPr>
          <a:xfrm>
            <a:off x="233192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63" name="Google Shape;8763;p220"/>
          <p:cNvSpPr/>
          <p:nvPr/>
        </p:nvSpPr>
        <p:spPr>
          <a:xfrm>
            <a:off x="5648318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64" name="Google Shape;8764;p220"/>
          <p:cNvSpPr/>
          <p:nvPr/>
        </p:nvSpPr>
        <p:spPr>
          <a:xfrm>
            <a:off x="7306515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65" name="Google Shape;8765;p220"/>
          <p:cNvSpPr/>
          <p:nvPr/>
        </p:nvSpPr>
        <p:spPr>
          <a:xfrm>
            <a:off x="6891966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66" name="Google Shape;8766;p220"/>
          <p:cNvSpPr/>
          <p:nvPr/>
        </p:nvSpPr>
        <p:spPr>
          <a:xfrm>
            <a:off x="6477417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67" name="Google Shape;8767;p220"/>
          <p:cNvSpPr/>
          <p:nvPr/>
        </p:nvSpPr>
        <p:spPr>
          <a:xfrm>
            <a:off x="6062867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68" name="Google Shape;8768;p220"/>
          <p:cNvSpPr/>
          <p:nvPr/>
        </p:nvSpPr>
        <p:spPr>
          <a:xfrm>
            <a:off x="5233769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69" name="Google Shape;8769;p220"/>
          <p:cNvSpPr/>
          <p:nvPr/>
        </p:nvSpPr>
        <p:spPr>
          <a:xfrm>
            <a:off x="4819220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70" name="Google Shape;8770;p220"/>
          <p:cNvSpPr/>
          <p:nvPr/>
        </p:nvSpPr>
        <p:spPr>
          <a:xfrm>
            <a:off x="8550162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71" name="Google Shape;8771;p220"/>
          <p:cNvSpPr/>
          <p:nvPr/>
        </p:nvSpPr>
        <p:spPr>
          <a:xfrm>
            <a:off x="8964712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72" name="Google Shape;8772;p220"/>
          <p:cNvSpPr/>
          <p:nvPr/>
        </p:nvSpPr>
        <p:spPr>
          <a:xfrm>
            <a:off x="8135613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73" name="Google Shape;8773;p220"/>
          <p:cNvSpPr/>
          <p:nvPr/>
        </p:nvSpPr>
        <p:spPr>
          <a:xfrm>
            <a:off x="7721064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74" name="Google Shape;8774;p220"/>
          <p:cNvSpPr/>
          <p:nvPr/>
        </p:nvSpPr>
        <p:spPr>
          <a:xfrm>
            <a:off x="3990122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75" name="Google Shape;8775;p220"/>
          <p:cNvSpPr/>
          <p:nvPr/>
        </p:nvSpPr>
        <p:spPr>
          <a:xfrm>
            <a:off x="5648318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76" name="Google Shape;8776;p220"/>
          <p:cNvSpPr/>
          <p:nvPr/>
        </p:nvSpPr>
        <p:spPr>
          <a:xfrm>
            <a:off x="7306515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77" name="Google Shape;8777;p220"/>
          <p:cNvSpPr/>
          <p:nvPr/>
        </p:nvSpPr>
        <p:spPr>
          <a:xfrm>
            <a:off x="6891966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78" name="Google Shape;8778;p220"/>
          <p:cNvSpPr/>
          <p:nvPr/>
        </p:nvSpPr>
        <p:spPr>
          <a:xfrm>
            <a:off x="6477417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79" name="Google Shape;8779;p220"/>
          <p:cNvSpPr/>
          <p:nvPr/>
        </p:nvSpPr>
        <p:spPr>
          <a:xfrm>
            <a:off x="5233769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80" name="Google Shape;8780;p220"/>
          <p:cNvSpPr/>
          <p:nvPr/>
        </p:nvSpPr>
        <p:spPr>
          <a:xfrm>
            <a:off x="4819220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81" name="Google Shape;8781;p220"/>
          <p:cNvSpPr/>
          <p:nvPr/>
        </p:nvSpPr>
        <p:spPr>
          <a:xfrm>
            <a:off x="8550162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82" name="Google Shape;8782;p220"/>
          <p:cNvSpPr/>
          <p:nvPr/>
        </p:nvSpPr>
        <p:spPr>
          <a:xfrm>
            <a:off x="8135613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83" name="Google Shape;8783;p220"/>
          <p:cNvSpPr/>
          <p:nvPr/>
        </p:nvSpPr>
        <p:spPr>
          <a:xfrm>
            <a:off x="7721064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84" name="Google Shape;8784;p220"/>
          <p:cNvSpPr/>
          <p:nvPr/>
        </p:nvSpPr>
        <p:spPr>
          <a:xfrm>
            <a:off x="5648318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85" name="Google Shape;8785;p220"/>
          <p:cNvSpPr/>
          <p:nvPr/>
        </p:nvSpPr>
        <p:spPr>
          <a:xfrm>
            <a:off x="7306515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86" name="Google Shape;8786;p220"/>
          <p:cNvSpPr/>
          <p:nvPr/>
        </p:nvSpPr>
        <p:spPr>
          <a:xfrm>
            <a:off x="6891966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87" name="Google Shape;8787;p220"/>
          <p:cNvSpPr/>
          <p:nvPr/>
        </p:nvSpPr>
        <p:spPr>
          <a:xfrm>
            <a:off x="6477417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88" name="Google Shape;8788;p220"/>
          <p:cNvSpPr/>
          <p:nvPr/>
        </p:nvSpPr>
        <p:spPr>
          <a:xfrm>
            <a:off x="4819220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89" name="Google Shape;8789;p220"/>
          <p:cNvSpPr/>
          <p:nvPr/>
        </p:nvSpPr>
        <p:spPr>
          <a:xfrm>
            <a:off x="8550162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90" name="Google Shape;8790;p220"/>
          <p:cNvSpPr/>
          <p:nvPr/>
        </p:nvSpPr>
        <p:spPr>
          <a:xfrm>
            <a:off x="8135613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91" name="Google Shape;8791;p220"/>
          <p:cNvSpPr/>
          <p:nvPr/>
        </p:nvSpPr>
        <p:spPr>
          <a:xfrm>
            <a:off x="5648318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92" name="Google Shape;8792;p220"/>
          <p:cNvSpPr/>
          <p:nvPr/>
        </p:nvSpPr>
        <p:spPr>
          <a:xfrm>
            <a:off x="7306515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93" name="Google Shape;8793;p220"/>
          <p:cNvSpPr/>
          <p:nvPr/>
        </p:nvSpPr>
        <p:spPr>
          <a:xfrm>
            <a:off x="6891966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94" name="Google Shape;8794;p220"/>
          <p:cNvSpPr/>
          <p:nvPr/>
        </p:nvSpPr>
        <p:spPr>
          <a:xfrm>
            <a:off x="6477417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95" name="Google Shape;8795;p220"/>
          <p:cNvSpPr/>
          <p:nvPr/>
        </p:nvSpPr>
        <p:spPr>
          <a:xfrm>
            <a:off x="8135613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96" name="Google Shape;8796;p220"/>
          <p:cNvSpPr/>
          <p:nvPr/>
        </p:nvSpPr>
        <p:spPr>
          <a:xfrm>
            <a:off x="7306515" y="251003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97" name="Google Shape;8797;p220"/>
          <p:cNvSpPr/>
          <p:nvPr/>
        </p:nvSpPr>
        <p:spPr>
          <a:xfrm>
            <a:off x="6477417" y="251003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98" name="Google Shape;8798;p220"/>
          <p:cNvSpPr/>
          <p:nvPr/>
        </p:nvSpPr>
        <p:spPr>
          <a:xfrm>
            <a:off x="8135613" y="251003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799" name="Google Shape;8799;p220"/>
          <p:cNvSpPr/>
          <p:nvPr/>
        </p:nvSpPr>
        <p:spPr>
          <a:xfrm>
            <a:off x="7306515" y="209554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00" name="Google Shape;8800;p220"/>
          <p:cNvSpPr/>
          <p:nvPr/>
        </p:nvSpPr>
        <p:spPr>
          <a:xfrm>
            <a:off x="6477417" y="209554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01" name="Google Shape;8801;p220"/>
          <p:cNvSpPr/>
          <p:nvPr/>
        </p:nvSpPr>
        <p:spPr>
          <a:xfrm>
            <a:off x="6477417" y="1681051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802" name="Google Shape;8802;p220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6" name="Shape 8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" name="Google Shape;8807;p221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wrong is any answer?</a:t>
            </a:r>
            <a:endParaRPr/>
          </a:p>
        </p:txBody>
      </p:sp>
      <p:cxnSp>
        <p:nvCxnSpPr>
          <p:cNvPr id="8808" name="Google Shape;8808;p221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809" name="Google Shape;8809;p221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10" name="Google Shape;8810;p221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811" name="Google Shape;8811;p221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2" name="Google Shape;8812;p221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3" name="Google Shape;8813;p221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14" name="Google Shape;8814;p221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815" name="Google Shape;8815;p221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816" name="Google Shape;8816;p221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817" name="Google Shape;8817;p221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818" name="Google Shape;8818;p221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819" name="Google Shape;8819;p221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20" name="Google Shape;8820;p221"/>
          <p:cNvSpPr/>
          <p:nvPr/>
        </p:nvSpPr>
        <p:spPr>
          <a:xfrm>
            <a:off x="730651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21" name="Google Shape;8821;p221"/>
          <p:cNvSpPr/>
          <p:nvPr/>
        </p:nvSpPr>
        <p:spPr>
          <a:xfrm>
            <a:off x="6891966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22" name="Google Shape;8822;p221"/>
          <p:cNvSpPr/>
          <p:nvPr/>
        </p:nvSpPr>
        <p:spPr>
          <a:xfrm>
            <a:off x="647741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23" name="Google Shape;8823;p221"/>
          <p:cNvSpPr/>
          <p:nvPr/>
        </p:nvSpPr>
        <p:spPr>
          <a:xfrm>
            <a:off x="606286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24" name="Google Shape;8824;p221"/>
          <p:cNvSpPr/>
          <p:nvPr/>
        </p:nvSpPr>
        <p:spPr>
          <a:xfrm>
            <a:off x="5233769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25" name="Google Shape;8825;p221"/>
          <p:cNvSpPr/>
          <p:nvPr/>
        </p:nvSpPr>
        <p:spPr>
          <a:xfrm>
            <a:off x="4819220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26" name="Google Shape;8826;p221"/>
          <p:cNvSpPr/>
          <p:nvPr/>
        </p:nvSpPr>
        <p:spPr>
          <a:xfrm>
            <a:off x="855016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27" name="Google Shape;8827;p221"/>
          <p:cNvSpPr/>
          <p:nvPr/>
        </p:nvSpPr>
        <p:spPr>
          <a:xfrm>
            <a:off x="10208359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28" name="Google Shape;8828;p221"/>
          <p:cNvSpPr/>
          <p:nvPr/>
        </p:nvSpPr>
        <p:spPr>
          <a:xfrm>
            <a:off x="9793810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29" name="Google Shape;8829;p221"/>
          <p:cNvSpPr/>
          <p:nvPr/>
        </p:nvSpPr>
        <p:spPr>
          <a:xfrm>
            <a:off x="896471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30" name="Google Shape;8830;p221"/>
          <p:cNvSpPr/>
          <p:nvPr/>
        </p:nvSpPr>
        <p:spPr>
          <a:xfrm>
            <a:off x="8135613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31" name="Google Shape;8831;p221"/>
          <p:cNvSpPr/>
          <p:nvPr/>
        </p:nvSpPr>
        <p:spPr>
          <a:xfrm>
            <a:off x="7721064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32" name="Google Shape;8832;p221"/>
          <p:cNvSpPr/>
          <p:nvPr/>
        </p:nvSpPr>
        <p:spPr>
          <a:xfrm>
            <a:off x="399012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33" name="Google Shape;8833;p221"/>
          <p:cNvSpPr/>
          <p:nvPr/>
        </p:nvSpPr>
        <p:spPr>
          <a:xfrm>
            <a:off x="357557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34" name="Google Shape;8834;p221"/>
          <p:cNvSpPr/>
          <p:nvPr/>
        </p:nvSpPr>
        <p:spPr>
          <a:xfrm>
            <a:off x="3161023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35" name="Google Shape;8835;p221"/>
          <p:cNvSpPr/>
          <p:nvPr/>
        </p:nvSpPr>
        <p:spPr>
          <a:xfrm>
            <a:off x="233192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36" name="Google Shape;8836;p221"/>
          <p:cNvSpPr/>
          <p:nvPr/>
        </p:nvSpPr>
        <p:spPr>
          <a:xfrm>
            <a:off x="5648318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37" name="Google Shape;8837;p221"/>
          <p:cNvSpPr/>
          <p:nvPr/>
        </p:nvSpPr>
        <p:spPr>
          <a:xfrm>
            <a:off x="7306515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38" name="Google Shape;8838;p221"/>
          <p:cNvSpPr/>
          <p:nvPr/>
        </p:nvSpPr>
        <p:spPr>
          <a:xfrm>
            <a:off x="6891966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39" name="Google Shape;8839;p221"/>
          <p:cNvSpPr/>
          <p:nvPr/>
        </p:nvSpPr>
        <p:spPr>
          <a:xfrm>
            <a:off x="6477417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40" name="Google Shape;8840;p221"/>
          <p:cNvSpPr/>
          <p:nvPr/>
        </p:nvSpPr>
        <p:spPr>
          <a:xfrm>
            <a:off x="6062867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41" name="Google Shape;8841;p221"/>
          <p:cNvSpPr/>
          <p:nvPr/>
        </p:nvSpPr>
        <p:spPr>
          <a:xfrm>
            <a:off x="5233769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42" name="Google Shape;8842;p221"/>
          <p:cNvSpPr/>
          <p:nvPr/>
        </p:nvSpPr>
        <p:spPr>
          <a:xfrm>
            <a:off x="4819220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43" name="Google Shape;8843;p221"/>
          <p:cNvSpPr/>
          <p:nvPr/>
        </p:nvSpPr>
        <p:spPr>
          <a:xfrm>
            <a:off x="8550162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44" name="Google Shape;8844;p221"/>
          <p:cNvSpPr/>
          <p:nvPr/>
        </p:nvSpPr>
        <p:spPr>
          <a:xfrm>
            <a:off x="8964712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45" name="Google Shape;8845;p221"/>
          <p:cNvSpPr/>
          <p:nvPr/>
        </p:nvSpPr>
        <p:spPr>
          <a:xfrm>
            <a:off x="8135613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46" name="Google Shape;8846;p221"/>
          <p:cNvSpPr/>
          <p:nvPr/>
        </p:nvSpPr>
        <p:spPr>
          <a:xfrm>
            <a:off x="7721064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47" name="Google Shape;8847;p221"/>
          <p:cNvSpPr/>
          <p:nvPr/>
        </p:nvSpPr>
        <p:spPr>
          <a:xfrm>
            <a:off x="3990122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48" name="Google Shape;8848;p221"/>
          <p:cNvSpPr/>
          <p:nvPr/>
        </p:nvSpPr>
        <p:spPr>
          <a:xfrm>
            <a:off x="5648318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49" name="Google Shape;8849;p221"/>
          <p:cNvSpPr/>
          <p:nvPr/>
        </p:nvSpPr>
        <p:spPr>
          <a:xfrm>
            <a:off x="7306515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50" name="Google Shape;8850;p221"/>
          <p:cNvSpPr/>
          <p:nvPr/>
        </p:nvSpPr>
        <p:spPr>
          <a:xfrm>
            <a:off x="6891966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51" name="Google Shape;8851;p221"/>
          <p:cNvSpPr/>
          <p:nvPr/>
        </p:nvSpPr>
        <p:spPr>
          <a:xfrm>
            <a:off x="6477417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52" name="Google Shape;8852;p221"/>
          <p:cNvSpPr/>
          <p:nvPr/>
        </p:nvSpPr>
        <p:spPr>
          <a:xfrm>
            <a:off x="5233769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53" name="Google Shape;8853;p221"/>
          <p:cNvSpPr/>
          <p:nvPr/>
        </p:nvSpPr>
        <p:spPr>
          <a:xfrm>
            <a:off x="4819220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54" name="Google Shape;8854;p221"/>
          <p:cNvSpPr/>
          <p:nvPr/>
        </p:nvSpPr>
        <p:spPr>
          <a:xfrm>
            <a:off x="8550162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55" name="Google Shape;8855;p221"/>
          <p:cNvSpPr/>
          <p:nvPr/>
        </p:nvSpPr>
        <p:spPr>
          <a:xfrm>
            <a:off x="8135613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56" name="Google Shape;8856;p221"/>
          <p:cNvSpPr/>
          <p:nvPr/>
        </p:nvSpPr>
        <p:spPr>
          <a:xfrm>
            <a:off x="7721064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57" name="Google Shape;8857;p221"/>
          <p:cNvSpPr/>
          <p:nvPr/>
        </p:nvSpPr>
        <p:spPr>
          <a:xfrm>
            <a:off x="5648318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58" name="Google Shape;8858;p221"/>
          <p:cNvSpPr/>
          <p:nvPr/>
        </p:nvSpPr>
        <p:spPr>
          <a:xfrm>
            <a:off x="7306515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59" name="Google Shape;8859;p221"/>
          <p:cNvSpPr/>
          <p:nvPr/>
        </p:nvSpPr>
        <p:spPr>
          <a:xfrm>
            <a:off x="6891966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60" name="Google Shape;8860;p221"/>
          <p:cNvSpPr/>
          <p:nvPr/>
        </p:nvSpPr>
        <p:spPr>
          <a:xfrm>
            <a:off x="6477417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61" name="Google Shape;8861;p221"/>
          <p:cNvSpPr/>
          <p:nvPr/>
        </p:nvSpPr>
        <p:spPr>
          <a:xfrm>
            <a:off x="4819220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62" name="Google Shape;8862;p221"/>
          <p:cNvSpPr/>
          <p:nvPr/>
        </p:nvSpPr>
        <p:spPr>
          <a:xfrm>
            <a:off x="8550162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63" name="Google Shape;8863;p221"/>
          <p:cNvSpPr/>
          <p:nvPr/>
        </p:nvSpPr>
        <p:spPr>
          <a:xfrm>
            <a:off x="8135613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64" name="Google Shape;8864;p221"/>
          <p:cNvSpPr/>
          <p:nvPr/>
        </p:nvSpPr>
        <p:spPr>
          <a:xfrm>
            <a:off x="5648318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65" name="Google Shape;8865;p221"/>
          <p:cNvSpPr/>
          <p:nvPr/>
        </p:nvSpPr>
        <p:spPr>
          <a:xfrm>
            <a:off x="7306515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66" name="Google Shape;8866;p221"/>
          <p:cNvSpPr/>
          <p:nvPr/>
        </p:nvSpPr>
        <p:spPr>
          <a:xfrm>
            <a:off x="6891966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67" name="Google Shape;8867;p221"/>
          <p:cNvSpPr/>
          <p:nvPr/>
        </p:nvSpPr>
        <p:spPr>
          <a:xfrm>
            <a:off x="6477417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68" name="Google Shape;8868;p221"/>
          <p:cNvSpPr/>
          <p:nvPr/>
        </p:nvSpPr>
        <p:spPr>
          <a:xfrm>
            <a:off x="8135613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69" name="Google Shape;8869;p221"/>
          <p:cNvSpPr/>
          <p:nvPr/>
        </p:nvSpPr>
        <p:spPr>
          <a:xfrm>
            <a:off x="7306515" y="251003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70" name="Google Shape;8870;p221"/>
          <p:cNvSpPr/>
          <p:nvPr/>
        </p:nvSpPr>
        <p:spPr>
          <a:xfrm>
            <a:off x="6477417" y="251003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71" name="Google Shape;8871;p221"/>
          <p:cNvSpPr/>
          <p:nvPr/>
        </p:nvSpPr>
        <p:spPr>
          <a:xfrm>
            <a:off x="8135613" y="251003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72" name="Google Shape;8872;p221"/>
          <p:cNvSpPr/>
          <p:nvPr/>
        </p:nvSpPr>
        <p:spPr>
          <a:xfrm>
            <a:off x="7306515" y="209554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73" name="Google Shape;8873;p221"/>
          <p:cNvSpPr/>
          <p:nvPr/>
        </p:nvSpPr>
        <p:spPr>
          <a:xfrm>
            <a:off x="6477417" y="209554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74" name="Google Shape;8874;p221"/>
          <p:cNvSpPr/>
          <p:nvPr/>
        </p:nvSpPr>
        <p:spPr>
          <a:xfrm>
            <a:off x="6477417" y="1681051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875" name="Google Shape;8875;p221"/>
          <p:cNvCxnSpPr/>
          <p:nvPr/>
        </p:nvCxnSpPr>
        <p:spPr>
          <a:xfrm rot="10800000">
            <a:off x="4388094" y="1956395"/>
            <a:ext cx="0" cy="31572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6" name="Google Shape;8876;p221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7" name="Google Shape;8877;p221"/>
          <p:cNvCxnSpPr/>
          <p:nvPr/>
        </p:nvCxnSpPr>
        <p:spPr>
          <a:xfrm rot="10800000">
            <a:off x="4958099" y="1956312"/>
            <a:ext cx="0" cy="1193400"/>
          </a:xfrm>
          <a:prstGeom prst="straightConnector1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78" name="Google Shape;8878;p221"/>
          <p:cNvCxnSpPr/>
          <p:nvPr/>
        </p:nvCxnSpPr>
        <p:spPr>
          <a:xfrm>
            <a:off x="3847534" y="2502071"/>
            <a:ext cx="557400" cy="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879" name="Google Shape;8879;p221"/>
          <p:cNvCxnSpPr/>
          <p:nvPr/>
        </p:nvCxnSpPr>
        <p:spPr>
          <a:xfrm rot="10800000">
            <a:off x="4958056" y="2502071"/>
            <a:ext cx="557400" cy="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80" name="Google Shape;8880;p221"/>
          <p:cNvSpPr txBox="1"/>
          <p:nvPr/>
        </p:nvSpPr>
        <p:spPr>
          <a:xfrm>
            <a:off x="4463408" y="2110766"/>
            <a:ext cx="459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</a:t>
            </a:r>
            <a:endParaRPr sz="3300">
              <a:solidFill>
                <a:srgbClr val="E1DDBF"/>
              </a:solidFill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4" name="Shape 8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5" name="Google Shape;8885;p222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wrong is an answer?</a:t>
            </a:r>
            <a:endParaRPr/>
          </a:p>
        </p:txBody>
      </p:sp>
      <p:cxnSp>
        <p:nvCxnSpPr>
          <p:cNvPr id="8886" name="Google Shape;8886;p222"/>
          <p:cNvCxnSpPr/>
          <p:nvPr/>
        </p:nvCxnSpPr>
        <p:spPr>
          <a:xfrm>
            <a:off x="1515695" y="5100013"/>
            <a:ext cx="9314400" cy="0"/>
          </a:xfrm>
          <a:prstGeom prst="straightConnector1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8887" name="Google Shape;8887;p222"/>
          <p:cNvCxnSpPr/>
          <p:nvPr/>
        </p:nvCxnSpPr>
        <p:spPr>
          <a:xfrm rot="10800000">
            <a:off x="6185460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88" name="Google Shape;8888;p222"/>
          <p:cNvSpPr txBox="1"/>
          <p:nvPr/>
        </p:nvSpPr>
        <p:spPr>
          <a:xfrm>
            <a:off x="3018436" y="5686018"/>
            <a:ext cx="592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Number of M&amp;Ms in a bag</a:t>
            </a:r>
            <a:endParaRPr sz="3300">
              <a:solidFill>
                <a:srgbClr val="E1DDBF"/>
              </a:solidFill>
            </a:endParaRPr>
          </a:p>
        </p:txBody>
      </p:sp>
      <p:cxnSp>
        <p:nvCxnSpPr>
          <p:cNvPr id="8889" name="Google Shape;8889;p222"/>
          <p:cNvCxnSpPr/>
          <p:nvPr/>
        </p:nvCxnSpPr>
        <p:spPr>
          <a:xfrm rot="10800000">
            <a:off x="286906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0" name="Google Shape;8890;p222"/>
          <p:cNvCxnSpPr/>
          <p:nvPr/>
        </p:nvCxnSpPr>
        <p:spPr>
          <a:xfrm rot="10800000">
            <a:off x="7843656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91" name="Google Shape;8891;p222"/>
          <p:cNvCxnSpPr/>
          <p:nvPr/>
        </p:nvCxnSpPr>
        <p:spPr>
          <a:xfrm rot="10800000">
            <a:off x="950185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92" name="Google Shape;8892;p222"/>
          <p:cNvSpPr txBox="1"/>
          <p:nvPr/>
        </p:nvSpPr>
        <p:spPr>
          <a:xfrm>
            <a:off x="5795154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54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893" name="Google Shape;8893;p222"/>
          <p:cNvSpPr txBox="1"/>
          <p:nvPr/>
        </p:nvSpPr>
        <p:spPr>
          <a:xfrm>
            <a:off x="745335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58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894" name="Google Shape;8894;p222"/>
          <p:cNvSpPr txBox="1"/>
          <p:nvPr/>
        </p:nvSpPr>
        <p:spPr>
          <a:xfrm>
            <a:off x="911154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62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895" name="Google Shape;8895;p222"/>
          <p:cNvSpPr txBox="1"/>
          <p:nvPr/>
        </p:nvSpPr>
        <p:spPr>
          <a:xfrm>
            <a:off x="4136957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50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896" name="Google Shape;8896;p222"/>
          <p:cNvSpPr txBox="1"/>
          <p:nvPr/>
        </p:nvSpPr>
        <p:spPr>
          <a:xfrm>
            <a:off x="2478761" y="5155734"/>
            <a:ext cx="768600" cy="7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4C837A"/>
                </a:solidFill>
              </a:rPr>
              <a:t>46</a:t>
            </a:r>
            <a:endParaRPr sz="2400">
              <a:solidFill>
                <a:srgbClr val="4C837A"/>
              </a:solidFill>
            </a:endParaRPr>
          </a:p>
        </p:txBody>
      </p:sp>
      <p:sp>
        <p:nvSpPr>
          <p:cNvPr id="8897" name="Google Shape;8897;p222"/>
          <p:cNvSpPr/>
          <p:nvPr/>
        </p:nvSpPr>
        <p:spPr>
          <a:xfrm>
            <a:off x="5648318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98" name="Google Shape;8898;p222"/>
          <p:cNvSpPr/>
          <p:nvPr/>
        </p:nvSpPr>
        <p:spPr>
          <a:xfrm>
            <a:off x="730651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899" name="Google Shape;8899;p222"/>
          <p:cNvSpPr/>
          <p:nvPr/>
        </p:nvSpPr>
        <p:spPr>
          <a:xfrm>
            <a:off x="6891966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00" name="Google Shape;8900;p222"/>
          <p:cNvSpPr/>
          <p:nvPr/>
        </p:nvSpPr>
        <p:spPr>
          <a:xfrm>
            <a:off x="647741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01" name="Google Shape;8901;p222"/>
          <p:cNvSpPr/>
          <p:nvPr/>
        </p:nvSpPr>
        <p:spPr>
          <a:xfrm>
            <a:off x="6062867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02" name="Google Shape;8902;p222"/>
          <p:cNvSpPr/>
          <p:nvPr/>
        </p:nvSpPr>
        <p:spPr>
          <a:xfrm>
            <a:off x="5233769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03" name="Google Shape;8903;p222"/>
          <p:cNvSpPr/>
          <p:nvPr/>
        </p:nvSpPr>
        <p:spPr>
          <a:xfrm>
            <a:off x="4819220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04" name="Google Shape;8904;p222"/>
          <p:cNvSpPr/>
          <p:nvPr/>
        </p:nvSpPr>
        <p:spPr>
          <a:xfrm>
            <a:off x="855016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05" name="Google Shape;8905;p222"/>
          <p:cNvSpPr/>
          <p:nvPr/>
        </p:nvSpPr>
        <p:spPr>
          <a:xfrm>
            <a:off x="10208359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06" name="Google Shape;8906;p222"/>
          <p:cNvSpPr/>
          <p:nvPr/>
        </p:nvSpPr>
        <p:spPr>
          <a:xfrm>
            <a:off x="9793810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07" name="Google Shape;8907;p222"/>
          <p:cNvSpPr/>
          <p:nvPr/>
        </p:nvSpPr>
        <p:spPr>
          <a:xfrm>
            <a:off x="896471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08" name="Google Shape;8908;p222"/>
          <p:cNvSpPr/>
          <p:nvPr/>
        </p:nvSpPr>
        <p:spPr>
          <a:xfrm>
            <a:off x="8135613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09" name="Google Shape;8909;p222"/>
          <p:cNvSpPr/>
          <p:nvPr/>
        </p:nvSpPr>
        <p:spPr>
          <a:xfrm>
            <a:off x="7721064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10" name="Google Shape;8910;p222"/>
          <p:cNvSpPr/>
          <p:nvPr/>
        </p:nvSpPr>
        <p:spPr>
          <a:xfrm>
            <a:off x="399012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11" name="Google Shape;8911;p222"/>
          <p:cNvSpPr/>
          <p:nvPr/>
        </p:nvSpPr>
        <p:spPr>
          <a:xfrm>
            <a:off x="3575572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12" name="Google Shape;8912;p222"/>
          <p:cNvSpPr/>
          <p:nvPr/>
        </p:nvSpPr>
        <p:spPr>
          <a:xfrm>
            <a:off x="3161023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13" name="Google Shape;8913;p222"/>
          <p:cNvSpPr/>
          <p:nvPr/>
        </p:nvSpPr>
        <p:spPr>
          <a:xfrm>
            <a:off x="2331925" y="458248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14" name="Google Shape;8914;p222"/>
          <p:cNvSpPr/>
          <p:nvPr/>
        </p:nvSpPr>
        <p:spPr>
          <a:xfrm>
            <a:off x="5648318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15" name="Google Shape;8915;p222"/>
          <p:cNvSpPr/>
          <p:nvPr/>
        </p:nvSpPr>
        <p:spPr>
          <a:xfrm>
            <a:off x="7306515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16" name="Google Shape;8916;p222"/>
          <p:cNvSpPr/>
          <p:nvPr/>
        </p:nvSpPr>
        <p:spPr>
          <a:xfrm>
            <a:off x="6891966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17" name="Google Shape;8917;p222"/>
          <p:cNvSpPr/>
          <p:nvPr/>
        </p:nvSpPr>
        <p:spPr>
          <a:xfrm>
            <a:off x="6477417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18" name="Google Shape;8918;p222"/>
          <p:cNvSpPr/>
          <p:nvPr/>
        </p:nvSpPr>
        <p:spPr>
          <a:xfrm>
            <a:off x="6062867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19" name="Google Shape;8919;p222"/>
          <p:cNvSpPr/>
          <p:nvPr/>
        </p:nvSpPr>
        <p:spPr>
          <a:xfrm>
            <a:off x="5233769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20" name="Google Shape;8920;p222"/>
          <p:cNvSpPr/>
          <p:nvPr/>
        </p:nvSpPr>
        <p:spPr>
          <a:xfrm>
            <a:off x="4819220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21" name="Google Shape;8921;p222"/>
          <p:cNvSpPr/>
          <p:nvPr/>
        </p:nvSpPr>
        <p:spPr>
          <a:xfrm>
            <a:off x="8550162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22" name="Google Shape;8922;p222"/>
          <p:cNvSpPr/>
          <p:nvPr/>
        </p:nvSpPr>
        <p:spPr>
          <a:xfrm>
            <a:off x="8964712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23" name="Google Shape;8923;p222"/>
          <p:cNvSpPr/>
          <p:nvPr/>
        </p:nvSpPr>
        <p:spPr>
          <a:xfrm>
            <a:off x="8135613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24" name="Google Shape;8924;p222"/>
          <p:cNvSpPr/>
          <p:nvPr/>
        </p:nvSpPr>
        <p:spPr>
          <a:xfrm>
            <a:off x="7721064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25" name="Google Shape;8925;p222"/>
          <p:cNvSpPr/>
          <p:nvPr/>
        </p:nvSpPr>
        <p:spPr>
          <a:xfrm>
            <a:off x="3990122" y="4167994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26" name="Google Shape;8926;p222"/>
          <p:cNvSpPr/>
          <p:nvPr/>
        </p:nvSpPr>
        <p:spPr>
          <a:xfrm>
            <a:off x="5648318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27" name="Google Shape;8927;p222"/>
          <p:cNvSpPr/>
          <p:nvPr/>
        </p:nvSpPr>
        <p:spPr>
          <a:xfrm>
            <a:off x="7306515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28" name="Google Shape;8928;p222"/>
          <p:cNvSpPr/>
          <p:nvPr/>
        </p:nvSpPr>
        <p:spPr>
          <a:xfrm>
            <a:off x="6891966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29" name="Google Shape;8929;p222"/>
          <p:cNvSpPr/>
          <p:nvPr/>
        </p:nvSpPr>
        <p:spPr>
          <a:xfrm>
            <a:off x="6477417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30" name="Google Shape;8930;p222"/>
          <p:cNvSpPr/>
          <p:nvPr/>
        </p:nvSpPr>
        <p:spPr>
          <a:xfrm>
            <a:off x="5233769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31" name="Google Shape;8931;p222"/>
          <p:cNvSpPr/>
          <p:nvPr/>
        </p:nvSpPr>
        <p:spPr>
          <a:xfrm>
            <a:off x="4819220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32" name="Google Shape;8932;p222"/>
          <p:cNvSpPr/>
          <p:nvPr/>
        </p:nvSpPr>
        <p:spPr>
          <a:xfrm>
            <a:off x="8550162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33" name="Google Shape;8933;p222"/>
          <p:cNvSpPr/>
          <p:nvPr/>
        </p:nvSpPr>
        <p:spPr>
          <a:xfrm>
            <a:off x="8135613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34" name="Google Shape;8934;p222"/>
          <p:cNvSpPr/>
          <p:nvPr/>
        </p:nvSpPr>
        <p:spPr>
          <a:xfrm>
            <a:off x="7721064" y="375350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35" name="Google Shape;8935;p222"/>
          <p:cNvSpPr/>
          <p:nvPr/>
        </p:nvSpPr>
        <p:spPr>
          <a:xfrm>
            <a:off x="5648318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36" name="Google Shape;8936;p222"/>
          <p:cNvSpPr/>
          <p:nvPr/>
        </p:nvSpPr>
        <p:spPr>
          <a:xfrm>
            <a:off x="7306515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37" name="Google Shape;8937;p222"/>
          <p:cNvSpPr/>
          <p:nvPr/>
        </p:nvSpPr>
        <p:spPr>
          <a:xfrm>
            <a:off x="6891966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38" name="Google Shape;8938;p222"/>
          <p:cNvSpPr/>
          <p:nvPr/>
        </p:nvSpPr>
        <p:spPr>
          <a:xfrm>
            <a:off x="6477417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39" name="Google Shape;8939;p222"/>
          <p:cNvSpPr/>
          <p:nvPr/>
        </p:nvSpPr>
        <p:spPr>
          <a:xfrm>
            <a:off x="4819220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40" name="Google Shape;8940;p222"/>
          <p:cNvSpPr/>
          <p:nvPr/>
        </p:nvSpPr>
        <p:spPr>
          <a:xfrm>
            <a:off x="8550162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41" name="Google Shape;8941;p222"/>
          <p:cNvSpPr/>
          <p:nvPr/>
        </p:nvSpPr>
        <p:spPr>
          <a:xfrm>
            <a:off x="8135613" y="333901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42" name="Google Shape;8942;p222"/>
          <p:cNvSpPr/>
          <p:nvPr/>
        </p:nvSpPr>
        <p:spPr>
          <a:xfrm>
            <a:off x="5648318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43" name="Google Shape;8943;p222"/>
          <p:cNvSpPr/>
          <p:nvPr/>
        </p:nvSpPr>
        <p:spPr>
          <a:xfrm>
            <a:off x="7306515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44" name="Google Shape;8944;p222"/>
          <p:cNvSpPr/>
          <p:nvPr/>
        </p:nvSpPr>
        <p:spPr>
          <a:xfrm>
            <a:off x="6891966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45" name="Google Shape;8945;p222"/>
          <p:cNvSpPr/>
          <p:nvPr/>
        </p:nvSpPr>
        <p:spPr>
          <a:xfrm>
            <a:off x="6477417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46" name="Google Shape;8946;p222"/>
          <p:cNvSpPr/>
          <p:nvPr/>
        </p:nvSpPr>
        <p:spPr>
          <a:xfrm>
            <a:off x="8135613" y="2924523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47" name="Google Shape;8947;p222"/>
          <p:cNvSpPr/>
          <p:nvPr/>
        </p:nvSpPr>
        <p:spPr>
          <a:xfrm>
            <a:off x="7306515" y="251003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48" name="Google Shape;8948;p222"/>
          <p:cNvSpPr/>
          <p:nvPr/>
        </p:nvSpPr>
        <p:spPr>
          <a:xfrm>
            <a:off x="6477417" y="251003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49" name="Google Shape;8949;p222"/>
          <p:cNvSpPr/>
          <p:nvPr/>
        </p:nvSpPr>
        <p:spPr>
          <a:xfrm>
            <a:off x="8135613" y="251003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50" name="Google Shape;8950;p222"/>
          <p:cNvSpPr/>
          <p:nvPr/>
        </p:nvSpPr>
        <p:spPr>
          <a:xfrm>
            <a:off x="7306515" y="209554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51" name="Google Shape;8951;p222"/>
          <p:cNvSpPr/>
          <p:nvPr/>
        </p:nvSpPr>
        <p:spPr>
          <a:xfrm>
            <a:off x="6477417" y="2095542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952" name="Google Shape;8952;p222"/>
          <p:cNvSpPr/>
          <p:nvPr/>
        </p:nvSpPr>
        <p:spPr>
          <a:xfrm>
            <a:off x="6477417" y="1681051"/>
            <a:ext cx="293400" cy="293400"/>
          </a:xfrm>
          <a:prstGeom prst="ellipse">
            <a:avLst/>
          </a:prstGeom>
          <a:solidFill>
            <a:srgbClr val="E1DDBF"/>
          </a:solidFill>
          <a:ln cap="flat" cmpd="sng" w="1905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cxnSp>
        <p:nvCxnSpPr>
          <p:cNvPr id="8953" name="Google Shape;8953;p222"/>
          <p:cNvCxnSpPr/>
          <p:nvPr/>
        </p:nvCxnSpPr>
        <p:spPr>
          <a:xfrm rot="10800000">
            <a:off x="4388094" y="1956395"/>
            <a:ext cx="0" cy="31572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4" name="Google Shape;8954;p222"/>
          <p:cNvCxnSpPr/>
          <p:nvPr/>
        </p:nvCxnSpPr>
        <p:spPr>
          <a:xfrm rot="10800000">
            <a:off x="4527263" y="4875516"/>
            <a:ext cx="0" cy="2178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5" name="Google Shape;8955;p222"/>
          <p:cNvCxnSpPr/>
          <p:nvPr/>
        </p:nvCxnSpPr>
        <p:spPr>
          <a:xfrm rot="10800000">
            <a:off x="4958099" y="1956312"/>
            <a:ext cx="0" cy="1193400"/>
          </a:xfrm>
          <a:prstGeom prst="straightConnector1">
            <a:avLst/>
          </a:prstGeom>
          <a:noFill/>
          <a:ln cap="flat" cmpd="sng" w="19050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56" name="Google Shape;8956;p222"/>
          <p:cNvCxnSpPr/>
          <p:nvPr/>
        </p:nvCxnSpPr>
        <p:spPr>
          <a:xfrm>
            <a:off x="3847534" y="2502071"/>
            <a:ext cx="557400" cy="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57" name="Google Shape;8957;p222"/>
          <p:cNvCxnSpPr/>
          <p:nvPr/>
        </p:nvCxnSpPr>
        <p:spPr>
          <a:xfrm rot="10800000">
            <a:off x="4958056" y="2502071"/>
            <a:ext cx="557400" cy="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958" name="Google Shape;8958;p222"/>
          <p:cNvSpPr txBox="1"/>
          <p:nvPr/>
        </p:nvSpPr>
        <p:spPr>
          <a:xfrm>
            <a:off x="4463396" y="2110775"/>
            <a:ext cx="6492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</a:t>
            </a:r>
            <a:r>
              <a:rPr baseline="-25000" lang="en-US" sz="3300">
                <a:solidFill>
                  <a:srgbClr val="E1DDBF"/>
                </a:solidFill>
              </a:rPr>
              <a:t>i</a:t>
            </a:r>
            <a:endParaRPr baseline="-25000" sz="3300">
              <a:solidFill>
                <a:srgbClr val="E1DDBF"/>
              </a:solidFill>
            </a:endParaRPr>
          </a:p>
        </p:txBody>
      </p:sp>
      <p:sp>
        <p:nvSpPr>
          <p:cNvPr id="8959" name="Google Shape;8959;p222"/>
          <p:cNvSpPr txBox="1"/>
          <p:nvPr/>
        </p:nvSpPr>
        <p:spPr>
          <a:xfrm>
            <a:off x="5085232" y="3146992"/>
            <a:ext cx="459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E1DDBF"/>
                </a:solidFill>
              </a:rPr>
              <a:t>i</a:t>
            </a:r>
            <a:endParaRPr baseline="-25000" sz="2400">
              <a:solidFill>
                <a:srgbClr val="E1DDBF"/>
              </a:solidFill>
            </a:endParaRP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3" name="Shape 8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4" name="Google Shape;8964;p223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cost of being off by d?</a:t>
            </a:r>
            <a:endParaRPr/>
          </a:p>
        </p:txBody>
      </p:sp>
      <p:sp>
        <p:nvSpPr>
          <p:cNvPr id="8965" name="Google Shape;8965;p223"/>
          <p:cNvSpPr txBox="1"/>
          <p:nvPr/>
        </p:nvSpPr>
        <p:spPr>
          <a:xfrm>
            <a:off x="8596100" y="1473800"/>
            <a:ext cx="3416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 = n</a:t>
            </a:r>
            <a:r>
              <a:rPr baseline="-25000" lang="en-US" sz="3300">
                <a:solidFill>
                  <a:srgbClr val="E1DDBF"/>
                </a:solidFill>
              </a:rPr>
              <a:t>actual</a:t>
            </a:r>
            <a:r>
              <a:rPr lang="en-US" sz="3300">
                <a:solidFill>
                  <a:srgbClr val="E1DDBF"/>
                </a:solidFill>
              </a:rPr>
              <a:t> - n</a:t>
            </a:r>
            <a:r>
              <a:rPr baseline="-25000" lang="en-US" sz="3300">
                <a:solidFill>
                  <a:srgbClr val="E1DDBF"/>
                </a:solidFill>
              </a:rPr>
              <a:t>guess</a:t>
            </a:r>
            <a:r>
              <a:rPr lang="en-US" sz="3300">
                <a:solidFill>
                  <a:srgbClr val="E1DDBF"/>
                </a:solidFill>
              </a:rPr>
              <a:t> </a:t>
            </a:r>
            <a:endParaRPr baseline="-25000" sz="3300">
              <a:solidFill>
                <a:srgbClr val="E1DDBF"/>
              </a:solidFill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9" name="Shape 8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" name="Google Shape;8970;p224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cost of being off by d?</a:t>
            </a:r>
            <a:endParaRPr/>
          </a:p>
        </p:txBody>
      </p:sp>
      <p:sp>
        <p:nvSpPr>
          <p:cNvPr id="8971" name="Google Shape;8971;p224"/>
          <p:cNvSpPr txBox="1"/>
          <p:nvPr/>
        </p:nvSpPr>
        <p:spPr>
          <a:xfrm>
            <a:off x="1554559" y="2199158"/>
            <a:ext cx="2979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cost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candidate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</a:t>
            </a:r>
            <a:r>
              <a:rPr baseline="30000" lang="en-US" sz="3300">
                <a:solidFill>
                  <a:srgbClr val="E1DDBF"/>
                </a:solidFill>
              </a:rPr>
              <a:t>2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300">
              <a:solidFill>
                <a:srgbClr val="E1DDBF"/>
              </a:solidFill>
            </a:endParaRPr>
          </a:p>
        </p:txBody>
      </p:sp>
      <p:cxnSp>
        <p:nvCxnSpPr>
          <p:cNvPr id="8972" name="Google Shape;8972;p224"/>
          <p:cNvCxnSpPr/>
          <p:nvPr/>
        </p:nvCxnSpPr>
        <p:spPr>
          <a:xfrm>
            <a:off x="1632287" y="3680778"/>
            <a:ext cx="725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73" name="Google Shape;8973;p224"/>
          <p:cNvSpPr txBox="1"/>
          <p:nvPr/>
        </p:nvSpPr>
        <p:spPr>
          <a:xfrm>
            <a:off x="8596100" y="1473800"/>
            <a:ext cx="3416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 = n</a:t>
            </a:r>
            <a:r>
              <a:rPr baseline="-25000" lang="en-US" sz="3300">
                <a:solidFill>
                  <a:srgbClr val="E1DDBF"/>
                </a:solidFill>
              </a:rPr>
              <a:t>actual</a:t>
            </a:r>
            <a:r>
              <a:rPr lang="en-US" sz="3300">
                <a:solidFill>
                  <a:srgbClr val="E1DDBF"/>
                </a:solidFill>
              </a:rPr>
              <a:t> - n</a:t>
            </a:r>
            <a:r>
              <a:rPr baseline="-25000" lang="en-US" sz="3300">
                <a:solidFill>
                  <a:srgbClr val="E1DDBF"/>
                </a:solidFill>
              </a:rPr>
              <a:t>guess</a:t>
            </a:r>
            <a:r>
              <a:rPr lang="en-US" sz="3300">
                <a:solidFill>
                  <a:srgbClr val="E1DDBF"/>
                </a:solidFill>
              </a:rPr>
              <a:t> </a:t>
            </a:r>
            <a:endParaRPr baseline="-25000" sz="3300">
              <a:solidFill>
                <a:srgbClr val="E1DDBF"/>
              </a:solidFill>
            </a:endParaRP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77" name="Shape 8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8" name="Google Shape;8978;p225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cost of being off by d?</a:t>
            </a:r>
            <a:endParaRPr/>
          </a:p>
        </p:txBody>
      </p:sp>
      <p:sp>
        <p:nvSpPr>
          <p:cNvPr id="8979" name="Google Shape;8979;p225"/>
          <p:cNvSpPr txBox="1"/>
          <p:nvPr/>
        </p:nvSpPr>
        <p:spPr>
          <a:xfrm>
            <a:off x="1554559" y="2199158"/>
            <a:ext cx="2979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cost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candidate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</a:t>
            </a:r>
            <a:r>
              <a:rPr baseline="30000" lang="en-US" sz="3300">
                <a:solidFill>
                  <a:srgbClr val="E1DDBF"/>
                </a:solidFill>
              </a:rPr>
              <a:t>2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300">
              <a:solidFill>
                <a:srgbClr val="E1DDBF"/>
              </a:solidFill>
            </a:endParaRPr>
          </a:p>
        </p:txBody>
      </p:sp>
      <p:sp>
        <p:nvSpPr>
          <p:cNvPr id="8980" name="Google Shape;8980;p225"/>
          <p:cNvSpPr txBox="1"/>
          <p:nvPr/>
        </p:nvSpPr>
        <p:spPr>
          <a:xfrm>
            <a:off x="4326211" y="2199158"/>
            <a:ext cx="51567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cost of being off by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1		2		4		8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300">
              <a:solidFill>
                <a:srgbClr val="E1DDBF"/>
              </a:solidFill>
            </a:endParaRPr>
          </a:p>
        </p:txBody>
      </p:sp>
      <p:cxnSp>
        <p:nvCxnSpPr>
          <p:cNvPr id="8981" name="Google Shape;8981;p225"/>
          <p:cNvCxnSpPr/>
          <p:nvPr/>
        </p:nvCxnSpPr>
        <p:spPr>
          <a:xfrm>
            <a:off x="1632287" y="3680778"/>
            <a:ext cx="725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82" name="Google Shape;8982;p225"/>
          <p:cNvCxnSpPr/>
          <p:nvPr/>
        </p:nvCxnSpPr>
        <p:spPr>
          <a:xfrm>
            <a:off x="4158446" y="2411401"/>
            <a:ext cx="0" cy="37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83" name="Google Shape;8983;p225"/>
          <p:cNvSpPr txBox="1"/>
          <p:nvPr/>
        </p:nvSpPr>
        <p:spPr>
          <a:xfrm>
            <a:off x="8596100" y="1473800"/>
            <a:ext cx="3416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 = n</a:t>
            </a:r>
            <a:r>
              <a:rPr baseline="-25000" lang="en-US" sz="3300">
                <a:solidFill>
                  <a:srgbClr val="E1DDBF"/>
                </a:solidFill>
              </a:rPr>
              <a:t>actual</a:t>
            </a:r>
            <a:r>
              <a:rPr lang="en-US" sz="3300">
                <a:solidFill>
                  <a:srgbClr val="E1DDBF"/>
                </a:solidFill>
              </a:rPr>
              <a:t> - n</a:t>
            </a:r>
            <a:r>
              <a:rPr baseline="-25000" lang="en-US" sz="3300">
                <a:solidFill>
                  <a:srgbClr val="E1DDBF"/>
                </a:solidFill>
              </a:rPr>
              <a:t>guess</a:t>
            </a:r>
            <a:r>
              <a:rPr lang="en-US" sz="3300">
                <a:solidFill>
                  <a:srgbClr val="E1DDBF"/>
                </a:solidFill>
              </a:rPr>
              <a:t> </a:t>
            </a:r>
            <a:endParaRPr baseline="-25000" sz="3300">
              <a:solidFill>
                <a:srgbClr val="E1DDBF"/>
              </a:solidFill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7" name="Shape 8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8" name="Google Shape;8988;p226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cost of being off by d?</a:t>
            </a:r>
            <a:endParaRPr/>
          </a:p>
        </p:txBody>
      </p:sp>
      <p:sp>
        <p:nvSpPr>
          <p:cNvPr id="8989" name="Google Shape;8989;p226"/>
          <p:cNvSpPr txBox="1"/>
          <p:nvPr/>
        </p:nvSpPr>
        <p:spPr>
          <a:xfrm>
            <a:off x="1554559" y="2199158"/>
            <a:ext cx="2979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cost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candidate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</a:t>
            </a:r>
            <a:r>
              <a:rPr baseline="30000" lang="en-US" sz="3300">
                <a:solidFill>
                  <a:srgbClr val="E1DDBF"/>
                </a:solidFill>
              </a:rPr>
              <a:t>2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300">
              <a:solidFill>
                <a:srgbClr val="E1DDBF"/>
              </a:solidFill>
            </a:endParaRPr>
          </a:p>
        </p:txBody>
      </p:sp>
      <p:sp>
        <p:nvSpPr>
          <p:cNvPr id="8990" name="Google Shape;8990;p226"/>
          <p:cNvSpPr txBox="1"/>
          <p:nvPr/>
        </p:nvSpPr>
        <p:spPr>
          <a:xfrm>
            <a:off x="4326211" y="2199158"/>
            <a:ext cx="51567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cost of being off by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1		2		4		8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4		16		64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300">
              <a:solidFill>
                <a:srgbClr val="E1DDBF"/>
              </a:solidFill>
            </a:endParaRPr>
          </a:p>
        </p:txBody>
      </p:sp>
      <p:cxnSp>
        <p:nvCxnSpPr>
          <p:cNvPr id="8991" name="Google Shape;8991;p226"/>
          <p:cNvCxnSpPr/>
          <p:nvPr/>
        </p:nvCxnSpPr>
        <p:spPr>
          <a:xfrm>
            <a:off x="1632287" y="3680778"/>
            <a:ext cx="725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992" name="Google Shape;8992;p226"/>
          <p:cNvCxnSpPr/>
          <p:nvPr/>
        </p:nvCxnSpPr>
        <p:spPr>
          <a:xfrm>
            <a:off x="4158446" y="2411401"/>
            <a:ext cx="0" cy="37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993" name="Google Shape;8993;p226"/>
          <p:cNvSpPr txBox="1"/>
          <p:nvPr/>
        </p:nvSpPr>
        <p:spPr>
          <a:xfrm>
            <a:off x="8596100" y="1473800"/>
            <a:ext cx="3416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 = n</a:t>
            </a:r>
            <a:r>
              <a:rPr baseline="-25000" lang="en-US" sz="3300">
                <a:solidFill>
                  <a:srgbClr val="E1DDBF"/>
                </a:solidFill>
              </a:rPr>
              <a:t>actual</a:t>
            </a:r>
            <a:r>
              <a:rPr lang="en-US" sz="3300">
                <a:solidFill>
                  <a:srgbClr val="E1DDBF"/>
                </a:solidFill>
              </a:rPr>
              <a:t> - n</a:t>
            </a:r>
            <a:r>
              <a:rPr baseline="-25000" lang="en-US" sz="3300">
                <a:solidFill>
                  <a:srgbClr val="E1DDBF"/>
                </a:solidFill>
              </a:rPr>
              <a:t>guess</a:t>
            </a:r>
            <a:r>
              <a:rPr lang="en-US" sz="3300">
                <a:solidFill>
                  <a:srgbClr val="E1DDBF"/>
                </a:solidFill>
              </a:rPr>
              <a:t> </a:t>
            </a:r>
            <a:endParaRPr baseline="-25000" sz="3300">
              <a:solidFill>
                <a:srgbClr val="E1DDB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0" name="Google Shape;36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7047" y="3058967"/>
            <a:ext cx="3496022" cy="33894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3814" y="111043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56637" y="1110431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6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58515" y="1110432"/>
            <a:ext cx="1264522" cy="1226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65"/>
          <p:cNvSpPr/>
          <p:nvPr/>
        </p:nvSpPr>
        <p:spPr>
          <a:xfrm>
            <a:off x="4541837" y="4945062"/>
            <a:ext cx="1143000" cy="1143000"/>
          </a:xfrm>
          <a:prstGeom prst="rect">
            <a:avLst/>
          </a:prstGeom>
          <a:noFill/>
          <a:ln cap="flat" cmpd="sng" w="76200">
            <a:solidFill>
              <a:srgbClr val="9458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65" name="Google Shape;365;p65"/>
          <p:cNvCxnSpPr/>
          <p:nvPr/>
        </p:nvCxnSpPr>
        <p:spPr>
          <a:xfrm flipH="1" rot="10800000">
            <a:off x="5684837" y="2361488"/>
            <a:ext cx="4191000" cy="3726574"/>
          </a:xfrm>
          <a:prstGeom prst="straightConnector1">
            <a:avLst/>
          </a:prstGeom>
          <a:noFill/>
          <a:ln cap="flat" cmpd="sng" w="2857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6" name="Google Shape;366;p65"/>
          <p:cNvCxnSpPr/>
          <p:nvPr/>
        </p:nvCxnSpPr>
        <p:spPr>
          <a:xfrm flipH="1" rot="10800000">
            <a:off x="4541837" y="1135062"/>
            <a:ext cx="4114800" cy="3810000"/>
          </a:xfrm>
          <a:prstGeom prst="straightConnector1">
            <a:avLst/>
          </a:prstGeom>
          <a:noFill/>
          <a:ln cap="flat" cmpd="sng" w="2857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97" name="Shape 8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8" name="Google Shape;8998;p227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cost of being off by d?</a:t>
            </a:r>
            <a:endParaRPr/>
          </a:p>
        </p:txBody>
      </p:sp>
      <p:sp>
        <p:nvSpPr>
          <p:cNvPr id="8999" name="Google Shape;8999;p227"/>
          <p:cNvSpPr txBox="1"/>
          <p:nvPr/>
        </p:nvSpPr>
        <p:spPr>
          <a:xfrm>
            <a:off x="1554559" y="2199158"/>
            <a:ext cx="2979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cost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candidate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|d|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</a:t>
            </a:r>
            <a:r>
              <a:rPr baseline="30000" lang="en-US" sz="3300">
                <a:solidFill>
                  <a:srgbClr val="E1DDBF"/>
                </a:solidFill>
              </a:rPr>
              <a:t>2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300">
              <a:solidFill>
                <a:srgbClr val="E1DDBF"/>
              </a:solidFill>
            </a:endParaRPr>
          </a:p>
        </p:txBody>
      </p:sp>
      <p:sp>
        <p:nvSpPr>
          <p:cNvPr id="9000" name="Google Shape;9000;p227"/>
          <p:cNvSpPr txBox="1"/>
          <p:nvPr/>
        </p:nvSpPr>
        <p:spPr>
          <a:xfrm>
            <a:off x="4326211" y="2199158"/>
            <a:ext cx="51567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cost of being off by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1		2		4		8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2		4		8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4		16		64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300">
              <a:solidFill>
                <a:srgbClr val="E1DDBF"/>
              </a:solidFill>
            </a:endParaRPr>
          </a:p>
        </p:txBody>
      </p:sp>
      <p:cxnSp>
        <p:nvCxnSpPr>
          <p:cNvPr id="9001" name="Google Shape;9001;p227"/>
          <p:cNvCxnSpPr/>
          <p:nvPr/>
        </p:nvCxnSpPr>
        <p:spPr>
          <a:xfrm>
            <a:off x="1632287" y="3680778"/>
            <a:ext cx="725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02" name="Google Shape;9002;p227"/>
          <p:cNvCxnSpPr/>
          <p:nvPr/>
        </p:nvCxnSpPr>
        <p:spPr>
          <a:xfrm>
            <a:off x="4158446" y="2411401"/>
            <a:ext cx="0" cy="37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03" name="Google Shape;9003;p227"/>
          <p:cNvSpPr txBox="1"/>
          <p:nvPr/>
        </p:nvSpPr>
        <p:spPr>
          <a:xfrm>
            <a:off x="8596100" y="1473800"/>
            <a:ext cx="3416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 = n</a:t>
            </a:r>
            <a:r>
              <a:rPr baseline="-25000" lang="en-US" sz="3300">
                <a:solidFill>
                  <a:srgbClr val="E1DDBF"/>
                </a:solidFill>
              </a:rPr>
              <a:t>actual</a:t>
            </a:r>
            <a:r>
              <a:rPr lang="en-US" sz="3300">
                <a:solidFill>
                  <a:srgbClr val="E1DDBF"/>
                </a:solidFill>
              </a:rPr>
              <a:t> - n</a:t>
            </a:r>
            <a:r>
              <a:rPr baseline="-25000" lang="en-US" sz="3300">
                <a:solidFill>
                  <a:srgbClr val="E1DDBF"/>
                </a:solidFill>
              </a:rPr>
              <a:t>guess</a:t>
            </a:r>
            <a:r>
              <a:rPr lang="en-US" sz="3300">
                <a:solidFill>
                  <a:srgbClr val="E1DDBF"/>
                </a:solidFill>
              </a:rPr>
              <a:t> </a:t>
            </a:r>
            <a:endParaRPr baseline="-25000" sz="3300">
              <a:solidFill>
                <a:srgbClr val="E1DDBF"/>
              </a:solidFill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07" name="Shape 9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8" name="Google Shape;9008;p228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cost of being off by d?</a:t>
            </a:r>
            <a:endParaRPr/>
          </a:p>
        </p:txBody>
      </p:sp>
      <p:sp>
        <p:nvSpPr>
          <p:cNvPr id="9009" name="Google Shape;9009;p228"/>
          <p:cNvSpPr txBox="1"/>
          <p:nvPr/>
        </p:nvSpPr>
        <p:spPr>
          <a:xfrm>
            <a:off x="1554559" y="2199158"/>
            <a:ext cx="2979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cost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candidate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sqrt(|d|)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|d|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</a:t>
            </a:r>
            <a:r>
              <a:rPr baseline="30000" lang="en-US" sz="3300">
                <a:solidFill>
                  <a:srgbClr val="E1DDBF"/>
                </a:solidFill>
              </a:rPr>
              <a:t>2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300">
              <a:solidFill>
                <a:srgbClr val="E1DDBF"/>
              </a:solidFill>
            </a:endParaRPr>
          </a:p>
        </p:txBody>
      </p:sp>
      <p:sp>
        <p:nvSpPr>
          <p:cNvPr id="9010" name="Google Shape;9010;p228"/>
          <p:cNvSpPr txBox="1"/>
          <p:nvPr/>
        </p:nvSpPr>
        <p:spPr>
          <a:xfrm>
            <a:off x="4326211" y="2199158"/>
            <a:ext cx="5700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cost of being off by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1		2		4		8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1.41	2		2.83	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2		4		8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4		16		64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aseline="30000" sz="3300">
              <a:solidFill>
                <a:srgbClr val="E1DDBF"/>
              </a:solidFill>
            </a:endParaRPr>
          </a:p>
        </p:txBody>
      </p:sp>
      <p:cxnSp>
        <p:nvCxnSpPr>
          <p:cNvPr id="9011" name="Google Shape;9011;p228"/>
          <p:cNvCxnSpPr/>
          <p:nvPr/>
        </p:nvCxnSpPr>
        <p:spPr>
          <a:xfrm>
            <a:off x="1632287" y="3680778"/>
            <a:ext cx="725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12" name="Google Shape;9012;p228"/>
          <p:cNvCxnSpPr/>
          <p:nvPr/>
        </p:nvCxnSpPr>
        <p:spPr>
          <a:xfrm>
            <a:off x="4158446" y="2411401"/>
            <a:ext cx="0" cy="37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13" name="Google Shape;9013;p228"/>
          <p:cNvSpPr txBox="1"/>
          <p:nvPr/>
        </p:nvSpPr>
        <p:spPr>
          <a:xfrm>
            <a:off x="8596100" y="1473800"/>
            <a:ext cx="3416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 = n</a:t>
            </a:r>
            <a:r>
              <a:rPr baseline="-25000" lang="en-US" sz="3300">
                <a:solidFill>
                  <a:srgbClr val="E1DDBF"/>
                </a:solidFill>
              </a:rPr>
              <a:t>actual</a:t>
            </a:r>
            <a:r>
              <a:rPr lang="en-US" sz="3300">
                <a:solidFill>
                  <a:srgbClr val="E1DDBF"/>
                </a:solidFill>
              </a:rPr>
              <a:t> - n</a:t>
            </a:r>
            <a:r>
              <a:rPr baseline="-25000" lang="en-US" sz="3300">
                <a:solidFill>
                  <a:srgbClr val="E1DDBF"/>
                </a:solidFill>
              </a:rPr>
              <a:t>guess</a:t>
            </a:r>
            <a:r>
              <a:rPr lang="en-US" sz="3300">
                <a:solidFill>
                  <a:srgbClr val="E1DDBF"/>
                </a:solidFill>
              </a:rPr>
              <a:t> </a:t>
            </a:r>
            <a:endParaRPr baseline="-25000" sz="3300">
              <a:solidFill>
                <a:srgbClr val="E1DDBF"/>
              </a:solidFill>
            </a:endParaRP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7" name="Shape 9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8" name="Google Shape;9018;p229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cost of being off by d?</a:t>
            </a:r>
            <a:endParaRPr/>
          </a:p>
        </p:txBody>
      </p:sp>
      <p:sp>
        <p:nvSpPr>
          <p:cNvPr id="9019" name="Google Shape;9019;p229"/>
          <p:cNvSpPr txBox="1"/>
          <p:nvPr/>
        </p:nvSpPr>
        <p:spPr>
          <a:xfrm>
            <a:off x="1554559" y="2199158"/>
            <a:ext cx="2979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cost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candidate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sqrt(|d|)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|d|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</a:t>
            </a:r>
            <a:r>
              <a:rPr baseline="30000" lang="en-US" sz="3300">
                <a:solidFill>
                  <a:srgbClr val="E1DDBF"/>
                </a:solidFill>
              </a:rPr>
              <a:t>2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10</a:t>
            </a:r>
            <a:r>
              <a:rPr baseline="30000" lang="en-US" sz="3300">
                <a:solidFill>
                  <a:srgbClr val="E1DDBF"/>
                </a:solidFill>
              </a:rPr>
              <a:t>|d|-1</a:t>
            </a:r>
            <a:endParaRPr baseline="30000" sz="3300">
              <a:solidFill>
                <a:srgbClr val="E1DDBF"/>
              </a:solidFill>
            </a:endParaRPr>
          </a:p>
        </p:txBody>
      </p:sp>
      <p:sp>
        <p:nvSpPr>
          <p:cNvPr id="9020" name="Google Shape;9020;p229"/>
          <p:cNvSpPr txBox="1"/>
          <p:nvPr/>
        </p:nvSpPr>
        <p:spPr>
          <a:xfrm>
            <a:off x="4326211" y="2199158"/>
            <a:ext cx="6879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cost of being off by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1		2		4		8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1.41	2		2.83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2		4		8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4		16		64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10	1000	10,000,000</a:t>
            </a:r>
            <a:endParaRPr baseline="30000" sz="3300">
              <a:solidFill>
                <a:srgbClr val="E1DDBF"/>
              </a:solidFill>
            </a:endParaRPr>
          </a:p>
        </p:txBody>
      </p:sp>
      <p:cxnSp>
        <p:nvCxnSpPr>
          <p:cNvPr id="9021" name="Google Shape;9021;p229"/>
          <p:cNvCxnSpPr/>
          <p:nvPr/>
        </p:nvCxnSpPr>
        <p:spPr>
          <a:xfrm>
            <a:off x="1632287" y="3680778"/>
            <a:ext cx="725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22" name="Google Shape;9022;p229"/>
          <p:cNvCxnSpPr/>
          <p:nvPr/>
        </p:nvCxnSpPr>
        <p:spPr>
          <a:xfrm>
            <a:off x="4158446" y="2411401"/>
            <a:ext cx="0" cy="37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23" name="Google Shape;9023;p229"/>
          <p:cNvSpPr txBox="1"/>
          <p:nvPr/>
        </p:nvSpPr>
        <p:spPr>
          <a:xfrm>
            <a:off x="8748500" y="1626200"/>
            <a:ext cx="3416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 = n</a:t>
            </a:r>
            <a:r>
              <a:rPr baseline="-25000" lang="en-US" sz="3300">
                <a:solidFill>
                  <a:srgbClr val="E1DDBF"/>
                </a:solidFill>
              </a:rPr>
              <a:t>actual</a:t>
            </a:r>
            <a:r>
              <a:rPr lang="en-US" sz="3300">
                <a:solidFill>
                  <a:srgbClr val="E1DDBF"/>
                </a:solidFill>
              </a:rPr>
              <a:t> - n</a:t>
            </a:r>
            <a:r>
              <a:rPr baseline="-25000" lang="en-US" sz="3300">
                <a:solidFill>
                  <a:srgbClr val="E1DDBF"/>
                </a:solidFill>
              </a:rPr>
              <a:t>guess</a:t>
            </a:r>
            <a:r>
              <a:rPr lang="en-US" sz="3300">
                <a:solidFill>
                  <a:srgbClr val="E1DDBF"/>
                </a:solidFill>
              </a:rPr>
              <a:t> </a:t>
            </a:r>
            <a:endParaRPr baseline="-25000" sz="3300">
              <a:solidFill>
                <a:srgbClr val="E1DDBF"/>
              </a:solidFill>
            </a:endParaRP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7" name="Shape 9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8" name="Google Shape;9028;p230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cost of being off by d?</a:t>
            </a:r>
            <a:endParaRPr/>
          </a:p>
        </p:txBody>
      </p:sp>
      <p:sp>
        <p:nvSpPr>
          <p:cNvPr id="9029" name="Google Shape;9029;p230"/>
          <p:cNvSpPr txBox="1"/>
          <p:nvPr/>
        </p:nvSpPr>
        <p:spPr>
          <a:xfrm>
            <a:off x="1554559" y="2199158"/>
            <a:ext cx="29799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cost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candidate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sqrt(|d|)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|d|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</a:t>
            </a:r>
            <a:r>
              <a:rPr baseline="30000" lang="en-US" sz="3300">
                <a:solidFill>
                  <a:srgbClr val="E1DDBF"/>
                </a:solidFill>
              </a:rPr>
              <a:t>2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10</a:t>
            </a:r>
            <a:r>
              <a:rPr baseline="30000" lang="en-US" sz="3300">
                <a:solidFill>
                  <a:srgbClr val="E1DDBF"/>
                </a:solidFill>
              </a:rPr>
              <a:t>|d|-1</a:t>
            </a:r>
            <a:endParaRPr baseline="30000" sz="3300">
              <a:solidFill>
                <a:srgbClr val="E1DDBF"/>
              </a:solidFill>
            </a:endParaRPr>
          </a:p>
        </p:txBody>
      </p:sp>
      <p:sp>
        <p:nvSpPr>
          <p:cNvPr id="9030" name="Google Shape;9030;p230"/>
          <p:cNvSpPr txBox="1"/>
          <p:nvPr/>
        </p:nvSpPr>
        <p:spPr>
          <a:xfrm>
            <a:off x="4326211" y="2199158"/>
            <a:ext cx="68796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cost of being off by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1		2		4		8</a:t>
            </a:r>
            <a:endParaRPr sz="41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1.41	2		2.83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2		4		8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4		16		64</a:t>
            </a:r>
            <a:endParaRPr sz="3300">
              <a:solidFill>
                <a:srgbClr val="E1DDB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1		10	1000	10,000,000</a:t>
            </a:r>
            <a:endParaRPr baseline="30000" sz="3300">
              <a:solidFill>
                <a:srgbClr val="E1DDBF"/>
              </a:solidFill>
            </a:endParaRPr>
          </a:p>
        </p:txBody>
      </p:sp>
      <p:cxnSp>
        <p:nvCxnSpPr>
          <p:cNvPr id="9031" name="Google Shape;9031;p230"/>
          <p:cNvCxnSpPr/>
          <p:nvPr/>
        </p:nvCxnSpPr>
        <p:spPr>
          <a:xfrm>
            <a:off x="1632287" y="3680778"/>
            <a:ext cx="7254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32" name="Google Shape;9032;p230"/>
          <p:cNvCxnSpPr/>
          <p:nvPr/>
        </p:nvCxnSpPr>
        <p:spPr>
          <a:xfrm>
            <a:off x="4158446" y="2411401"/>
            <a:ext cx="0" cy="378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33" name="Google Shape;9033;p230"/>
          <p:cNvSpPr/>
          <p:nvPr/>
        </p:nvSpPr>
        <p:spPr>
          <a:xfrm>
            <a:off x="1386149" y="5027872"/>
            <a:ext cx="7953900" cy="505200"/>
          </a:xfrm>
          <a:prstGeom prst="rect">
            <a:avLst/>
          </a:prstGeom>
          <a:noFill/>
          <a:ln cap="flat" cmpd="sng" w="38100">
            <a:solidFill>
              <a:srgbClr val="4C837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34" name="Google Shape;9034;p230"/>
          <p:cNvSpPr txBox="1"/>
          <p:nvPr/>
        </p:nvSpPr>
        <p:spPr>
          <a:xfrm>
            <a:off x="8596100" y="1473800"/>
            <a:ext cx="3416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E1DDBF"/>
                </a:solidFill>
              </a:rPr>
              <a:t>d = n</a:t>
            </a:r>
            <a:r>
              <a:rPr baseline="-25000" lang="en-US" sz="3300">
                <a:solidFill>
                  <a:srgbClr val="E1DDBF"/>
                </a:solidFill>
              </a:rPr>
              <a:t>actual</a:t>
            </a:r>
            <a:r>
              <a:rPr lang="en-US" sz="3300">
                <a:solidFill>
                  <a:srgbClr val="E1DDBF"/>
                </a:solidFill>
              </a:rPr>
              <a:t> - n</a:t>
            </a:r>
            <a:r>
              <a:rPr baseline="-25000" lang="en-US" sz="3300">
                <a:solidFill>
                  <a:srgbClr val="E1DDBF"/>
                </a:solidFill>
              </a:rPr>
              <a:t>guess</a:t>
            </a:r>
            <a:r>
              <a:rPr lang="en-US" sz="3300">
                <a:solidFill>
                  <a:srgbClr val="E1DDBF"/>
                </a:solidFill>
              </a:rPr>
              <a:t> </a:t>
            </a:r>
            <a:endParaRPr baseline="-25000" sz="3300">
              <a:solidFill>
                <a:srgbClr val="E1DDBF"/>
              </a:solidFill>
            </a:endParaRP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8" name="Shape 9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9" name="Google Shape;9039;p231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total cost of any guess?</a:t>
            </a:r>
            <a:endParaRPr/>
          </a:p>
        </p:txBody>
      </p:sp>
      <p:sp>
        <p:nvSpPr>
          <p:cNvPr id="9040" name="Google Shape;9040;p231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200"/>
              </a:spcAft>
              <a:buNone/>
            </a:pPr>
            <a:r>
              <a:rPr lang="en-US"/>
              <a:t>For guess n</a:t>
            </a:r>
            <a:r>
              <a:rPr baseline="-25000" lang="en-US"/>
              <a:t>est,</a:t>
            </a:r>
            <a:endParaRPr/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44" name="Shape 9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5" name="Google Shape;9045;p232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total cost of any guess?</a:t>
            </a:r>
            <a:endParaRPr/>
          </a:p>
        </p:txBody>
      </p:sp>
      <p:sp>
        <p:nvSpPr>
          <p:cNvPr id="9046" name="Google Shape;9046;p232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guess n</a:t>
            </a:r>
            <a:r>
              <a:rPr baseline="-25000" lang="en-US"/>
              <a:t>est,</a:t>
            </a:r>
            <a:endParaRPr baseline="-25000"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rPr lang="en-US" sz="4100"/>
              <a:t>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0" name="Shape 9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1" name="Google Shape;9051;p233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total cost of any guess?</a:t>
            </a:r>
            <a:endParaRPr/>
          </a:p>
        </p:txBody>
      </p:sp>
      <p:sp>
        <p:nvSpPr>
          <p:cNvPr id="9052" name="Google Shape;9052;p233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guess n</a:t>
            </a:r>
            <a:r>
              <a:rPr baseline="-25000" lang="en-US"/>
              <a:t>est,</a:t>
            </a:r>
            <a:endParaRPr baseline="-25000"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rPr lang="en-US" sz="4100"/>
              <a:t>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 = d</a:t>
            </a:r>
            <a:r>
              <a:rPr baseline="-25000" lang="en-US"/>
              <a:t>1</a:t>
            </a:r>
            <a:r>
              <a:rPr baseline="30000" lang="en-US"/>
              <a:t>2</a:t>
            </a:r>
            <a:r>
              <a:rPr lang="en-US"/>
              <a:t> + d</a:t>
            </a:r>
            <a:r>
              <a:rPr baseline="-25000" lang="en-US"/>
              <a:t>2</a:t>
            </a:r>
            <a:r>
              <a:rPr baseline="30000" lang="en-US"/>
              <a:t>2</a:t>
            </a:r>
            <a:r>
              <a:rPr lang="en-US"/>
              <a:t> + d</a:t>
            </a:r>
            <a:r>
              <a:rPr baseline="-25000" lang="en-US"/>
              <a:t>3</a:t>
            </a:r>
            <a:r>
              <a:rPr baseline="30000" lang="en-US"/>
              <a:t>2</a:t>
            </a:r>
            <a:r>
              <a:rPr lang="en-US"/>
              <a:t> + … + d</a:t>
            </a:r>
            <a:r>
              <a:rPr baseline="-25000" lang="en-US"/>
              <a:t>m</a:t>
            </a:r>
            <a:r>
              <a:rPr baseline="30000" lang="en-US"/>
              <a:t>2</a:t>
            </a:r>
            <a:endParaRPr/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6" name="Shape 9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7" name="Google Shape;9057;p234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total cost of any guess?</a:t>
            </a:r>
            <a:endParaRPr/>
          </a:p>
        </p:txBody>
      </p:sp>
      <p:sp>
        <p:nvSpPr>
          <p:cNvPr id="9058" name="Google Shape;9058;p234"/>
          <p:cNvSpPr txBox="1"/>
          <p:nvPr>
            <p:ph idx="1" type="body"/>
          </p:nvPr>
        </p:nvSpPr>
        <p:spPr>
          <a:xfrm>
            <a:off x="423925" y="1567225"/>
            <a:ext cx="118722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guess n</a:t>
            </a:r>
            <a:r>
              <a:rPr baseline="-25000" lang="en-US"/>
              <a:t>est,</a:t>
            </a:r>
            <a:endParaRPr baseline="-25000"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100"/>
              <a:t>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 = d</a:t>
            </a:r>
            <a:r>
              <a:rPr baseline="-25000" lang="en-US"/>
              <a:t>1</a:t>
            </a:r>
            <a:r>
              <a:rPr baseline="30000" lang="en-US"/>
              <a:t>2</a:t>
            </a:r>
            <a:r>
              <a:rPr lang="en-US"/>
              <a:t> + d</a:t>
            </a:r>
            <a:r>
              <a:rPr baseline="-25000" lang="en-US"/>
              <a:t>2</a:t>
            </a:r>
            <a:r>
              <a:rPr baseline="30000" lang="en-US"/>
              <a:t>2</a:t>
            </a:r>
            <a:r>
              <a:rPr lang="en-US"/>
              <a:t> + d</a:t>
            </a:r>
            <a:r>
              <a:rPr baseline="-25000" lang="en-US"/>
              <a:t>3</a:t>
            </a:r>
            <a:r>
              <a:rPr baseline="30000" lang="en-US"/>
              <a:t>2</a:t>
            </a:r>
            <a:r>
              <a:rPr lang="en-US"/>
              <a:t> + … + d</a:t>
            </a:r>
            <a:r>
              <a:rPr baseline="-25000" lang="en-US"/>
              <a:t>m</a:t>
            </a:r>
            <a:r>
              <a:rPr baseline="30000" lang="en-US"/>
              <a:t>2</a:t>
            </a:r>
            <a:endParaRPr baseline="-25000"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100"/>
              <a:t>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 = (n</a:t>
            </a:r>
            <a:r>
              <a:rPr baseline="-25000" lang="en-US"/>
              <a:t>1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/>
              <a:t> + (n</a:t>
            </a:r>
            <a:r>
              <a:rPr baseline="-25000" lang="en-US"/>
              <a:t>2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/>
              <a:t> + (n</a:t>
            </a:r>
            <a:r>
              <a:rPr baseline="-25000" lang="en-US"/>
              <a:t>3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/>
              <a:t> +…+ (n</a:t>
            </a:r>
            <a:r>
              <a:rPr baseline="-25000" lang="en-US"/>
              <a:t>m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2" name="Shape 9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3" name="Google Shape;9063;p235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total cost of any guess?</a:t>
            </a:r>
            <a:endParaRPr/>
          </a:p>
        </p:txBody>
      </p:sp>
      <p:sp>
        <p:nvSpPr>
          <p:cNvPr id="9064" name="Google Shape;9064;p235"/>
          <p:cNvSpPr txBox="1"/>
          <p:nvPr>
            <p:ph idx="1" type="body"/>
          </p:nvPr>
        </p:nvSpPr>
        <p:spPr>
          <a:xfrm>
            <a:off x="423925" y="1567225"/>
            <a:ext cx="118722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guess n</a:t>
            </a:r>
            <a:r>
              <a:rPr baseline="-25000" lang="en-US"/>
              <a:t>est,</a:t>
            </a:r>
            <a:endParaRPr baseline="-25000"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100"/>
              <a:t>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 = d</a:t>
            </a:r>
            <a:r>
              <a:rPr baseline="-25000" lang="en-US"/>
              <a:t>1</a:t>
            </a:r>
            <a:r>
              <a:rPr baseline="30000" lang="en-US"/>
              <a:t>2</a:t>
            </a:r>
            <a:r>
              <a:rPr lang="en-US"/>
              <a:t> + d</a:t>
            </a:r>
            <a:r>
              <a:rPr baseline="-25000" lang="en-US"/>
              <a:t>2</a:t>
            </a:r>
            <a:r>
              <a:rPr baseline="30000" lang="en-US"/>
              <a:t>2</a:t>
            </a:r>
            <a:r>
              <a:rPr lang="en-US"/>
              <a:t> + d</a:t>
            </a:r>
            <a:r>
              <a:rPr baseline="-25000" lang="en-US"/>
              <a:t>3</a:t>
            </a:r>
            <a:r>
              <a:rPr baseline="30000" lang="en-US"/>
              <a:t>2</a:t>
            </a:r>
            <a:r>
              <a:rPr lang="en-US"/>
              <a:t> + … + d</a:t>
            </a:r>
            <a:r>
              <a:rPr baseline="-25000" lang="en-US"/>
              <a:t>m</a:t>
            </a:r>
            <a:r>
              <a:rPr baseline="30000" lang="en-US"/>
              <a:t>2</a:t>
            </a:r>
            <a:endParaRPr baseline="-25000"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100"/>
              <a:t>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 = (n</a:t>
            </a:r>
            <a:r>
              <a:rPr baseline="-25000" lang="en-US"/>
              <a:t>1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/>
              <a:t> + (n</a:t>
            </a:r>
            <a:r>
              <a:rPr baseline="-25000" lang="en-US"/>
              <a:t>2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/>
              <a:t> + (n</a:t>
            </a:r>
            <a:r>
              <a:rPr baseline="-25000" lang="en-US"/>
              <a:t>3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/>
              <a:t> +…+ (n</a:t>
            </a:r>
            <a:r>
              <a:rPr baseline="-25000" lang="en-US"/>
              <a:t>m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rPr lang="en-US" sz="4100"/>
              <a:t>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 =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endParaRPr/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68" name="Shape 9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9" name="Google Shape;9069;p236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0" name="Google Shape;9070;p236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200"/>
              </a:spcAft>
              <a:buNone/>
            </a:pPr>
            <a:r>
              <a:t/>
            </a:r>
            <a:endParaRPr/>
          </a:p>
        </p:txBody>
      </p:sp>
      <p:pic>
        <p:nvPicPr>
          <p:cNvPr id="9071" name="Google Shape;9071;p2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8585"/>
            <a:ext cx="12434712" cy="621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1" name="Google Shape;37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3814" y="111043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4850" y="30400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66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374" name="Google Shape;374;p66"/>
          <p:cNvSpPr/>
          <p:nvPr/>
        </p:nvSpPr>
        <p:spPr>
          <a:xfrm>
            <a:off x="4541837" y="3421062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75" name="Google Shape;375;p66"/>
          <p:cNvCxnSpPr/>
          <p:nvPr/>
        </p:nvCxnSpPr>
        <p:spPr>
          <a:xfrm rot="10800000">
            <a:off x="3138336" y="1135062"/>
            <a:ext cx="2546501" cy="2286000"/>
          </a:xfrm>
          <a:prstGeom prst="straightConnector1">
            <a:avLst/>
          </a:prstGeom>
          <a:noFill/>
          <a:ln cap="flat" cmpd="sng" w="2857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6" name="Google Shape;376;p66"/>
          <p:cNvCxnSpPr/>
          <p:nvPr/>
        </p:nvCxnSpPr>
        <p:spPr>
          <a:xfrm rot="10800000">
            <a:off x="1872591" y="2361487"/>
            <a:ext cx="2669247" cy="2202575"/>
          </a:xfrm>
          <a:prstGeom prst="straightConnector1">
            <a:avLst/>
          </a:prstGeom>
          <a:noFill/>
          <a:ln cap="flat" cmpd="sng" w="2857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75" name="Shape 9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6" name="Google Shape;9076;p237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7" name="Google Shape;9077;p237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200"/>
              </a:spcAft>
              <a:buNone/>
            </a:pPr>
            <a:r>
              <a:t/>
            </a:r>
            <a:endParaRPr/>
          </a:p>
        </p:txBody>
      </p:sp>
      <p:pic>
        <p:nvPicPr>
          <p:cNvPr id="9078" name="Google Shape;9078;p2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8585"/>
            <a:ext cx="12434712" cy="6217356"/>
          </a:xfrm>
          <a:prstGeom prst="rect">
            <a:avLst/>
          </a:prstGeom>
          <a:noFill/>
          <a:ln>
            <a:noFill/>
          </a:ln>
        </p:spPr>
      </p:pic>
      <p:sp>
        <p:nvSpPr>
          <p:cNvPr id="9079" name="Google Shape;9079;p237"/>
          <p:cNvSpPr/>
          <p:nvPr/>
        </p:nvSpPr>
        <p:spPr>
          <a:xfrm>
            <a:off x="6295965" y="5481220"/>
            <a:ext cx="505200" cy="531300"/>
          </a:xfrm>
          <a:prstGeom prst="rect">
            <a:avLst/>
          </a:prstGeom>
          <a:noFill/>
          <a:ln cap="flat" cmpd="sng" w="3810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83" name="Shape 9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4" name="Google Shape;9084;p238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is the total cost of any guess?</a:t>
            </a:r>
            <a:endParaRPr/>
          </a:p>
        </p:txBody>
      </p:sp>
      <p:sp>
        <p:nvSpPr>
          <p:cNvPr id="9085" name="Google Shape;9085;p238"/>
          <p:cNvSpPr txBox="1"/>
          <p:nvPr>
            <p:ph idx="1" type="body"/>
          </p:nvPr>
        </p:nvSpPr>
        <p:spPr>
          <a:xfrm>
            <a:off x="423934" y="1567224"/>
            <a:ext cx="117672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guess n</a:t>
            </a:r>
            <a:r>
              <a:rPr baseline="-25000" lang="en-US"/>
              <a:t>est,</a:t>
            </a:r>
            <a:endParaRPr baseline="-25000"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100"/>
              <a:t>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 = d</a:t>
            </a:r>
            <a:r>
              <a:rPr baseline="-25000" lang="en-US"/>
              <a:t>1</a:t>
            </a:r>
            <a:r>
              <a:rPr baseline="30000" lang="en-US"/>
              <a:t>2</a:t>
            </a:r>
            <a:r>
              <a:rPr lang="en-US"/>
              <a:t> + d</a:t>
            </a:r>
            <a:r>
              <a:rPr baseline="-25000" lang="en-US"/>
              <a:t>2</a:t>
            </a:r>
            <a:r>
              <a:rPr baseline="30000" lang="en-US"/>
              <a:t>2</a:t>
            </a:r>
            <a:r>
              <a:rPr lang="en-US"/>
              <a:t> + d</a:t>
            </a:r>
            <a:r>
              <a:rPr baseline="-25000" lang="en-US"/>
              <a:t>3</a:t>
            </a:r>
            <a:r>
              <a:rPr baseline="30000" lang="en-US"/>
              <a:t>2</a:t>
            </a:r>
            <a:r>
              <a:rPr lang="en-US"/>
              <a:t> + … + d</a:t>
            </a:r>
            <a:r>
              <a:rPr baseline="-25000" lang="en-US"/>
              <a:t>m</a:t>
            </a:r>
            <a:r>
              <a:rPr baseline="30000" lang="en-US"/>
              <a:t>2</a:t>
            </a:r>
            <a:endParaRPr baseline="-25000"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100"/>
              <a:t>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 = (n</a:t>
            </a:r>
            <a:r>
              <a:rPr baseline="-25000" lang="en-US"/>
              <a:t>1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/>
              <a:t> + (n</a:t>
            </a:r>
            <a:r>
              <a:rPr baseline="-25000" lang="en-US"/>
              <a:t>2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/>
              <a:t> + (n</a:t>
            </a:r>
            <a:r>
              <a:rPr baseline="-25000" lang="en-US"/>
              <a:t>3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/>
              <a:t> +…+ (n</a:t>
            </a:r>
            <a:r>
              <a:rPr baseline="-25000" lang="en-US"/>
              <a:t>m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100"/>
              <a:t>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 =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endParaRPr baseline="30000"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/>
              <a:t>n</a:t>
            </a:r>
            <a:r>
              <a:rPr baseline="-25000" lang="en-US"/>
              <a:t>best</a:t>
            </a:r>
            <a:r>
              <a:rPr lang="en-US" sz="4100"/>
              <a:t> </a:t>
            </a:r>
            <a:r>
              <a:rPr lang="en-US"/>
              <a:t>= argmin</a:t>
            </a:r>
            <a:r>
              <a:rPr lang="en-US" sz="4100"/>
              <a:t> (ℒ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lang="en-US" sz="4100"/>
              <a:t>)</a:t>
            </a:r>
            <a:endParaRPr sz="4100"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t/>
            </a:r>
            <a:endParaRPr sz="4100"/>
          </a:p>
        </p:txBody>
      </p:sp>
      <p:sp>
        <p:nvSpPr>
          <p:cNvPr id="9086" name="Google Shape;9086;p238"/>
          <p:cNvSpPr txBox="1"/>
          <p:nvPr/>
        </p:nvSpPr>
        <p:spPr>
          <a:xfrm>
            <a:off x="2189338" y="5882758"/>
            <a:ext cx="10107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220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b="1" lang="en-US" sz="3300">
                <a:solidFill>
                  <a:srgbClr val="E1DDBF"/>
                </a:solidFill>
              </a:rPr>
              <a:t>n</a:t>
            </a:r>
            <a:r>
              <a:rPr b="1" baseline="-25000" lang="en-US" sz="3300">
                <a:solidFill>
                  <a:srgbClr val="E1DDBF"/>
                </a:solidFill>
              </a:rPr>
              <a:t>est</a:t>
            </a:r>
            <a:r>
              <a:rPr b="1" lang="en-US" sz="4100">
                <a:solidFill>
                  <a:srgbClr val="E1DDBF"/>
                </a:solidFill>
              </a:rPr>
              <a:t> </a:t>
            </a:r>
            <a:endParaRPr sz="1900"/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90" name="Shape 9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1" name="Google Shape;9091;p239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92" name="Google Shape;9092;p239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200"/>
              </a:spcAft>
              <a:buNone/>
            </a:pPr>
            <a:r>
              <a:t/>
            </a:r>
            <a:endParaRPr/>
          </a:p>
        </p:txBody>
      </p:sp>
      <p:pic>
        <p:nvPicPr>
          <p:cNvPr id="9093" name="Google Shape;9093;p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8585"/>
            <a:ext cx="12434712" cy="6217356"/>
          </a:xfrm>
          <a:prstGeom prst="rect">
            <a:avLst/>
          </a:prstGeom>
          <a:noFill/>
          <a:ln>
            <a:noFill/>
          </a:ln>
        </p:spPr>
      </p:pic>
      <p:sp>
        <p:nvSpPr>
          <p:cNvPr id="9094" name="Google Shape;9094;p239"/>
          <p:cNvSpPr/>
          <p:nvPr/>
        </p:nvSpPr>
        <p:spPr>
          <a:xfrm>
            <a:off x="6295965" y="5481220"/>
            <a:ext cx="505200" cy="531300"/>
          </a:xfrm>
          <a:prstGeom prst="rect">
            <a:avLst/>
          </a:prstGeom>
          <a:noFill/>
          <a:ln cap="flat" cmpd="sng" w="38100">
            <a:solidFill>
              <a:srgbClr val="E1DD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95" name="Google Shape;9095;p239"/>
          <p:cNvCxnSpPr/>
          <p:nvPr/>
        </p:nvCxnSpPr>
        <p:spPr>
          <a:xfrm rot="10800000">
            <a:off x="6548530" y="3920488"/>
            <a:ext cx="0" cy="2091900"/>
          </a:xfrm>
          <a:prstGeom prst="straightConnector1">
            <a:avLst/>
          </a:prstGeom>
          <a:noFill/>
          <a:ln cap="flat" cmpd="sng" w="28575">
            <a:solidFill>
              <a:srgbClr val="4C837A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96" name="Google Shape;9096;p239"/>
          <p:cNvSpPr txBox="1"/>
          <p:nvPr/>
        </p:nvSpPr>
        <p:spPr>
          <a:xfrm>
            <a:off x="5823137" y="3149712"/>
            <a:ext cx="16842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>
                <a:solidFill>
                  <a:srgbClr val="E1DDBF"/>
                </a:solidFill>
              </a:rPr>
              <a:t>55.5</a:t>
            </a:r>
            <a:endParaRPr sz="4100">
              <a:solidFill>
                <a:srgbClr val="E1DDBF"/>
              </a:solidFill>
            </a:endParaRP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0" name="Shape 9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1" name="Google Shape;9101;p240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way: Find where slope = 0</a:t>
            </a:r>
            <a:endParaRPr/>
          </a:p>
        </p:txBody>
      </p:sp>
      <p:sp>
        <p:nvSpPr>
          <p:cNvPr id="9102" name="Google Shape;9102;p240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200"/>
              </a:spcAft>
              <a:buNone/>
            </a:pPr>
            <a:r>
              <a:rPr lang="en-US"/>
              <a:t>d/dn</a:t>
            </a:r>
            <a:r>
              <a:rPr lang="en-US" sz="4100"/>
              <a:t>(ℒ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lang="en-US" sz="4100"/>
              <a:t>)</a:t>
            </a:r>
            <a:endParaRPr/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6" name="Shape 9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7" name="Google Shape;9107;p241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way: Find where slope = 0</a:t>
            </a:r>
            <a:endParaRPr/>
          </a:p>
        </p:txBody>
      </p:sp>
      <p:sp>
        <p:nvSpPr>
          <p:cNvPr id="9108" name="Google Shape;9108;p241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200"/>
              </a:spcAft>
              <a:buNone/>
            </a:pPr>
            <a:r>
              <a:rPr lang="en-US"/>
              <a:t>d/dn</a:t>
            </a:r>
            <a:r>
              <a:rPr lang="en-US" sz="4100"/>
              <a:t>(ℒ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lang="en-US" sz="4100"/>
              <a:t>)</a:t>
            </a:r>
            <a:r>
              <a:rPr lang="en-US"/>
              <a:t> 	= 0</a:t>
            </a:r>
            <a:endParaRPr/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2" name="Shape 9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" name="Google Shape;9113;p242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way: Find where slope = 0</a:t>
            </a:r>
            <a:endParaRPr/>
          </a:p>
        </p:txBody>
      </p:sp>
      <p:sp>
        <p:nvSpPr>
          <p:cNvPr id="9114" name="Google Shape;9114;p242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d/dn</a:t>
            </a:r>
            <a:r>
              <a:rPr lang="en-US" sz="4100"/>
              <a:t>(ℒ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lang="en-US" sz="4100"/>
              <a:t>)</a:t>
            </a:r>
            <a:r>
              <a:rPr lang="en-US"/>
              <a:t> 	= 0</a:t>
            </a:r>
            <a:endParaRPr/>
          </a:p>
          <a:p>
            <a:pPr indent="254000" lvl="0" marL="248920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rPr lang="en-US"/>
              <a:t>= d/dn</a:t>
            </a:r>
            <a:r>
              <a:rPr lang="en-US" sz="4100"/>
              <a:t>(𝚺</a:t>
            </a:r>
            <a:r>
              <a:rPr baseline="-25000" lang="en-US"/>
              <a:t>i</a:t>
            </a:r>
            <a:r>
              <a:rPr lang="en-US"/>
              <a:t> 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 sz="4100"/>
              <a:t>)</a:t>
            </a:r>
            <a:endParaRPr/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8" name="Shape 9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9" name="Google Shape;9119;p243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way: Find where slope = 0</a:t>
            </a:r>
            <a:endParaRPr/>
          </a:p>
        </p:txBody>
      </p:sp>
      <p:sp>
        <p:nvSpPr>
          <p:cNvPr id="9120" name="Google Shape;9120;p243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d/dn</a:t>
            </a:r>
            <a:r>
              <a:rPr lang="en-US" sz="4100"/>
              <a:t>(ℒ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lang="en-US" sz="4100"/>
              <a:t>)</a:t>
            </a:r>
            <a:r>
              <a:rPr lang="en-US"/>
              <a:t> 	= 0</a:t>
            </a:r>
            <a:endParaRPr/>
          </a:p>
          <a:p>
            <a:pPr indent="254000" lvl="0" marL="24892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/>
              <a:t>= d/dn</a:t>
            </a:r>
            <a:r>
              <a:rPr lang="en-US" sz="4100"/>
              <a:t>(𝚺</a:t>
            </a:r>
            <a:r>
              <a:rPr baseline="-25000" lang="en-US"/>
              <a:t>i</a:t>
            </a:r>
            <a:r>
              <a:rPr lang="en-US"/>
              <a:t> 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 sz="4100"/>
              <a:t>)</a:t>
            </a:r>
            <a:endParaRPr sz="4100"/>
          </a:p>
          <a:p>
            <a:pPr indent="254000" lvl="0" marL="248920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rPr lang="en-US"/>
              <a:t>=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d/dn</a:t>
            </a:r>
            <a:r>
              <a:rPr lang="en-US" sz="4100"/>
              <a:t>(</a:t>
            </a:r>
            <a:r>
              <a:rPr lang="en-US"/>
              <a:t>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 sz="4100"/>
              <a:t>)</a:t>
            </a:r>
            <a:endParaRPr/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4" name="Shape 9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5" name="Google Shape;9125;p244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way: Find where slope = 0</a:t>
            </a:r>
            <a:endParaRPr/>
          </a:p>
        </p:txBody>
      </p:sp>
      <p:sp>
        <p:nvSpPr>
          <p:cNvPr id="9126" name="Google Shape;9126;p244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d/dn</a:t>
            </a:r>
            <a:r>
              <a:rPr lang="en-US" sz="4100"/>
              <a:t>(ℒ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lang="en-US" sz="4100"/>
              <a:t>)</a:t>
            </a:r>
            <a:r>
              <a:rPr lang="en-US"/>
              <a:t> 	= 0</a:t>
            </a:r>
            <a:endParaRPr/>
          </a:p>
          <a:p>
            <a:pPr indent="254000" lvl="0" marL="24892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/>
              <a:t>= d/dn</a:t>
            </a:r>
            <a:r>
              <a:rPr lang="en-US" sz="4100"/>
              <a:t>(𝚺</a:t>
            </a:r>
            <a:r>
              <a:rPr baseline="-25000" lang="en-US"/>
              <a:t>i</a:t>
            </a:r>
            <a:r>
              <a:rPr lang="en-US"/>
              <a:t> 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 sz="4100"/>
              <a:t>)</a:t>
            </a:r>
            <a:endParaRPr sz="4100"/>
          </a:p>
          <a:p>
            <a:pPr indent="254000" lvl="0" marL="24892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/>
              <a:t>=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d/dn</a:t>
            </a:r>
            <a:r>
              <a:rPr lang="en-US" sz="4100"/>
              <a:t>(</a:t>
            </a:r>
            <a:r>
              <a:rPr lang="en-US"/>
              <a:t>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 sz="4100"/>
              <a:t>)</a:t>
            </a:r>
            <a:endParaRPr sz="4100"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rPr lang="en-US"/>
              <a:t>						=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2(n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0" name="Shape 9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1" name="Google Shape;9131;p245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way: Find where slope = 0</a:t>
            </a:r>
            <a:endParaRPr/>
          </a:p>
        </p:txBody>
      </p:sp>
      <p:sp>
        <p:nvSpPr>
          <p:cNvPr id="9132" name="Google Shape;9132;p245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d/dn</a:t>
            </a:r>
            <a:r>
              <a:rPr lang="en-US" sz="4100"/>
              <a:t>(ℒ</a:t>
            </a:r>
            <a:r>
              <a:rPr lang="en-US"/>
              <a:t>(n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lang="en-US" sz="4100"/>
              <a:t>)</a:t>
            </a:r>
            <a:r>
              <a:rPr lang="en-US"/>
              <a:t> 	= 0</a:t>
            </a:r>
            <a:endParaRPr/>
          </a:p>
          <a:p>
            <a:pPr indent="254000" lvl="0" marL="24892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/>
              <a:t>= d/dn</a:t>
            </a:r>
            <a:r>
              <a:rPr lang="en-US" sz="4100"/>
              <a:t>(𝚺</a:t>
            </a:r>
            <a:r>
              <a:rPr baseline="-25000" lang="en-US"/>
              <a:t>i</a:t>
            </a:r>
            <a:r>
              <a:rPr lang="en-US"/>
              <a:t> 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 sz="4100"/>
              <a:t>)</a:t>
            </a:r>
            <a:endParaRPr sz="4100"/>
          </a:p>
          <a:p>
            <a:pPr indent="254000" lvl="0" marL="248920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/>
              <a:t>=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d/dn</a:t>
            </a:r>
            <a:r>
              <a:rPr lang="en-US" sz="4100"/>
              <a:t>(</a:t>
            </a:r>
            <a:r>
              <a:rPr lang="en-US"/>
              <a:t>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r>
              <a:rPr baseline="30000" lang="en-US"/>
              <a:t>2</a:t>
            </a:r>
            <a:r>
              <a:rPr lang="en-US" sz="4100"/>
              <a:t>)</a:t>
            </a:r>
            <a:endParaRPr sz="4100"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/>
              <a:t>						=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2(n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rPr lang="en-US"/>
              <a:t>						=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</a:t>
            </a:r>
            <a:endParaRPr/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36" name="Shape 9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7" name="Google Shape;9137;p246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way: Find where slope = 0</a:t>
            </a:r>
            <a:endParaRPr/>
          </a:p>
        </p:txBody>
      </p:sp>
      <p:sp>
        <p:nvSpPr>
          <p:cNvPr id="9138" name="Google Shape;9138;p246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200"/>
              </a:spcAft>
              <a:buNone/>
            </a:pP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 = 0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797" y="2232504"/>
            <a:ext cx="4894753" cy="476995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49"/>
          <p:cNvSpPr txBox="1"/>
          <p:nvPr>
            <p:ph type="title"/>
          </p:nvPr>
        </p:nvSpPr>
        <p:spPr>
          <a:xfrm>
            <a:off x="5075237" y="5326062"/>
            <a:ext cx="6553200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</a:pPr>
            <a:r>
              <a:rPr b="0" i="0" lang="en-US" sz="1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Convolutional Deep Belief Networks for Scalable Unsupervised Learning of Hierarchical Representations</a:t>
            </a:r>
            <a:br>
              <a:rPr b="0" i="0" lang="en-US" sz="1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/>
              </a:rPr>
            </a:br>
            <a:r>
              <a:rPr b="0" i="0" lang="en-US" sz="1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6"/>
              </a:rPr>
              <a:t>Honglak Lee, Roger Grosse, Rajesh Ranganath, Andrew Y. Ng</a:t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78" name="Google Shape;178;p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92956" y="-7938"/>
            <a:ext cx="7569177" cy="5215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67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382" name="Google Shape;382;p67"/>
          <p:cNvSpPr txBox="1"/>
          <p:nvPr>
            <p:ph idx="1" type="body"/>
          </p:nvPr>
        </p:nvSpPr>
        <p:spPr>
          <a:xfrm>
            <a:off x="274638" y="1212850"/>
            <a:ext cx="11887200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-7429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Line up the feature and the image patch.</a:t>
            </a:r>
            <a:endParaRPr/>
          </a:p>
          <a:p>
            <a:pPr indent="-742950" lvl="0" marL="7429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Multiply each image pixel by the corresponding feature pixel.</a:t>
            </a:r>
            <a:endParaRPr/>
          </a:p>
          <a:p>
            <a:pPr indent="-742950" lvl="0" marL="7429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them up.</a:t>
            </a:r>
            <a:endParaRPr/>
          </a:p>
          <a:p>
            <a:pPr indent="-742950" lvl="0" marL="7429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Divide by the total number of pixels in the feature.</a:t>
            </a:r>
            <a:endParaRPr/>
          </a:p>
        </p:txBody>
      </p:sp>
    </p:spTree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2" name="Shape 9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3" name="Google Shape;9143;p247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way: Find where slope = 0</a:t>
            </a:r>
            <a:endParaRPr/>
          </a:p>
        </p:txBody>
      </p:sp>
      <p:sp>
        <p:nvSpPr>
          <p:cNvPr id="9144" name="Google Shape;9144;p247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 = 0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i</a:t>
            </a:r>
            <a:r>
              <a:rPr lang="en-US"/>
              <a:t> -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est</a:t>
            </a:r>
            <a:r>
              <a:rPr lang="en-US"/>
              <a:t> = 0</a:t>
            </a:r>
            <a:endParaRPr/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48" name="Shape 9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9" name="Google Shape;9149;p248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way: Find where slope = 0</a:t>
            </a:r>
            <a:endParaRPr/>
          </a:p>
        </p:txBody>
      </p:sp>
      <p:sp>
        <p:nvSpPr>
          <p:cNvPr id="9150" name="Google Shape;9150;p248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 = 0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i</a:t>
            </a:r>
            <a:r>
              <a:rPr lang="en-US"/>
              <a:t> -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est</a:t>
            </a:r>
            <a:r>
              <a:rPr lang="en-US"/>
              <a:t> = 0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i</a:t>
            </a:r>
            <a:r>
              <a:rPr lang="en-US"/>
              <a:t> - m n</a:t>
            </a:r>
            <a:r>
              <a:rPr baseline="-25000" lang="en-US"/>
              <a:t>est</a:t>
            </a:r>
            <a:r>
              <a:rPr lang="en-US"/>
              <a:t> = 0</a:t>
            </a:r>
            <a:endParaRPr/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4" name="Shape 9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5" name="Google Shape;9155;p249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way: Find where slope = 0</a:t>
            </a:r>
            <a:endParaRPr/>
          </a:p>
        </p:txBody>
      </p:sp>
      <p:sp>
        <p:nvSpPr>
          <p:cNvPr id="9156" name="Google Shape;9156;p249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 = 0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i</a:t>
            </a:r>
            <a:r>
              <a:rPr lang="en-US"/>
              <a:t> -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est</a:t>
            </a:r>
            <a:r>
              <a:rPr lang="en-US"/>
              <a:t> = 0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i</a:t>
            </a:r>
            <a:r>
              <a:rPr lang="en-US"/>
              <a:t> - m n</a:t>
            </a:r>
            <a:r>
              <a:rPr baseline="-25000" lang="en-US"/>
              <a:t>est</a:t>
            </a:r>
            <a:r>
              <a:rPr lang="en-US"/>
              <a:t> = 0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rPr lang="en-US"/>
              <a:t>m n</a:t>
            </a:r>
            <a:r>
              <a:rPr baseline="-25000" lang="en-US"/>
              <a:t>est</a:t>
            </a:r>
            <a:r>
              <a:rPr lang="en-US"/>
              <a:t> =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i</a:t>
            </a:r>
            <a:endParaRPr/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0" name="Shape 9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1" name="Google Shape;9161;p250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Another way: Find where slope = 0</a:t>
            </a:r>
            <a:endParaRPr/>
          </a:p>
        </p:txBody>
      </p:sp>
      <p:sp>
        <p:nvSpPr>
          <p:cNvPr id="9162" name="Google Shape;9162;p250"/>
          <p:cNvSpPr txBox="1"/>
          <p:nvPr>
            <p:ph idx="1" type="body"/>
          </p:nvPr>
        </p:nvSpPr>
        <p:spPr>
          <a:xfrm>
            <a:off x="423934" y="1567224"/>
            <a:ext cx="11588700" cy="4645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(n</a:t>
            </a:r>
            <a:r>
              <a:rPr baseline="-25000" lang="en-US"/>
              <a:t>i</a:t>
            </a:r>
            <a:r>
              <a:rPr lang="en-US"/>
              <a:t> - n</a:t>
            </a:r>
            <a:r>
              <a:rPr baseline="-25000" lang="en-US"/>
              <a:t>est</a:t>
            </a:r>
            <a:r>
              <a:rPr lang="en-US"/>
              <a:t>) = 0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i</a:t>
            </a:r>
            <a:r>
              <a:rPr lang="en-US"/>
              <a:t> -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est</a:t>
            </a:r>
            <a:r>
              <a:rPr lang="en-US"/>
              <a:t> = 0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i</a:t>
            </a:r>
            <a:r>
              <a:rPr lang="en-US"/>
              <a:t> - m n</a:t>
            </a:r>
            <a:r>
              <a:rPr baseline="-25000" lang="en-US"/>
              <a:t>est</a:t>
            </a:r>
            <a:r>
              <a:rPr lang="en-US"/>
              <a:t> = 0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0"/>
              </a:spcAft>
              <a:buNone/>
            </a:pPr>
            <a:r>
              <a:rPr lang="en-US"/>
              <a:t>m n</a:t>
            </a:r>
            <a:r>
              <a:rPr baseline="-25000" lang="en-US"/>
              <a:t>est</a:t>
            </a:r>
            <a:r>
              <a:rPr lang="en-US"/>
              <a:t> =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i</a:t>
            </a:r>
            <a:endParaRPr/>
          </a:p>
          <a:p>
            <a:pPr indent="0" lvl="0" marL="0" rtl="0" algn="l">
              <a:spcBef>
                <a:spcPts val="2200"/>
              </a:spcBef>
              <a:spcAft>
                <a:spcPts val="2200"/>
              </a:spcAft>
              <a:buNone/>
            </a:pPr>
            <a:r>
              <a:rPr lang="en-US"/>
              <a:t>n</a:t>
            </a:r>
            <a:r>
              <a:rPr baseline="-25000" lang="en-US"/>
              <a:t>est</a:t>
            </a:r>
            <a:r>
              <a:rPr lang="en-US"/>
              <a:t> = </a:t>
            </a:r>
            <a:r>
              <a:rPr lang="en-US" sz="4100"/>
              <a:t>𝚺</a:t>
            </a:r>
            <a:r>
              <a:rPr baseline="-25000" lang="en-US"/>
              <a:t>i</a:t>
            </a:r>
            <a:r>
              <a:rPr lang="en-US"/>
              <a:t> n</a:t>
            </a:r>
            <a:r>
              <a:rPr baseline="-25000" lang="en-US"/>
              <a:t>i</a:t>
            </a:r>
            <a:r>
              <a:rPr lang="en-US"/>
              <a:t>  / m = n</a:t>
            </a:r>
            <a:endParaRPr/>
          </a:p>
        </p:txBody>
      </p:sp>
      <p:cxnSp>
        <p:nvCxnSpPr>
          <p:cNvPr id="9163" name="Google Shape;9163;p250"/>
          <p:cNvCxnSpPr/>
          <p:nvPr/>
        </p:nvCxnSpPr>
        <p:spPr>
          <a:xfrm>
            <a:off x="3782761" y="5869805"/>
            <a:ext cx="259200" cy="0"/>
          </a:xfrm>
          <a:prstGeom prst="straightConnector1">
            <a:avLst/>
          </a:prstGeom>
          <a:noFill/>
          <a:ln cap="flat" cmpd="sng" w="19050">
            <a:solidFill>
              <a:srgbClr val="E1DDB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167" name="Shape 9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8" name="Google Shape;9168;p251"/>
          <p:cNvSpPr txBox="1"/>
          <p:nvPr>
            <p:ph type="title"/>
          </p:nvPr>
        </p:nvSpPr>
        <p:spPr>
          <a:xfrm>
            <a:off x="631208" y="605179"/>
            <a:ext cx="2301600" cy="778800"/>
          </a:xfrm>
          <a:prstGeom prst="rect">
            <a:avLst/>
          </a:prstGeom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Errors</a:t>
            </a:r>
            <a:endParaRPr/>
          </a:p>
        </p:txBody>
      </p:sp>
      <p:sp>
        <p:nvSpPr>
          <p:cNvPr id="9169" name="Google Shape;9169;p251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0" name="Google Shape;9170;p251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1" name="Google Shape;9171;p251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2" name="Google Shape;9172;p251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3" name="Google Shape;9173;p251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74" name="Google Shape;9174;p251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75" name="Google Shape;9175;p251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76" name="Google Shape;9176;p251"/>
          <p:cNvSpPr txBox="1"/>
          <p:nvPr/>
        </p:nvSpPr>
        <p:spPr>
          <a:xfrm>
            <a:off x="10193550" y="4919353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77" name="Google Shape;9177;p251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8" name="Google Shape;9178;p251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79" name="Google Shape;9179;p251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0" name="Google Shape;9180;p251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1" name="Google Shape;9181;p251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9182" name="Google Shape;9182;p251"/>
          <p:cNvSpPr txBox="1"/>
          <p:nvPr/>
        </p:nvSpPr>
        <p:spPr>
          <a:xfrm>
            <a:off x="8278335" y="5307768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83" name="Google Shape;9183;p251"/>
          <p:cNvSpPr txBox="1"/>
          <p:nvPr/>
        </p:nvSpPr>
        <p:spPr>
          <a:xfrm>
            <a:off x="8278335" y="3857052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84" name="Google Shape;9184;p251"/>
          <p:cNvSpPr txBox="1"/>
          <p:nvPr/>
        </p:nvSpPr>
        <p:spPr>
          <a:xfrm>
            <a:off x="8278335" y="2613581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85" name="Google Shape;9185;p251"/>
          <p:cNvSpPr txBox="1"/>
          <p:nvPr/>
        </p:nvSpPr>
        <p:spPr>
          <a:xfrm>
            <a:off x="8278335" y="1162864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86" name="Google Shape;9186;p251"/>
          <p:cNvSpPr txBox="1"/>
          <p:nvPr/>
        </p:nvSpPr>
        <p:spPr>
          <a:xfrm>
            <a:off x="8120805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truth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190" name="Shape 9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1" name="Google Shape;9191;p252"/>
          <p:cNvSpPr txBox="1"/>
          <p:nvPr>
            <p:ph type="title"/>
          </p:nvPr>
        </p:nvSpPr>
        <p:spPr>
          <a:xfrm>
            <a:off x="631208" y="605179"/>
            <a:ext cx="2301600" cy="778800"/>
          </a:xfrm>
          <a:prstGeom prst="rect">
            <a:avLst/>
          </a:prstGeom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Errors</a:t>
            </a:r>
            <a:endParaRPr/>
          </a:p>
        </p:txBody>
      </p:sp>
      <p:sp>
        <p:nvSpPr>
          <p:cNvPr id="9192" name="Google Shape;9192;p252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3" name="Google Shape;9193;p252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4" name="Google Shape;9194;p252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5" name="Google Shape;9195;p252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6" name="Google Shape;9196;p252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97" name="Google Shape;9197;p252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98" name="Google Shape;9198;p252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199" name="Google Shape;9199;p252"/>
          <p:cNvSpPr txBox="1"/>
          <p:nvPr/>
        </p:nvSpPr>
        <p:spPr>
          <a:xfrm>
            <a:off x="10193550" y="4919353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00" name="Google Shape;9200;p252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1" name="Google Shape;9201;p252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2" name="Google Shape;9202;p252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3" name="Google Shape;9203;p252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4" name="Google Shape;9204;p252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9205" name="Google Shape;9205;p252"/>
          <p:cNvSpPr txBox="1"/>
          <p:nvPr/>
        </p:nvSpPr>
        <p:spPr>
          <a:xfrm>
            <a:off x="9314708" y="5307768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06" name="Google Shape;9206;p252"/>
          <p:cNvSpPr txBox="1"/>
          <p:nvPr/>
        </p:nvSpPr>
        <p:spPr>
          <a:xfrm>
            <a:off x="9314708" y="3857052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-.25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07" name="Google Shape;9207;p252"/>
          <p:cNvSpPr txBox="1"/>
          <p:nvPr/>
        </p:nvSpPr>
        <p:spPr>
          <a:xfrm>
            <a:off x="9314708" y="2613581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08" name="Google Shape;9208;p252"/>
          <p:cNvSpPr txBox="1"/>
          <p:nvPr/>
        </p:nvSpPr>
        <p:spPr>
          <a:xfrm>
            <a:off x="9314708" y="1162864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09" name="Google Shape;9209;p252"/>
          <p:cNvSpPr txBox="1"/>
          <p:nvPr/>
        </p:nvSpPr>
        <p:spPr>
          <a:xfrm>
            <a:off x="8278335" y="5307768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10" name="Google Shape;9210;p252"/>
          <p:cNvSpPr txBox="1"/>
          <p:nvPr/>
        </p:nvSpPr>
        <p:spPr>
          <a:xfrm>
            <a:off x="8278335" y="3857052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11" name="Google Shape;9211;p252"/>
          <p:cNvSpPr txBox="1"/>
          <p:nvPr/>
        </p:nvSpPr>
        <p:spPr>
          <a:xfrm>
            <a:off x="8278335" y="2613581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12" name="Google Shape;9212;p252"/>
          <p:cNvSpPr txBox="1"/>
          <p:nvPr/>
        </p:nvSpPr>
        <p:spPr>
          <a:xfrm>
            <a:off x="8278335" y="1162864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13" name="Google Shape;9213;p252"/>
          <p:cNvSpPr txBox="1"/>
          <p:nvPr/>
        </p:nvSpPr>
        <p:spPr>
          <a:xfrm>
            <a:off x="8120805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truth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14" name="Google Shape;9214;p252"/>
          <p:cNvSpPr txBox="1"/>
          <p:nvPr/>
        </p:nvSpPr>
        <p:spPr>
          <a:xfrm>
            <a:off x="8949903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answer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218" name="Shape 9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Google Shape;9219;p253"/>
          <p:cNvSpPr txBox="1"/>
          <p:nvPr>
            <p:ph type="title"/>
          </p:nvPr>
        </p:nvSpPr>
        <p:spPr>
          <a:xfrm>
            <a:off x="631208" y="605179"/>
            <a:ext cx="2301600" cy="778800"/>
          </a:xfrm>
          <a:prstGeom prst="rect">
            <a:avLst/>
          </a:prstGeom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Errors</a:t>
            </a:r>
            <a:endParaRPr/>
          </a:p>
        </p:txBody>
      </p:sp>
      <p:sp>
        <p:nvSpPr>
          <p:cNvPr id="9220" name="Google Shape;9220;p253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1" name="Google Shape;9221;p253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2" name="Google Shape;9222;p253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3" name="Google Shape;9223;p253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4" name="Google Shape;9224;p253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25" name="Google Shape;9225;p253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26" name="Google Shape;9226;p253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27" name="Google Shape;9227;p253"/>
          <p:cNvSpPr txBox="1"/>
          <p:nvPr/>
        </p:nvSpPr>
        <p:spPr>
          <a:xfrm>
            <a:off x="10193550" y="4919353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28" name="Google Shape;9228;p253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29" name="Google Shape;9229;p253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0" name="Google Shape;9230;p253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1" name="Google Shape;9231;p253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2" name="Google Shape;9232;p253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9233" name="Google Shape;9233;p253"/>
          <p:cNvSpPr txBox="1"/>
          <p:nvPr/>
        </p:nvSpPr>
        <p:spPr>
          <a:xfrm>
            <a:off x="9314708" y="5307768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34" name="Google Shape;9234;p253"/>
          <p:cNvSpPr txBox="1"/>
          <p:nvPr/>
        </p:nvSpPr>
        <p:spPr>
          <a:xfrm>
            <a:off x="9314708" y="3857052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-.25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35" name="Google Shape;9235;p253"/>
          <p:cNvSpPr txBox="1"/>
          <p:nvPr/>
        </p:nvSpPr>
        <p:spPr>
          <a:xfrm>
            <a:off x="9314708" y="2613581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36" name="Google Shape;9236;p253"/>
          <p:cNvSpPr txBox="1"/>
          <p:nvPr/>
        </p:nvSpPr>
        <p:spPr>
          <a:xfrm>
            <a:off x="9314708" y="1162864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37" name="Google Shape;9237;p253"/>
          <p:cNvSpPr txBox="1"/>
          <p:nvPr/>
        </p:nvSpPr>
        <p:spPr>
          <a:xfrm>
            <a:off x="8278335" y="5307768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38" name="Google Shape;9238;p253"/>
          <p:cNvSpPr txBox="1"/>
          <p:nvPr/>
        </p:nvSpPr>
        <p:spPr>
          <a:xfrm>
            <a:off x="8278335" y="3857052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39" name="Google Shape;9239;p253"/>
          <p:cNvSpPr txBox="1"/>
          <p:nvPr/>
        </p:nvSpPr>
        <p:spPr>
          <a:xfrm>
            <a:off x="8278335" y="2613581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40" name="Google Shape;9240;p253"/>
          <p:cNvSpPr txBox="1"/>
          <p:nvPr/>
        </p:nvSpPr>
        <p:spPr>
          <a:xfrm>
            <a:off x="8278335" y="1162864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41" name="Google Shape;9241;p253"/>
          <p:cNvSpPr txBox="1"/>
          <p:nvPr/>
        </p:nvSpPr>
        <p:spPr>
          <a:xfrm>
            <a:off x="8120805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truth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42" name="Google Shape;9242;p253"/>
          <p:cNvSpPr txBox="1"/>
          <p:nvPr/>
        </p:nvSpPr>
        <p:spPr>
          <a:xfrm>
            <a:off x="8949903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answer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43" name="Google Shape;9243;p253"/>
          <p:cNvSpPr txBox="1"/>
          <p:nvPr/>
        </p:nvSpPr>
        <p:spPr>
          <a:xfrm>
            <a:off x="6877157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44" name="Google Shape;9244;p253"/>
          <p:cNvSpPr txBox="1"/>
          <p:nvPr/>
        </p:nvSpPr>
        <p:spPr>
          <a:xfrm>
            <a:off x="6827413" y="5307768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45" name="Google Shape;9245;p253"/>
          <p:cNvSpPr txBox="1"/>
          <p:nvPr/>
        </p:nvSpPr>
        <p:spPr>
          <a:xfrm>
            <a:off x="6827413" y="3857052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.25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46" name="Google Shape;9246;p253"/>
          <p:cNvSpPr txBox="1"/>
          <p:nvPr/>
        </p:nvSpPr>
        <p:spPr>
          <a:xfrm>
            <a:off x="6827413" y="2613581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47" name="Google Shape;9247;p253"/>
          <p:cNvSpPr txBox="1"/>
          <p:nvPr/>
        </p:nvSpPr>
        <p:spPr>
          <a:xfrm>
            <a:off x="6827413" y="1162864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251" name="Shape 9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2" name="Google Shape;9252;p254"/>
          <p:cNvSpPr txBox="1"/>
          <p:nvPr>
            <p:ph type="title"/>
          </p:nvPr>
        </p:nvSpPr>
        <p:spPr>
          <a:xfrm>
            <a:off x="631208" y="605179"/>
            <a:ext cx="2301600" cy="778800"/>
          </a:xfrm>
          <a:prstGeom prst="rect">
            <a:avLst/>
          </a:prstGeom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Errors</a:t>
            </a:r>
            <a:endParaRPr/>
          </a:p>
        </p:txBody>
      </p:sp>
      <p:sp>
        <p:nvSpPr>
          <p:cNvPr id="9253" name="Google Shape;9253;p254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CCCCCC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4" name="Google Shape;9254;p254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5" name="Google Shape;9255;p254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999999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6" name="Google Shape;9256;p254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57" name="Google Shape;9257;p254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58" name="Google Shape;9258;p254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59" name="Google Shape;9259;p254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60" name="Google Shape;9260;p254"/>
          <p:cNvSpPr txBox="1"/>
          <p:nvPr/>
        </p:nvSpPr>
        <p:spPr>
          <a:xfrm>
            <a:off x="10193550" y="4919353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61" name="Google Shape;9261;p254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2" name="Google Shape;9262;p254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3" name="Google Shape;9263;p254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4" name="Google Shape;9264;p254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65" name="Google Shape;9265;p254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9266" name="Google Shape;9266;p254"/>
          <p:cNvSpPr txBox="1"/>
          <p:nvPr/>
        </p:nvSpPr>
        <p:spPr>
          <a:xfrm>
            <a:off x="9314708" y="5307768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67" name="Google Shape;9267;p254"/>
          <p:cNvSpPr txBox="1"/>
          <p:nvPr/>
        </p:nvSpPr>
        <p:spPr>
          <a:xfrm>
            <a:off x="9314708" y="3857052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-.25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68" name="Google Shape;9268;p254"/>
          <p:cNvSpPr txBox="1"/>
          <p:nvPr/>
        </p:nvSpPr>
        <p:spPr>
          <a:xfrm>
            <a:off x="9314708" y="2613581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69" name="Google Shape;9269;p254"/>
          <p:cNvSpPr txBox="1"/>
          <p:nvPr/>
        </p:nvSpPr>
        <p:spPr>
          <a:xfrm>
            <a:off x="9314708" y="1162864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70" name="Google Shape;9270;p254"/>
          <p:cNvSpPr txBox="1"/>
          <p:nvPr/>
        </p:nvSpPr>
        <p:spPr>
          <a:xfrm>
            <a:off x="8278335" y="5307768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71" name="Google Shape;9271;p254"/>
          <p:cNvSpPr txBox="1"/>
          <p:nvPr/>
        </p:nvSpPr>
        <p:spPr>
          <a:xfrm>
            <a:off x="8278335" y="3857052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72" name="Google Shape;9272;p254"/>
          <p:cNvSpPr txBox="1"/>
          <p:nvPr/>
        </p:nvSpPr>
        <p:spPr>
          <a:xfrm>
            <a:off x="8278335" y="2613581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73" name="Google Shape;9273;p254"/>
          <p:cNvSpPr txBox="1"/>
          <p:nvPr/>
        </p:nvSpPr>
        <p:spPr>
          <a:xfrm>
            <a:off x="8278335" y="1162864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74" name="Google Shape;9274;p254"/>
          <p:cNvSpPr txBox="1"/>
          <p:nvPr/>
        </p:nvSpPr>
        <p:spPr>
          <a:xfrm>
            <a:off x="8120805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truth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75" name="Google Shape;9275;p254"/>
          <p:cNvSpPr txBox="1"/>
          <p:nvPr/>
        </p:nvSpPr>
        <p:spPr>
          <a:xfrm>
            <a:off x="8949903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answer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76" name="Google Shape;9276;p254"/>
          <p:cNvSpPr txBox="1"/>
          <p:nvPr/>
        </p:nvSpPr>
        <p:spPr>
          <a:xfrm>
            <a:off x="6877157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77" name="Google Shape;9277;p254"/>
          <p:cNvSpPr txBox="1"/>
          <p:nvPr/>
        </p:nvSpPr>
        <p:spPr>
          <a:xfrm>
            <a:off x="6827413" y="5307768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78" name="Google Shape;9278;p254"/>
          <p:cNvSpPr txBox="1"/>
          <p:nvPr/>
        </p:nvSpPr>
        <p:spPr>
          <a:xfrm>
            <a:off x="6827413" y="3857052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.25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79" name="Google Shape;9279;p254"/>
          <p:cNvSpPr txBox="1"/>
          <p:nvPr/>
        </p:nvSpPr>
        <p:spPr>
          <a:xfrm>
            <a:off x="6827413" y="2613581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80" name="Google Shape;9280;p254"/>
          <p:cNvSpPr txBox="1"/>
          <p:nvPr/>
        </p:nvSpPr>
        <p:spPr>
          <a:xfrm>
            <a:off x="6827413" y="1162864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81" name="Google Shape;9281;p254"/>
          <p:cNvSpPr txBox="1"/>
          <p:nvPr/>
        </p:nvSpPr>
        <p:spPr>
          <a:xfrm>
            <a:off x="5737147" y="5955579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total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82" name="Google Shape;9282;p254"/>
          <p:cNvSpPr txBox="1"/>
          <p:nvPr/>
        </p:nvSpPr>
        <p:spPr>
          <a:xfrm>
            <a:off x="6827413" y="5929504"/>
            <a:ext cx="13368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3.25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286" name="Shape 9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" name="Google Shape;9287;p255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 all the weights: Gradient descent</a:t>
            </a:r>
            <a:endParaRPr/>
          </a:p>
        </p:txBody>
      </p:sp>
      <p:sp>
        <p:nvSpPr>
          <p:cNvPr id="9288" name="Google Shape;9288;p255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289" name="Google Shape;9289;p255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290" name="Google Shape;9290;p255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291" name="Google Shape;9291;p255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92" name="Google Shape;9292;p255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293" name="Google Shape;9293;p255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294" name="Google Shape;9294;p255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95" name="Google Shape;9295;p255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299" name="Shape 9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0" name="Google Shape;9300;p256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 all the weights: Gradient descent</a:t>
            </a:r>
            <a:endParaRPr/>
          </a:p>
        </p:txBody>
      </p:sp>
      <p:sp>
        <p:nvSpPr>
          <p:cNvPr id="9301" name="Google Shape;9301;p256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02" name="Google Shape;9302;p256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03" name="Google Shape;9303;p256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04" name="Google Shape;9304;p256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05" name="Google Shape;9305;p256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306" name="Google Shape;9306;p256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307" name="Google Shape;9307;p256"/>
          <p:cNvCxnSpPr/>
          <p:nvPr/>
        </p:nvCxnSpPr>
        <p:spPr>
          <a:xfrm rot="10800000">
            <a:off x="3881800" y="2649541"/>
            <a:ext cx="231900" cy="46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08" name="Google Shape;9308;p256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09" name="Google Shape;9309;p256"/>
          <p:cNvCxnSpPr/>
          <p:nvPr/>
        </p:nvCxnSpPr>
        <p:spPr>
          <a:xfrm rot="10800000">
            <a:off x="2510681" y="2662638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10" name="Google Shape;9310;p256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311" name="Google Shape;9311;p256"/>
          <p:cNvSpPr txBox="1"/>
          <p:nvPr/>
        </p:nvSpPr>
        <p:spPr>
          <a:xfrm>
            <a:off x="864324" y="2335520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lower weight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7" name="Google Shape;387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68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390" name="Google Shape;390;p68"/>
          <p:cNvSpPr/>
          <p:nvPr/>
        </p:nvSpPr>
        <p:spPr>
          <a:xfrm>
            <a:off x="3259977" y="3589940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91" name="Google Shape;391;p68"/>
          <p:cNvCxnSpPr/>
          <p:nvPr/>
        </p:nvCxnSpPr>
        <p:spPr>
          <a:xfrm rot="10800000">
            <a:off x="1856476" y="1303940"/>
            <a:ext cx="2546501" cy="2286000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2" name="Google Shape;392;p68"/>
          <p:cNvCxnSpPr/>
          <p:nvPr/>
        </p:nvCxnSpPr>
        <p:spPr>
          <a:xfrm rot="10800000">
            <a:off x="590731" y="2530365"/>
            <a:ext cx="2669247" cy="2202575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3" name="Google Shape;393;p68"/>
          <p:cNvSpPr/>
          <p:nvPr/>
        </p:nvSpPr>
        <p:spPr>
          <a:xfrm>
            <a:off x="590731" y="1303940"/>
            <a:ext cx="445906" cy="440722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4" name="Google Shape;394;p68"/>
          <p:cNvSpPr/>
          <p:nvPr/>
        </p:nvSpPr>
        <p:spPr>
          <a:xfrm>
            <a:off x="3259975" y="3589940"/>
            <a:ext cx="367461" cy="348044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95" name="Google Shape;395;p68"/>
          <p:cNvSpPr txBox="1"/>
          <p:nvPr/>
        </p:nvSpPr>
        <p:spPr>
          <a:xfrm>
            <a:off x="3551237" y="1592262"/>
            <a:ext cx="1985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   x  1   = 1</a:t>
            </a:r>
            <a:endParaRPr sz="3000"/>
          </a:p>
        </p:txBody>
      </p:sp>
      <p:sp>
        <p:nvSpPr>
          <p:cNvPr id="396" name="Google Shape;396;p68"/>
          <p:cNvSpPr/>
          <p:nvPr/>
        </p:nvSpPr>
        <p:spPr>
          <a:xfrm>
            <a:off x="4385863" y="1763206"/>
            <a:ext cx="384574" cy="452208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97" name="Google Shape;397;p68"/>
          <p:cNvCxnSpPr/>
          <p:nvPr/>
        </p:nvCxnSpPr>
        <p:spPr>
          <a:xfrm flipH="1" rot="10800000">
            <a:off x="3627436" y="2215414"/>
            <a:ext cx="1142411" cy="1722570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8" name="Google Shape;398;p68"/>
          <p:cNvCxnSpPr/>
          <p:nvPr/>
        </p:nvCxnSpPr>
        <p:spPr>
          <a:xfrm flipH="1" rot="10800000">
            <a:off x="3249421" y="1763206"/>
            <a:ext cx="1136442" cy="1842474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9" name="Google Shape;399;p68"/>
          <p:cNvSpPr/>
          <p:nvPr/>
        </p:nvSpPr>
        <p:spPr>
          <a:xfrm>
            <a:off x="3619903" y="1763206"/>
            <a:ext cx="377239" cy="452208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00" name="Google Shape;400;p68"/>
          <p:cNvCxnSpPr/>
          <p:nvPr/>
        </p:nvCxnSpPr>
        <p:spPr>
          <a:xfrm>
            <a:off x="1036637" y="1320418"/>
            <a:ext cx="2960505" cy="43791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p68"/>
          <p:cNvCxnSpPr/>
          <p:nvPr/>
        </p:nvCxnSpPr>
        <p:spPr>
          <a:xfrm>
            <a:off x="593226" y="1779592"/>
            <a:ext cx="3079348" cy="41846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315" name="Shape 9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6" name="Google Shape;9316;p257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Learn all the weights: Gradient descent</a:t>
            </a:r>
            <a:endParaRPr/>
          </a:p>
        </p:txBody>
      </p:sp>
      <p:sp>
        <p:nvSpPr>
          <p:cNvPr id="9317" name="Google Shape;9317;p257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18" name="Google Shape;9318;p257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19" name="Google Shape;9319;p257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20" name="Google Shape;9320;p257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21" name="Google Shape;9321;p257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322" name="Google Shape;9322;p257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323" name="Google Shape;9323;p257"/>
          <p:cNvCxnSpPr/>
          <p:nvPr/>
        </p:nvCxnSpPr>
        <p:spPr>
          <a:xfrm rot="10800000">
            <a:off x="3881800" y="2649541"/>
            <a:ext cx="231900" cy="46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24" name="Google Shape;9324;p257"/>
          <p:cNvCxnSpPr/>
          <p:nvPr/>
        </p:nvCxnSpPr>
        <p:spPr>
          <a:xfrm>
            <a:off x="4501796" y="3828800"/>
            <a:ext cx="290100" cy="482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25" name="Google Shape;9325;p257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6" name="Google Shape;9326;p257"/>
          <p:cNvCxnSpPr/>
          <p:nvPr/>
        </p:nvCxnSpPr>
        <p:spPr>
          <a:xfrm rot="10800000">
            <a:off x="2510681" y="4320600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27" name="Google Shape;9327;p257"/>
          <p:cNvCxnSpPr/>
          <p:nvPr/>
        </p:nvCxnSpPr>
        <p:spPr>
          <a:xfrm rot="10800000">
            <a:off x="2510681" y="2662638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28" name="Google Shape;9328;p257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329" name="Google Shape;9329;p257"/>
          <p:cNvSpPr txBox="1"/>
          <p:nvPr/>
        </p:nvSpPr>
        <p:spPr>
          <a:xfrm>
            <a:off x="864324" y="2335520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lower weight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330" name="Google Shape;9330;p257"/>
          <p:cNvSpPr txBox="1"/>
          <p:nvPr/>
        </p:nvSpPr>
        <p:spPr>
          <a:xfrm>
            <a:off x="760687" y="399348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higher weight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334" name="Shape 9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5" name="Google Shape;9335;p258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Numerically calculating the gradient is expensive</a:t>
            </a:r>
            <a:endParaRPr/>
          </a:p>
        </p:txBody>
      </p:sp>
      <p:sp>
        <p:nvSpPr>
          <p:cNvPr id="9336" name="Google Shape;9336;p258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37" name="Google Shape;9337;p258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38" name="Google Shape;9338;p258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39" name="Google Shape;9339;p258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40" name="Google Shape;9340;p258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341" name="Google Shape;9341;p258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342" name="Google Shape;9342;p258"/>
          <p:cNvCxnSpPr/>
          <p:nvPr/>
        </p:nvCxnSpPr>
        <p:spPr>
          <a:xfrm rot="10800000">
            <a:off x="3881800" y="2649541"/>
            <a:ext cx="231900" cy="469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43" name="Google Shape;9343;p258"/>
          <p:cNvCxnSpPr/>
          <p:nvPr/>
        </p:nvCxnSpPr>
        <p:spPr>
          <a:xfrm>
            <a:off x="4501796" y="3828800"/>
            <a:ext cx="290100" cy="4821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44" name="Google Shape;9344;p258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5" name="Google Shape;9345;p258"/>
          <p:cNvCxnSpPr/>
          <p:nvPr/>
        </p:nvCxnSpPr>
        <p:spPr>
          <a:xfrm rot="10800000">
            <a:off x="2510681" y="4320600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46" name="Google Shape;9346;p258"/>
          <p:cNvCxnSpPr/>
          <p:nvPr/>
        </p:nvCxnSpPr>
        <p:spPr>
          <a:xfrm rot="10800000">
            <a:off x="2510681" y="2662638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47" name="Google Shape;9347;p258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348" name="Google Shape;9348;p258"/>
          <p:cNvSpPr txBox="1"/>
          <p:nvPr/>
        </p:nvSpPr>
        <p:spPr>
          <a:xfrm>
            <a:off x="864324" y="2335520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lower weight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349" name="Google Shape;9349;p258"/>
          <p:cNvSpPr txBox="1"/>
          <p:nvPr/>
        </p:nvSpPr>
        <p:spPr>
          <a:xfrm>
            <a:off x="760687" y="399348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higher weight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353" name="Shape 9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4" name="Google Shape;9354;p259"/>
          <p:cNvSpPr txBox="1"/>
          <p:nvPr>
            <p:ph type="title"/>
          </p:nvPr>
        </p:nvSpPr>
        <p:spPr>
          <a:xfrm>
            <a:off x="423934" y="605179"/>
            <a:ext cx="118539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Numerically calculating the gradient is very expensive</a:t>
            </a:r>
            <a:endParaRPr/>
          </a:p>
        </p:txBody>
      </p:sp>
      <p:sp>
        <p:nvSpPr>
          <p:cNvPr id="9355" name="Google Shape;9355;p259"/>
          <p:cNvSpPr/>
          <p:nvPr/>
        </p:nvSpPr>
        <p:spPr>
          <a:xfrm>
            <a:off x="6889058" y="2696465"/>
            <a:ext cx="166500" cy="166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56" name="Google Shape;9356;p259"/>
          <p:cNvSpPr/>
          <p:nvPr/>
        </p:nvSpPr>
        <p:spPr>
          <a:xfrm>
            <a:off x="518390" y="1371738"/>
            <a:ext cx="10651759" cy="3265324"/>
          </a:xfrm>
          <a:custGeom>
            <a:rect b="b" l="l" r="r" t="t"/>
            <a:pathLst>
              <a:path extrusionOk="0" h="96046" w="313264">
                <a:moveTo>
                  <a:pt x="0" y="48238"/>
                </a:moveTo>
                <a:cubicBezTo>
                  <a:pt x="778" y="34968"/>
                  <a:pt x="13905" y="21933"/>
                  <a:pt x="26801" y="18709"/>
                </a:cubicBezTo>
                <a:cubicBezTo>
                  <a:pt x="33860" y="16944"/>
                  <a:pt x="41813" y="20802"/>
                  <a:pt x="47664" y="25128"/>
                </a:cubicBezTo>
                <a:cubicBezTo>
                  <a:pt x="75175" y="45469"/>
                  <a:pt x="89378" y="103400"/>
                  <a:pt x="122609" y="95260"/>
                </a:cubicBezTo>
                <a:cubicBezTo>
                  <a:pt x="134126" y="92439"/>
                  <a:pt x="142859" y="82894"/>
                  <a:pt x="152620" y="76162"/>
                </a:cubicBezTo>
                <a:cubicBezTo>
                  <a:pt x="156480" y="73500"/>
                  <a:pt x="160689" y="68260"/>
                  <a:pt x="165138" y="69743"/>
                </a:cubicBezTo>
                <a:cubicBezTo>
                  <a:pt x="169922" y="71338"/>
                  <a:pt x="171523" y="77572"/>
                  <a:pt x="175088" y="81137"/>
                </a:cubicBezTo>
                <a:cubicBezTo>
                  <a:pt x="178650" y="84699"/>
                  <a:pt x="184122" y="85873"/>
                  <a:pt x="189050" y="86915"/>
                </a:cubicBezTo>
                <a:cubicBezTo>
                  <a:pt x="200722" y="89384"/>
                  <a:pt x="213255" y="81408"/>
                  <a:pt x="222270" y="73594"/>
                </a:cubicBezTo>
                <a:cubicBezTo>
                  <a:pt x="241828" y="56642"/>
                  <a:pt x="249070" y="28820"/>
                  <a:pt x="266884" y="10043"/>
                </a:cubicBezTo>
                <a:cubicBezTo>
                  <a:pt x="275154" y="1326"/>
                  <a:pt x="289892" y="-1443"/>
                  <a:pt x="301709" y="735"/>
                </a:cubicBezTo>
                <a:cubicBezTo>
                  <a:pt x="305719" y="1474"/>
                  <a:pt x="310655" y="1614"/>
                  <a:pt x="313264" y="4747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57" name="Google Shape;9357;p259"/>
          <p:cNvSpPr/>
          <p:nvPr/>
        </p:nvSpPr>
        <p:spPr>
          <a:xfrm>
            <a:off x="3421357" y="1885257"/>
            <a:ext cx="5369539" cy="1993953"/>
          </a:xfrm>
          <a:custGeom>
            <a:rect b="b" l="l" r="r" t="t"/>
            <a:pathLst>
              <a:path extrusionOk="0" h="58650" w="157916">
                <a:moveTo>
                  <a:pt x="157916" y="30405"/>
                </a:moveTo>
                <a:cubicBezTo>
                  <a:pt x="154409" y="31484"/>
                  <a:pt x="150811" y="27595"/>
                  <a:pt x="148448" y="24788"/>
                </a:cubicBezTo>
                <a:cubicBezTo>
                  <a:pt x="145073" y="20779"/>
                  <a:pt x="140347" y="18136"/>
                  <a:pt x="136411" y="14677"/>
                </a:cubicBezTo>
                <a:cubicBezTo>
                  <a:pt x="133190" y="11847"/>
                  <a:pt x="129939" y="7365"/>
                  <a:pt x="125659" y="7616"/>
                </a:cubicBezTo>
                <a:cubicBezTo>
                  <a:pt x="115045" y="8239"/>
                  <a:pt x="111841" y="23919"/>
                  <a:pt x="103673" y="30726"/>
                </a:cubicBezTo>
                <a:cubicBezTo>
                  <a:pt x="99275" y="34391"/>
                  <a:pt x="91664" y="32879"/>
                  <a:pt x="86501" y="30405"/>
                </a:cubicBezTo>
                <a:cubicBezTo>
                  <a:pt x="77206" y="25951"/>
                  <a:pt x="72189" y="15506"/>
                  <a:pt x="65959" y="7295"/>
                </a:cubicBezTo>
                <a:cubicBezTo>
                  <a:pt x="63456" y="3996"/>
                  <a:pt x="59949" y="-513"/>
                  <a:pt x="55849" y="73"/>
                </a:cubicBezTo>
                <a:cubicBezTo>
                  <a:pt x="43612" y="1822"/>
                  <a:pt x="43205" y="21337"/>
                  <a:pt x="37553" y="32331"/>
                </a:cubicBezTo>
                <a:cubicBezTo>
                  <a:pt x="30563" y="45925"/>
                  <a:pt x="15286" y="58650"/>
                  <a:pt x="0" y="58650"/>
                </a:cubicBezTo>
              </a:path>
            </a:pathLst>
          </a:cu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58" name="Google Shape;9358;p259"/>
          <p:cNvSpPr/>
          <p:nvPr/>
        </p:nvSpPr>
        <p:spPr>
          <a:xfrm>
            <a:off x="2711978" y="2279996"/>
            <a:ext cx="2046338" cy="551643"/>
          </a:xfrm>
          <a:custGeom>
            <a:rect b="b" l="l" r="r" t="t"/>
            <a:pathLst>
              <a:path extrusionOk="0" h="16226" w="60182">
                <a:moveTo>
                  <a:pt x="0" y="16226"/>
                </a:moveTo>
                <a:cubicBezTo>
                  <a:pt x="7496" y="5405"/>
                  <a:pt x="23849" y="-2892"/>
                  <a:pt x="36430" y="980"/>
                </a:cubicBezTo>
                <a:cubicBezTo>
                  <a:pt x="45422" y="3747"/>
                  <a:pt x="50774" y="16226"/>
                  <a:pt x="60182" y="1622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59" name="Google Shape;9359;p259"/>
          <p:cNvSpPr/>
          <p:nvPr/>
        </p:nvSpPr>
        <p:spPr>
          <a:xfrm>
            <a:off x="6056967" y="2198698"/>
            <a:ext cx="1205967" cy="431088"/>
          </a:xfrm>
          <a:custGeom>
            <a:rect b="b" l="l" r="r" t="t"/>
            <a:pathLst>
              <a:path extrusionOk="0" h="12680" w="35467">
                <a:moveTo>
                  <a:pt x="0" y="12680"/>
                </a:moveTo>
                <a:cubicBezTo>
                  <a:pt x="2605" y="7470"/>
                  <a:pt x="6661" y="1545"/>
                  <a:pt x="12357" y="323"/>
                </a:cubicBezTo>
                <a:cubicBezTo>
                  <a:pt x="20420" y="-1406"/>
                  <a:pt x="28868" y="4205"/>
                  <a:pt x="35467" y="9149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60" name="Google Shape;9360;p259"/>
          <p:cNvSpPr/>
          <p:nvPr/>
        </p:nvSpPr>
        <p:spPr>
          <a:xfrm>
            <a:off x="2417319" y="2374074"/>
            <a:ext cx="507487" cy="239342"/>
          </a:xfrm>
          <a:custGeom>
            <a:rect b="b" l="l" r="r" t="t"/>
            <a:pathLst>
              <a:path extrusionOk="0" h="7040" w="14925">
                <a:moveTo>
                  <a:pt x="14925" y="7040"/>
                </a:moveTo>
                <a:cubicBezTo>
                  <a:pt x="13547" y="4697"/>
                  <a:pt x="12656" y="1414"/>
                  <a:pt x="10111" y="460"/>
                </a:cubicBezTo>
                <a:cubicBezTo>
                  <a:pt x="6878" y="-752"/>
                  <a:pt x="2761" y="634"/>
                  <a:pt x="0" y="2707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61" name="Google Shape;9361;p259"/>
          <p:cNvSpPr/>
          <p:nvPr/>
        </p:nvSpPr>
        <p:spPr>
          <a:xfrm>
            <a:off x="4288979" y="2454942"/>
            <a:ext cx="545672" cy="103896"/>
          </a:xfrm>
          <a:custGeom>
            <a:rect b="b" l="l" r="r" t="t"/>
            <a:pathLst>
              <a:path extrusionOk="0" h="3056" w="16048">
                <a:moveTo>
                  <a:pt x="0" y="2414"/>
                </a:moveTo>
                <a:cubicBezTo>
                  <a:pt x="4112" y="-1015"/>
                  <a:pt x="12265" y="-733"/>
                  <a:pt x="16048" y="305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62" name="Google Shape;9362;p259"/>
          <p:cNvSpPr/>
          <p:nvPr/>
        </p:nvSpPr>
        <p:spPr>
          <a:xfrm>
            <a:off x="8239641" y="1984690"/>
            <a:ext cx="1004060" cy="530497"/>
          </a:xfrm>
          <a:custGeom>
            <a:rect b="b" l="l" r="r" t="t"/>
            <a:pathLst>
              <a:path extrusionOk="0" h="15604" w="29529">
                <a:moveTo>
                  <a:pt x="0" y="15604"/>
                </a:moveTo>
                <a:cubicBezTo>
                  <a:pt x="1606" y="13036"/>
                  <a:pt x="4510" y="9350"/>
                  <a:pt x="7383" y="10308"/>
                </a:cubicBezTo>
                <a:cubicBezTo>
                  <a:pt x="9285" y="10942"/>
                  <a:pt x="9966" y="15864"/>
                  <a:pt x="11555" y="14641"/>
                </a:cubicBezTo>
                <a:cubicBezTo>
                  <a:pt x="16664" y="10710"/>
                  <a:pt x="17830" y="788"/>
                  <a:pt x="24233" y="37"/>
                </a:cubicBezTo>
                <a:cubicBezTo>
                  <a:pt x="26789" y="-263"/>
                  <a:pt x="27986" y="3595"/>
                  <a:pt x="29529" y="565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366" name="Shape 9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7" name="Google Shape;9367;p260"/>
          <p:cNvSpPr txBox="1"/>
          <p:nvPr>
            <p:ph type="ctrTitle"/>
          </p:nvPr>
        </p:nvSpPr>
        <p:spPr>
          <a:xfrm>
            <a:off x="423945" y="1012530"/>
            <a:ext cx="11588700" cy="2791200"/>
          </a:xfrm>
          <a:prstGeom prst="rect">
            <a:avLst/>
          </a:prstGeom>
        </p:spPr>
        <p:txBody>
          <a:bodyPr anchorCtr="0" anchor="b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backpropagation works</a:t>
            </a:r>
            <a:endParaRPr/>
          </a:p>
        </p:txBody>
      </p:sp>
    </p:spTree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371" name="Shape 9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2" name="Google Shape;9372;p261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Calculate the gradient (slope) directly</a:t>
            </a:r>
            <a:endParaRPr/>
          </a:p>
        </p:txBody>
      </p:sp>
      <p:sp>
        <p:nvSpPr>
          <p:cNvPr id="9373" name="Google Shape;9373;p261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74" name="Google Shape;9374;p261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75" name="Google Shape;9375;p261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76" name="Google Shape;9376;p261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77" name="Google Shape;9377;p261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378" name="Google Shape;9378;p261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379" name="Google Shape;9379;p261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80" name="Google Shape;9380;p261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381" name="Google Shape;9381;p261"/>
          <p:cNvCxnSpPr/>
          <p:nvPr/>
        </p:nvCxnSpPr>
        <p:spPr>
          <a:xfrm>
            <a:off x="2957539" y="1669520"/>
            <a:ext cx="2531700" cy="4675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385" name="Shape 9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6" name="Google Shape;9386;p262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Slope</a:t>
            </a:r>
            <a:endParaRPr/>
          </a:p>
        </p:txBody>
      </p:sp>
      <p:sp>
        <p:nvSpPr>
          <p:cNvPr id="9387" name="Google Shape;9387;p262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88" name="Google Shape;9388;p262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89" name="Google Shape;9389;p262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90" name="Google Shape;9390;p262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91" name="Google Shape;9391;p262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392" name="Google Shape;9392;p262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393" name="Google Shape;9393;p262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94" name="Google Shape;9394;p262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395" name="Google Shape;9395;p262"/>
          <p:cNvCxnSpPr/>
          <p:nvPr/>
        </p:nvCxnSpPr>
        <p:spPr>
          <a:xfrm>
            <a:off x="4272964" y="3491619"/>
            <a:ext cx="736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396" name="Google Shape;9396;p262"/>
          <p:cNvSpPr txBox="1"/>
          <p:nvPr/>
        </p:nvSpPr>
        <p:spPr>
          <a:xfrm>
            <a:off x="3989356" y="24551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change in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 = +1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400" name="Shape 9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1" name="Google Shape;9401;p263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Slope</a:t>
            </a:r>
            <a:endParaRPr/>
          </a:p>
        </p:txBody>
      </p:sp>
      <p:sp>
        <p:nvSpPr>
          <p:cNvPr id="9402" name="Google Shape;9402;p263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03" name="Google Shape;9403;p263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04" name="Google Shape;9404;p263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05" name="Google Shape;9405;p263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06" name="Google Shape;9406;p263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407" name="Google Shape;9407;p263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408" name="Google Shape;9408;p263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09" name="Google Shape;9409;p263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410" name="Google Shape;9410;p263"/>
          <p:cNvCxnSpPr/>
          <p:nvPr/>
        </p:nvCxnSpPr>
        <p:spPr>
          <a:xfrm>
            <a:off x="4272964" y="3491619"/>
            <a:ext cx="741900" cy="115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11" name="Google Shape;9411;p263"/>
          <p:cNvCxnSpPr/>
          <p:nvPr/>
        </p:nvCxnSpPr>
        <p:spPr>
          <a:xfrm>
            <a:off x="4272964" y="3491619"/>
            <a:ext cx="736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12" name="Google Shape;9412;p263"/>
          <p:cNvSpPr txBox="1"/>
          <p:nvPr/>
        </p:nvSpPr>
        <p:spPr>
          <a:xfrm>
            <a:off x="3989356" y="24551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change in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 = +1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413" name="Google Shape;9413;p263"/>
          <p:cNvSpPr txBox="1"/>
          <p:nvPr/>
        </p:nvSpPr>
        <p:spPr>
          <a:xfrm>
            <a:off x="3160257" y="3802283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move along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the curve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417" name="Shape 9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8" name="Google Shape;9418;p264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Slope</a:t>
            </a:r>
            <a:endParaRPr/>
          </a:p>
        </p:txBody>
      </p:sp>
      <p:sp>
        <p:nvSpPr>
          <p:cNvPr id="9419" name="Google Shape;9419;p264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20" name="Google Shape;9420;p264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21" name="Google Shape;9421;p264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22" name="Google Shape;9422;p264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23" name="Google Shape;9423;p264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424" name="Google Shape;9424;p264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425" name="Google Shape;9425;p264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26" name="Google Shape;9426;p264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427" name="Google Shape;9427;p264"/>
          <p:cNvCxnSpPr/>
          <p:nvPr/>
        </p:nvCxnSpPr>
        <p:spPr>
          <a:xfrm>
            <a:off x="4272964" y="3491619"/>
            <a:ext cx="741900" cy="115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28" name="Google Shape;9428;p264"/>
          <p:cNvCxnSpPr/>
          <p:nvPr/>
        </p:nvCxnSpPr>
        <p:spPr>
          <a:xfrm>
            <a:off x="4272964" y="3491619"/>
            <a:ext cx="736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29" name="Google Shape;9429;p264"/>
          <p:cNvCxnSpPr/>
          <p:nvPr/>
        </p:nvCxnSpPr>
        <p:spPr>
          <a:xfrm>
            <a:off x="5009850" y="3491619"/>
            <a:ext cx="0" cy="1189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30" name="Google Shape;9430;p264"/>
          <p:cNvSpPr txBox="1"/>
          <p:nvPr/>
        </p:nvSpPr>
        <p:spPr>
          <a:xfrm>
            <a:off x="3989356" y="24551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change in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 = +1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431" name="Google Shape;9431;p264"/>
          <p:cNvSpPr txBox="1"/>
          <p:nvPr/>
        </p:nvSpPr>
        <p:spPr>
          <a:xfrm>
            <a:off x="5009850" y="3611424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change in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= -2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435" name="Shape 9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6" name="Google Shape;9436;p265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Slope</a:t>
            </a:r>
            <a:endParaRPr/>
          </a:p>
        </p:txBody>
      </p:sp>
      <p:sp>
        <p:nvSpPr>
          <p:cNvPr id="9437" name="Google Shape;9437;p265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38" name="Google Shape;9438;p265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39" name="Google Shape;9439;p265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40" name="Google Shape;9440;p265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41" name="Google Shape;9441;p265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442" name="Google Shape;9442;p265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443" name="Google Shape;9443;p265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44" name="Google Shape;9444;p265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445" name="Google Shape;9445;p265"/>
          <p:cNvCxnSpPr/>
          <p:nvPr/>
        </p:nvCxnSpPr>
        <p:spPr>
          <a:xfrm>
            <a:off x="4272964" y="3491619"/>
            <a:ext cx="741900" cy="115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46" name="Google Shape;9446;p265"/>
          <p:cNvCxnSpPr/>
          <p:nvPr/>
        </p:nvCxnSpPr>
        <p:spPr>
          <a:xfrm>
            <a:off x="4272964" y="3491619"/>
            <a:ext cx="736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47" name="Google Shape;9447;p265"/>
          <p:cNvCxnSpPr/>
          <p:nvPr/>
        </p:nvCxnSpPr>
        <p:spPr>
          <a:xfrm>
            <a:off x="5009850" y="3491619"/>
            <a:ext cx="0" cy="1189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48" name="Google Shape;9448;p265"/>
          <p:cNvSpPr txBox="1"/>
          <p:nvPr/>
        </p:nvSpPr>
        <p:spPr>
          <a:xfrm>
            <a:off x="3989356" y="24551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change in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 = +1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449" name="Google Shape;9449;p265"/>
          <p:cNvSpPr txBox="1"/>
          <p:nvPr/>
        </p:nvSpPr>
        <p:spPr>
          <a:xfrm>
            <a:off x="5009850" y="3611424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change in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= -2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450" name="Google Shape;9450;p265"/>
          <p:cNvSpPr txBox="1"/>
          <p:nvPr/>
        </p:nvSpPr>
        <p:spPr>
          <a:xfrm>
            <a:off x="7839610" y="266808"/>
            <a:ext cx="69633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slope 	= 	change in error		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			change in weight	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9451" name="Google Shape;9451;p265"/>
          <p:cNvCxnSpPr/>
          <p:nvPr/>
        </p:nvCxnSpPr>
        <p:spPr>
          <a:xfrm>
            <a:off x="9283039" y="780195"/>
            <a:ext cx="2493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455" name="Shape 9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6" name="Google Shape;9456;p266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Slope</a:t>
            </a:r>
            <a:endParaRPr/>
          </a:p>
        </p:txBody>
      </p:sp>
      <p:sp>
        <p:nvSpPr>
          <p:cNvPr id="9457" name="Google Shape;9457;p266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58" name="Google Shape;9458;p266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59" name="Google Shape;9459;p266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0" name="Google Shape;9460;p266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61" name="Google Shape;9461;p266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462" name="Google Shape;9462;p266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463" name="Google Shape;9463;p266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64" name="Google Shape;9464;p266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465" name="Google Shape;9465;p266"/>
          <p:cNvCxnSpPr/>
          <p:nvPr/>
        </p:nvCxnSpPr>
        <p:spPr>
          <a:xfrm>
            <a:off x="4272964" y="3491619"/>
            <a:ext cx="741900" cy="115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66" name="Google Shape;9466;p266"/>
          <p:cNvCxnSpPr/>
          <p:nvPr/>
        </p:nvCxnSpPr>
        <p:spPr>
          <a:xfrm>
            <a:off x="4272964" y="3491619"/>
            <a:ext cx="736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67" name="Google Shape;9467;p266"/>
          <p:cNvCxnSpPr/>
          <p:nvPr/>
        </p:nvCxnSpPr>
        <p:spPr>
          <a:xfrm>
            <a:off x="5009850" y="3491619"/>
            <a:ext cx="0" cy="1189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68" name="Google Shape;9468;p266"/>
          <p:cNvSpPr txBox="1"/>
          <p:nvPr/>
        </p:nvSpPr>
        <p:spPr>
          <a:xfrm>
            <a:off x="3989356" y="24551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change in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 = +1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469" name="Google Shape;9469;p266"/>
          <p:cNvSpPr txBox="1"/>
          <p:nvPr/>
        </p:nvSpPr>
        <p:spPr>
          <a:xfrm>
            <a:off x="5009850" y="3611424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change in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= -2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470" name="Google Shape;9470;p266"/>
          <p:cNvSpPr txBox="1"/>
          <p:nvPr/>
        </p:nvSpPr>
        <p:spPr>
          <a:xfrm>
            <a:off x="7839610" y="266808"/>
            <a:ext cx="69633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slope 	= 	change in error		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			change in weight	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622300" lvl="0" marL="622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=  	∆ error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				∆ weight</a:t>
            </a:r>
            <a:endParaRPr sz="2400">
              <a:solidFill>
                <a:srgbClr val="FFFFFF"/>
              </a:solidFill>
            </a:endParaRPr>
          </a:p>
          <a:p>
            <a:pPr indent="622300" lvl="0" marL="622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=  	d(error)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				d(weight)</a:t>
            </a:r>
            <a:endParaRPr sz="2400">
              <a:solidFill>
                <a:srgbClr val="FFFFFF"/>
              </a:solidFill>
            </a:endParaRPr>
          </a:p>
          <a:p>
            <a:pPr indent="622300" lvl="0" marL="622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=  	∂e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				∂w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9471" name="Google Shape;9471;p266"/>
          <p:cNvCxnSpPr/>
          <p:nvPr/>
        </p:nvCxnSpPr>
        <p:spPr>
          <a:xfrm>
            <a:off x="9283039" y="780195"/>
            <a:ext cx="2493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2" name="Google Shape;9472;p266"/>
          <p:cNvCxnSpPr/>
          <p:nvPr/>
        </p:nvCxnSpPr>
        <p:spPr>
          <a:xfrm>
            <a:off x="9740239" y="1843844"/>
            <a:ext cx="1298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3" name="Google Shape;9473;p266"/>
          <p:cNvCxnSpPr/>
          <p:nvPr/>
        </p:nvCxnSpPr>
        <p:spPr>
          <a:xfrm>
            <a:off x="9740239" y="2569202"/>
            <a:ext cx="1298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74" name="Google Shape;9474;p266"/>
          <p:cNvCxnSpPr/>
          <p:nvPr/>
        </p:nvCxnSpPr>
        <p:spPr>
          <a:xfrm>
            <a:off x="9740239" y="3294560"/>
            <a:ext cx="501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06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6900" y="1367094"/>
            <a:ext cx="2308124" cy="223858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6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409" name="Google Shape;409;p69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410" name="Google Shape;410;p69"/>
          <p:cNvSpPr/>
          <p:nvPr/>
        </p:nvSpPr>
        <p:spPr>
          <a:xfrm>
            <a:off x="3259977" y="3589940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11" name="Google Shape;411;p69"/>
          <p:cNvCxnSpPr/>
          <p:nvPr/>
        </p:nvCxnSpPr>
        <p:spPr>
          <a:xfrm rot="10800000">
            <a:off x="1856476" y="1303940"/>
            <a:ext cx="2546501" cy="2286000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2" name="Google Shape;412;p69"/>
          <p:cNvCxnSpPr/>
          <p:nvPr/>
        </p:nvCxnSpPr>
        <p:spPr>
          <a:xfrm rot="10800000">
            <a:off x="590731" y="2530365"/>
            <a:ext cx="2669247" cy="2202575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3" name="Google Shape;413;p69"/>
          <p:cNvSpPr/>
          <p:nvPr/>
        </p:nvSpPr>
        <p:spPr>
          <a:xfrm>
            <a:off x="590731" y="1303940"/>
            <a:ext cx="445906" cy="440722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4" name="Google Shape;414;p69"/>
          <p:cNvSpPr/>
          <p:nvPr/>
        </p:nvSpPr>
        <p:spPr>
          <a:xfrm>
            <a:off x="3259975" y="3589940"/>
            <a:ext cx="367461" cy="348044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15" name="Google Shape;415;p69"/>
          <p:cNvSpPr/>
          <p:nvPr/>
        </p:nvSpPr>
        <p:spPr>
          <a:xfrm>
            <a:off x="4385863" y="1763206"/>
            <a:ext cx="384574" cy="452208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16" name="Google Shape;416;p69"/>
          <p:cNvCxnSpPr/>
          <p:nvPr/>
        </p:nvCxnSpPr>
        <p:spPr>
          <a:xfrm flipH="1" rot="10800000">
            <a:off x="3627436" y="2215414"/>
            <a:ext cx="1142411" cy="1722570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7" name="Google Shape;417;p69"/>
          <p:cNvCxnSpPr/>
          <p:nvPr/>
        </p:nvCxnSpPr>
        <p:spPr>
          <a:xfrm flipH="1" rot="10800000">
            <a:off x="3249421" y="1763206"/>
            <a:ext cx="1136442" cy="1842474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8" name="Google Shape;418;p69"/>
          <p:cNvSpPr/>
          <p:nvPr/>
        </p:nvSpPr>
        <p:spPr>
          <a:xfrm>
            <a:off x="3619903" y="1763206"/>
            <a:ext cx="377239" cy="452208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19" name="Google Shape;419;p69"/>
          <p:cNvCxnSpPr/>
          <p:nvPr/>
        </p:nvCxnSpPr>
        <p:spPr>
          <a:xfrm>
            <a:off x="1036637" y="1320418"/>
            <a:ext cx="2960505" cy="43791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0" name="Google Shape;420;p69"/>
          <p:cNvCxnSpPr/>
          <p:nvPr/>
        </p:nvCxnSpPr>
        <p:spPr>
          <a:xfrm>
            <a:off x="593226" y="1779592"/>
            <a:ext cx="3079348" cy="41846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1" name="Google Shape;421;p69"/>
          <p:cNvSpPr/>
          <p:nvPr/>
        </p:nvSpPr>
        <p:spPr>
          <a:xfrm>
            <a:off x="7801323" y="1356835"/>
            <a:ext cx="783663" cy="768827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22" name="Google Shape;422;p69"/>
          <p:cNvSpPr txBox="1"/>
          <p:nvPr/>
        </p:nvSpPr>
        <p:spPr>
          <a:xfrm>
            <a:off x="3551237" y="1592262"/>
            <a:ext cx="1985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   x  1   = 1</a:t>
            </a:r>
            <a:endParaRPr sz="3000"/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478" name="Shape 9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9" name="Google Shape;9479;p267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Slope</a:t>
            </a:r>
            <a:endParaRPr/>
          </a:p>
        </p:txBody>
      </p:sp>
      <p:sp>
        <p:nvSpPr>
          <p:cNvPr id="9480" name="Google Shape;9480;p267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481" name="Google Shape;9481;p267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482" name="Google Shape;9482;p267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83" name="Google Shape;9483;p267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84" name="Google Shape;9484;p267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485" name="Google Shape;9485;p267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486" name="Google Shape;9486;p267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87" name="Google Shape;9487;p267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488" name="Google Shape;9488;p267"/>
          <p:cNvCxnSpPr/>
          <p:nvPr/>
        </p:nvCxnSpPr>
        <p:spPr>
          <a:xfrm>
            <a:off x="4272964" y="3491619"/>
            <a:ext cx="741900" cy="1151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9" name="Google Shape;9489;p267"/>
          <p:cNvCxnSpPr/>
          <p:nvPr/>
        </p:nvCxnSpPr>
        <p:spPr>
          <a:xfrm>
            <a:off x="4272964" y="3491619"/>
            <a:ext cx="736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90" name="Google Shape;9490;p267"/>
          <p:cNvCxnSpPr/>
          <p:nvPr/>
        </p:nvCxnSpPr>
        <p:spPr>
          <a:xfrm>
            <a:off x="5009850" y="3491619"/>
            <a:ext cx="0" cy="1189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91" name="Google Shape;9491;p267"/>
          <p:cNvSpPr txBox="1"/>
          <p:nvPr/>
        </p:nvSpPr>
        <p:spPr>
          <a:xfrm>
            <a:off x="3989356" y="24551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change in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 = +1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492" name="Google Shape;9492;p267"/>
          <p:cNvSpPr txBox="1"/>
          <p:nvPr/>
        </p:nvSpPr>
        <p:spPr>
          <a:xfrm>
            <a:off x="5009850" y="3611424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change in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= -2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493" name="Google Shape;9493;p267"/>
          <p:cNvSpPr txBox="1"/>
          <p:nvPr/>
        </p:nvSpPr>
        <p:spPr>
          <a:xfrm>
            <a:off x="7839610" y="266808"/>
            <a:ext cx="69633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slope 	= 	change in error		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			change in weight	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622300" lvl="0" marL="622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=  	∆ error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				∆ weight</a:t>
            </a:r>
            <a:endParaRPr sz="2400">
              <a:solidFill>
                <a:srgbClr val="FFFFFF"/>
              </a:solidFill>
            </a:endParaRPr>
          </a:p>
          <a:p>
            <a:pPr indent="622300" lvl="0" marL="622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=  	d(error)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				d(weight)</a:t>
            </a:r>
            <a:endParaRPr sz="2400">
              <a:solidFill>
                <a:srgbClr val="FFFFFF"/>
              </a:solidFill>
            </a:endParaRPr>
          </a:p>
          <a:p>
            <a:pPr indent="622300" lvl="0" marL="622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=  	∂e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				∂w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		= 	-2	=	</a:t>
            </a:r>
            <a:r>
              <a:rPr lang="en-US" sz="2400">
                <a:solidFill>
                  <a:srgbClr val="FFFFFF"/>
                </a:solidFill>
              </a:rPr>
              <a:t>-2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			+1</a:t>
            </a:r>
            <a:endParaRPr sz="2400">
              <a:solidFill>
                <a:srgbClr val="FFFFFF"/>
              </a:solidFill>
            </a:endParaRPr>
          </a:p>
        </p:txBody>
      </p:sp>
      <p:cxnSp>
        <p:nvCxnSpPr>
          <p:cNvPr id="9494" name="Google Shape;9494;p267"/>
          <p:cNvCxnSpPr/>
          <p:nvPr/>
        </p:nvCxnSpPr>
        <p:spPr>
          <a:xfrm>
            <a:off x="9283039" y="780195"/>
            <a:ext cx="2493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5" name="Google Shape;9495;p267"/>
          <p:cNvCxnSpPr/>
          <p:nvPr/>
        </p:nvCxnSpPr>
        <p:spPr>
          <a:xfrm>
            <a:off x="9740239" y="1843844"/>
            <a:ext cx="1298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6" name="Google Shape;9496;p267"/>
          <p:cNvCxnSpPr/>
          <p:nvPr/>
        </p:nvCxnSpPr>
        <p:spPr>
          <a:xfrm>
            <a:off x="9302012" y="4390914"/>
            <a:ext cx="463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7" name="Google Shape;9497;p267"/>
          <p:cNvCxnSpPr/>
          <p:nvPr/>
        </p:nvCxnSpPr>
        <p:spPr>
          <a:xfrm>
            <a:off x="9740239" y="2569202"/>
            <a:ext cx="1298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8" name="Google Shape;9498;p267"/>
          <p:cNvCxnSpPr/>
          <p:nvPr/>
        </p:nvCxnSpPr>
        <p:spPr>
          <a:xfrm>
            <a:off x="9740239" y="3294560"/>
            <a:ext cx="501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502" name="Shape 9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3" name="Google Shape;9503;p268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Slope</a:t>
            </a:r>
            <a:endParaRPr/>
          </a:p>
        </p:txBody>
      </p:sp>
      <p:sp>
        <p:nvSpPr>
          <p:cNvPr id="9504" name="Google Shape;9504;p268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05" name="Google Shape;9505;p268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06" name="Google Shape;9506;p268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07" name="Google Shape;9507;p268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08" name="Google Shape;9508;p268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09" name="Google Shape;9509;p268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510" name="Google Shape;9510;p268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11" name="Google Shape;9511;p268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12" name="Google Shape;9512;p268"/>
          <p:cNvSpPr txBox="1"/>
          <p:nvPr/>
        </p:nvSpPr>
        <p:spPr>
          <a:xfrm>
            <a:off x="5152079" y="358327"/>
            <a:ext cx="63450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You have to know your error function.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For example: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error = weight ^2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513" name="Google Shape;9513;p268"/>
          <p:cNvSpPr txBox="1"/>
          <p:nvPr/>
        </p:nvSpPr>
        <p:spPr>
          <a:xfrm>
            <a:off x="5838914" y="6480424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14" name="Google Shape;9514;p268"/>
          <p:cNvSpPr txBox="1"/>
          <p:nvPr/>
        </p:nvSpPr>
        <p:spPr>
          <a:xfrm>
            <a:off x="4077080" y="6480424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15" name="Google Shape;9515;p268"/>
          <p:cNvSpPr txBox="1"/>
          <p:nvPr/>
        </p:nvSpPr>
        <p:spPr>
          <a:xfrm>
            <a:off x="7393474" y="6480424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+1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516" name="Google Shape;9516;p268"/>
          <p:cNvCxnSpPr/>
          <p:nvPr/>
        </p:nvCxnSpPr>
        <p:spPr>
          <a:xfrm>
            <a:off x="4327197" y="6268895"/>
            <a:ext cx="0" cy="14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7" name="Google Shape;9517;p268"/>
          <p:cNvCxnSpPr/>
          <p:nvPr/>
        </p:nvCxnSpPr>
        <p:spPr>
          <a:xfrm>
            <a:off x="6039966" y="6268895"/>
            <a:ext cx="0" cy="14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18" name="Google Shape;9518;p268"/>
          <p:cNvCxnSpPr/>
          <p:nvPr/>
        </p:nvCxnSpPr>
        <p:spPr>
          <a:xfrm>
            <a:off x="7643590" y="6268895"/>
            <a:ext cx="0" cy="14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522" name="Shape 9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" name="Google Shape;9523;p269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Slope</a:t>
            </a:r>
            <a:endParaRPr/>
          </a:p>
        </p:txBody>
      </p:sp>
      <p:sp>
        <p:nvSpPr>
          <p:cNvPr id="9524" name="Google Shape;9524;p269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25" name="Google Shape;9525;p269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26" name="Google Shape;9526;p269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27" name="Google Shape;9527;p269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28" name="Google Shape;9528;p269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29" name="Google Shape;9529;p269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530" name="Google Shape;9530;p269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31" name="Google Shape;9531;p269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32" name="Google Shape;9532;p269"/>
          <p:cNvSpPr txBox="1"/>
          <p:nvPr/>
        </p:nvSpPr>
        <p:spPr>
          <a:xfrm>
            <a:off x="5152079" y="358327"/>
            <a:ext cx="63450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You have to know your error function.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For example: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error = weight ^2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 	 = 2 * weight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533" name="Google Shape;9533;p269"/>
          <p:cNvSpPr txBox="1"/>
          <p:nvPr/>
        </p:nvSpPr>
        <p:spPr>
          <a:xfrm>
            <a:off x="5838914" y="6480424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34" name="Google Shape;9534;p269"/>
          <p:cNvSpPr txBox="1"/>
          <p:nvPr/>
        </p:nvSpPr>
        <p:spPr>
          <a:xfrm>
            <a:off x="4077080" y="6480424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35" name="Google Shape;9535;p269"/>
          <p:cNvSpPr txBox="1"/>
          <p:nvPr/>
        </p:nvSpPr>
        <p:spPr>
          <a:xfrm>
            <a:off x="7393474" y="6480424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+1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536" name="Google Shape;9536;p269"/>
          <p:cNvCxnSpPr/>
          <p:nvPr/>
        </p:nvCxnSpPr>
        <p:spPr>
          <a:xfrm>
            <a:off x="4327197" y="6268895"/>
            <a:ext cx="0" cy="14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7" name="Google Shape;9537;p269"/>
          <p:cNvCxnSpPr/>
          <p:nvPr/>
        </p:nvCxnSpPr>
        <p:spPr>
          <a:xfrm>
            <a:off x="6039966" y="6268895"/>
            <a:ext cx="0" cy="14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8" name="Google Shape;9538;p269"/>
          <p:cNvCxnSpPr/>
          <p:nvPr/>
        </p:nvCxnSpPr>
        <p:spPr>
          <a:xfrm>
            <a:off x="7643590" y="6268895"/>
            <a:ext cx="0" cy="14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39" name="Google Shape;9539;p269"/>
          <p:cNvCxnSpPr/>
          <p:nvPr/>
        </p:nvCxnSpPr>
        <p:spPr>
          <a:xfrm>
            <a:off x="5271187" y="2679046"/>
            <a:ext cx="387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543" name="Shape 9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4" name="Google Shape;9544;p270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Slope</a:t>
            </a:r>
            <a:endParaRPr/>
          </a:p>
        </p:txBody>
      </p:sp>
      <p:sp>
        <p:nvSpPr>
          <p:cNvPr id="9545" name="Google Shape;9545;p270"/>
          <p:cNvSpPr/>
          <p:nvPr/>
        </p:nvSpPr>
        <p:spPr>
          <a:xfrm>
            <a:off x="3198271" y="1437337"/>
            <a:ext cx="5905282" cy="4655890"/>
          </a:xfrm>
          <a:custGeom>
            <a:rect b="b" l="l" r="r" t="t"/>
            <a:pathLst>
              <a:path extrusionOk="0" h="136948" w="173672">
                <a:moveTo>
                  <a:pt x="0" y="12231"/>
                </a:moveTo>
                <a:cubicBezTo>
                  <a:pt x="5069" y="22784"/>
                  <a:pt x="16619" y="54775"/>
                  <a:pt x="30412" y="75548"/>
                </a:cubicBezTo>
                <a:cubicBezTo>
                  <a:pt x="44206" y="96322"/>
                  <a:pt x="63982" y="138091"/>
                  <a:pt x="82761" y="136872"/>
                </a:cubicBezTo>
                <a:cubicBezTo>
                  <a:pt x="101540" y="135653"/>
                  <a:pt x="128435" y="89785"/>
                  <a:pt x="143087" y="68236"/>
                </a:cubicBezTo>
                <a:cubicBezTo>
                  <a:pt x="157739" y="46687"/>
                  <a:pt x="165661" y="18907"/>
                  <a:pt x="170674" y="7578"/>
                </a:cubicBezTo>
                <a:cubicBezTo>
                  <a:pt x="175687" y="-3750"/>
                  <a:pt x="172752" y="1484"/>
                  <a:pt x="173167" y="265"/>
                </a:cubicBezTo>
              </a:path>
            </a:pathLst>
          </a:cu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546" name="Google Shape;9546;p270"/>
          <p:cNvSpPr/>
          <p:nvPr/>
        </p:nvSpPr>
        <p:spPr>
          <a:xfrm>
            <a:off x="3989356" y="3209105"/>
            <a:ext cx="565200" cy="564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47" name="Google Shape;9547;p270"/>
          <p:cNvCxnSpPr/>
          <p:nvPr/>
        </p:nvCxnSpPr>
        <p:spPr>
          <a:xfrm rot="10800000">
            <a:off x="2695352" y="1542366"/>
            <a:ext cx="0" cy="48702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48" name="Google Shape;9548;p270"/>
          <p:cNvCxnSpPr/>
          <p:nvPr/>
        </p:nvCxnSpPr>
        <p:spPr>
          <a:xfrm>
            <a:off x="2686137" y="6412566"/>
            <a:ext cx="6929400" cy="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49" name="Google Shape;9549;p270"/>
          <p:cNvSpPr txBox="1"/>
          <p:nvPr/>
        </p:nvSpPr>
        <p:spPr>
          <a:xfrm>
            <a:off x="553412" y="1610162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Error at: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50" name="Google Shape;9550;p270"/>
          <p:cNvSpPr txBox="1"/>
          <p:nvPr/>
        </p:nvSpPr>
        <p:spPr>
          <a:xfrm>
            <a:off x="8434641" y="5778013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551" name="Google Shape;9551;p270"/>
          <p:cNvCxnSpPr/>
          <p:nvPr/>
        </p:nvCxnSpPr>
        <p:spPr>
          <a:xfrm rot="10800000">
            <a:off x="2510681" y="3491619"/>
            <a:ext cx="127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52" name="Google Shape;9552;p270"/>
          <p:cNvSpPr txBox="1"/>
          <p:nvPr/>
        </p:nvSpPr>
        <p:spPr>
          <a:xfrm>
            <a:off x="657050" y="3164501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original weight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53" name="Google Shape;9553;p270"/>
          <p:cNvSpPr txBox="1"/>
          <p:nvPr/>
        </p:nvSpPr>
        <p:spPr>
          <a:xfrm>
            <a:off x="5152079" y="358327"/>
            <a:ext cx="6345000" cy="9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You have to know your error function.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For example: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error = weight ^2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 	 = 2 * weight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	 = 2 * -1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	 = -2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9554" name="Google Shape;9554;p270"/>
          <p:cNvSpPr txBox="1"/>
          <p:nvPr/>
        </p:nvSpPr>
        <p:spPr>
          <a:xfrm>
            <a:off x="5838914" y="6480424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55" name="Google Shape;9555;p270"/>
          <p:cNvSpPr txBox="1"/>
          <p:nvPr/>
        </p:nvSpPr>
        <p:spPr>
          <a:xfrm>
            <a:off x="4077080" y="6480424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56" name="Google Shape;9556;p270"/>
          <p:cNvSpPr txBox="1"/>
          <p:nvPr/>
        </p:nvSpPr>
        <p:spPr>
          <a:xfrm>
            <a:off x="7393474" y="6480424"/>
            <a:ext cx="3254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+1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9557" name="Google Shape;9557;p270"/>
          <p:cNvCxnSpPr/>
          <p:nvPr/>
        </p:nvCxnSpPr>
        <p:spPr>
          <a:xfrm>
            <a:off x="4327197" y="6268895"/>
            <a:ext cx="0" cy="14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8" name="Google Shape;9558;p270"/>
          <p:cNvCxnSpPr/>
          <p:nvPr/>
        </p:nvCxnSpPr>
        <p:spPr>
          <a:xfrm>
            <a:off x="6039966" y="6268895"/>
            <a:ext cx="0" cy="14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59" name="Google Shape;9559;p270"/>
          <p:cNvCxnSpPr/>
          <p:nvPr/>
        </p:nvCxnSpPr>
        <p:spPr>
          <a:xfrm>
            <a:off x="7643590" y="6268895"/>
            <a:ext cx="0" cy="14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560" name="Google Shape;9560;p270"/>
          <p:cNvCxnSpPr/>
          <p:nvPr/>
        </p:nvCxnSpPr>
        <p:spPr>
          <a:xfrm>
            <a:off x="5271187" y="2679046"/>
            <a:ext cx="3876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564" name="Shape 9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5" name="Google Shape;9565;p271"/>
          <p:cNvSpPr txBox="1"/>
          <p:nvPr/>
        </p:nvSpPr>
        <p:spPr>
          <a:xfrm>
            <a:off x="7980071" y="1036226"/>
            <a:ext cx="4080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y 	= x * 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566" name="Google Shape;9566;p271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67" name="Google Shape;9567;p271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9568" name="Google Shape;9568;p271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569" name="Google Shape;9569;p271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0" name="Google Shape;9570;p271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571" name="Google Shape;9571;p271"/>
          <p:cNvSpPr/>
          <p:nvPr/>
        </p:nvSpPr>
        <p:spPr>
          <a:xfrm>
            <a:off x="5681112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72" name="Google Shape;9572;p271"/>
          <p:cNvCxnSpPr>
            <a:stCxn id="9570" idx="3"/>
          </p:cNvCxnSpPr>
          <p:nvPr/>
        </p:nvCxnSpPr>
        <p:spPr>
          <a:xfrm>
            <a:off x="4919603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3" name="Google Shape;9573;p271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4" name="Google Shape;9574;p271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575" name="Google Shape;9575;p271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76" name="Google Shape;9576;p271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9577" name="Google Shape;9577;p271"/>
          <p:cNvCxnSpPr>
            <a:stCxn id="9576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78" name="Google Shape;9578;p271"/>
          <p:cNvSpPr txBox="1"/>
          <p:nvPr/>
        </p:nvSpPr>
        <p:spPr>
          <a:xfrm>
            <a:off x="261442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(input)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79" name="Google Shape;9579;p271"/>
          <p:cNvSpPr txBox="1"/>
          <p:nvPr/>
        </p:nvSpPr>
        <p:spPr>
          <a:xfrm>
            <a:off x="5930821" y="3693765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(output)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80" name="Google Shape;9580;p271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(intermediate value)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581" name="Google Shape;9581;p271"/>
          <p:cNvSpPr txBox="1"/>
          <p:nvPr/>
        </p:nvSpPr>
        <p:spPr>
          <a:xfrm>
            <a:off x="3234942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r>
              <a:rPr lang="en-US" sz="1100">
                <a:solidFill>
                  <a:srgbClr val="FFFFFF"/>
                </a:solidFill>
              </a:rPr>
              <a:t>1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582" name="Google Shape;9582;p271"/>
          <p:cNvSpPr txBox="1"/>
          <p:nvPr/>
        </p:nvSpPr>
        <p:spPr>
          <a:xfrm>
            <a:off x="4478590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r>
              <a:rPr lang="en-US" sz="1100">
                <a:solidFill>
                  <a:srgbClr val="FFFFFF"/>
                </a:solidFill>
              </a:rPr>
              <a:t>2</a:t>
            </a:r>
            <a:endParaRPr sz="11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586" name="Shape 9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7" name="Google Shape;9587;p272"/>
          <p:cNvSpPr txBox="1"/>
          <p:nvPr/>
        </p:nvSpPr>
        <p:spPr>
          <a:xfrm>
            <a:off x="7980071" y="1036226"/>
            <a:ext cx="4080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y 	= x * 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∂y 	= x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588" name="Google Shape;9588;p272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9" name="Google Shape;9589;p272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9590" name="Google Shape;9590;p272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591" name="Google Shape;9591;p272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2" name="Google Shape;9592;p272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593" name="Google Shape;9593;p272"/>
          <p:cNvSpPr/>
          <p:nvPr/>
        </p:nvSpPr>
        <p:spPr>
          <a:xfrm>
            <a:off x="5681112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594" name="Google Shape;9594;p272"/>
          <p:cNvCxnSpPr>
            <a:stCxn id="9592" idx="3"/>
          </p:cNvCxnSpPr>
          <p:nvPr/>
        </p:nvCxnSpPr>
        <p:spPr>
          <a:xfrm>
            <a:off x="4919603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95" name="Google Shape;9595;p272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6" name="Google Shape;9596;p272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597" name="Google Shape;9597;p272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8" name="Google Shape;9598;p272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9599" name="Google Shape;9599;p272"/>
          <p:cNvCxnSpPr>
            <a:stCxn id="9598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00" name="Google Shape;9600;p272"/>
          <p:cNvSpPr txBox="1"/>
          <p:nvPr/>
        </p:nvSpPr>
        <p:spPr>
          <a:xfrm>
            <a:off x="261442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(input)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601" name="Google Shape;9601;p272"/>
          <p:cNvSpPr txBox="1"/>
          <p:nvPr/>
        </p:nvSpPr>
        <p:spPr>
          <a:xfrm>
            <a:off x="5930821" y="3693765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(output)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602" name="Google Shape;9602;p272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(intermediate value)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603" name="Google Shape;9603;p272"/>
          <p:cNvSpPr txBox="1"/>
          <p:nvPr/>
        </p:nvSpPr>
        <p:spPr>
          <a:xfrm>
            <a:off x="3234942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r>
              <a:rPr lang="en-US" sz="1100">
                <a:solidFill>
                  <a:srgbClr val="FFFFFF"/>
                </a:solidFill>
              </a:rPr>
              <a:t>1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604" name="Google Shape;9604;p272"/>
          <p:cNvSpPr txBox="1"/>
          <p:nvPr/>
        </p:nvSpPr>
        <p:spPr>
          <a:xfrm>
            <a:off x="4478590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r>
              <a:rPr lang="en-US" sz="1100">
                <a:solidFill>
                  <a:srgbClr val="FFFFFF"/>
                </a:solidFill>
              </a:rPr>
              <a:t>2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9605" name="Google Shape;9605;p272"/>
          <p:cNvCxnSpPr/>
          <p:nvPr/>
        </p:nvCxnSpPr>
        <p:spPr>
          <a:xfrm>
            <a:off x="8059568" y="1238508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609" name="Shape 9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0" name="Google Shape;9610;p273"/>
          <p:cNvSpPr txBox="1"/>
          <p:nvPr/>
        </p:nvSpPr>
        <p:spPr>
          <a:xfrm>
            <a:off x="7980071" y="1036226"/>
            <a:ext cx="4080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y 	= x * 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∂y 	= x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e 	= y * w</a:t>
            </a:r>
            <a:r>
              <a:rPr lang="en-US" sz="1200">
                <a:solidFill>
                  <a:srgbClr val="FFFFFF"/>
                </a:solidFill>
              </a:rPr>
              <a:t>2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 	= w</a:t>
            </a:r>
            <a:r>
              <a:rPr lang="en-US" sz="1200">
                <a:solidFill>
                  <a:srgbClr val="FFFFFF"/>
                </a:solidFill>
              </a:rPr>
              <a:t>2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∂y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611" name="Google Shape;9611;p273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2" name="Google Shape;9612;p273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9613" name="Google Shape;9613;p273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614" name="Google Shape;9614;p273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5" name="Google Shape;9615;p273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616" name="Google Shape;9616;p273"/>
          <p:cNvSpPr/>
          <p:nvPr/>
        </p:nvSpPr>
        <p:spPr>
          <a:xfrm>
            <a:off x="5681112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17" name="Google Shape;9617;p273"/>
          <p:cNvCxnSpPr>
            <a:stCxn id="9615" idx="3"/>
          </p:cNvCxnSpPr>
          <p:nvPr/>
        </p:nvCxnSpPr>
        <p:spPr>
          <a:xfrm>
            <a:off x="4919603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18" name="Google Shape;9618;p273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19" name="Google Shape;9619;p273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620" name="Google Shape;9620;p273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21" name="Google Shape;9621;p273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9622" name="Google Shape;9622;p273"/>
          <p:cNvCxnSpPr>
            <a:stCxn id="9621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23" name="Google Shape;9623;p273"/>
          <p:cNvSpPr txBox="1"/>
          <p:nvPr/>
        </p:nvSpPr>
        <p:spPr>
          <a:xfrm>
            <a:off x="261442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(input)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624" name="Google Shape;9624;p273"/>
          <p:cNvSpPr txBox="1"/>
          <p:nvPr/>
        </p:nvSpPr>
        <p:spPr>
          <a:xfrm>
            <a:off x="5930821" y="3693765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(output)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625" name="Google Shape;9625;p273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(intermediate value)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626" name="Google Shape;9626;p273"/>
          <p:cNvSpPr txBox="1"/>
          <p:nvPr/>
        </p:nvSpPr>
        <p:spPr>
          <a:xfrm>
            <a:off x="3234942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r>
              <a:rPr lang="en-US" sz="1100">
                <a:solidFill>
                  <a:srgbClr val="FFFFFF"/>
                </a:solidFill>
              </a:rPr>
              <a:t>1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627" name="Google Shape;9627;p273"/>
          <p:cNvSpPr txBox="1"/>
          <p:nvPr/>
        </p:nvSpPr>
        <p:spPr>
          <a:xfrm>
            <a:off x="4478590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r>
              <a:rPr lang="en-US" sz="1100">
                <a:solidFill>
                  <a:srgbClr val="FFFFFF"/>
                </a:solidFill>
              </a:rPr>
              <a:t>2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9628" name="Google Shape;9628;p273"/>
          <p:cNvCxnSpPr/>
          <p:nvPr/>
        </p:nvCxnSpPr>
        <p:spPr>
          <a:xfrm>
            <a:off x="8059568" y="1238508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29" name="Google Shape;9629;p273"/>
          <p:cNvCxnSpPr/>
          <p:nvPr/>
        </p:nvCxnSpPr>
        <p:spPr>
          <a:xfrm>
            <a:off x="8059568" y="2541983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633" name="Shape 9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4" name="Google Shape;9634;p274"/>
          <p:cNvSpPr txBox="1"/>
          <p:nvPr/>
        </p:nvSpPr>
        <p:spPr>
          <a:xfrm>
            <a:off x="7980071" y="1036226"/>
            <a:ext cx="4080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y 	= x * 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∂y 	= x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e 	= y * w</a:t>
            </a:r>
            <a:r>
              <a:rPr lang="en-US" sz="1200">
                <a:solidFill>
                  <a:srgbClr val="FFFFFF"/>
                </a:solidFill>
              </a:rPr>
              <a:t>2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 	= w</a:t>
            </a:r>
            <a:r>
              <a:rPr lang="en-US" sz="1200">
                <a:solidFill>
                  <a:srgbClr val="FFFFFF"/>
                </a:solidFill>
              </a:rPr>
              <a:t>2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∂y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e 	= x * w</a:t>
            </a:r>
            <a:r>
              <a:rPr lang="en-US" sz="1200">
                <a:solidFill>
                  <a:srgbClr val="FFFFFF"/>
                </a:solidFill>
              </a:rPr>
              <a:t>1</a:t>
            </a:r>
            <a:r>
              <a:rPr lang="en-US" sz="2400">
                <a:solidFill>
                  <a:srgbClr val="FFFFFF"/>
                </a:solidFill>
              </a:rPr>
              <a:t> * w</a:t>
            </a:r>
            <a:r>
              <a:rPr lang="en-US" sz="1200">
                <a:solidFill>
                  <a:srgbClr val="FFFFFF"/>
                </a:solidFill>
              </a:rPr>
              <a:t>2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 	= x * w</a:t>
            </a:r>
            <a:r>
              <a:rPr lang="en-US" sz="1200">
                <a:solidFill>
                  <a:srgbClr val="FFFFFF"/>
                </a:solidFill>
              </a:rPr>
              <a:t>2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635" name="Google Shape;9635;p274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6" name="Google Shape;9636;p274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9637" name="Google Shape;9637;p274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638" name="Google Shape;9638;p274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39" name="Google Shape;9639;p274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640" name="Google Shape;9640;p274"/>
          <p:cNvSpPr/>
          <p:nvPr/>
        </p:nvSpPr>
        <p:spPr>
          <a:xfrm>
            <a:off x="5681112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41" name="Google Shape;9641;p274"/>
          <p:cNvCxnSpPr>
            <a:stCxn id="9639" idx="3"/>
          </p:cNvCxnSpPr>
          <p:nvPr/>
        </p:nvCxnSpPr>
        <p:spPr>
          <a:xfrm>
            <a:off x="4919603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42" name="Google Shape;9642;p274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3" name="Google Shape;9643;p274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644" name="Google Shape;9644;p274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45" name="Google Shape;9645;p274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9646" name="Google Shape;9646;p274"/>
          <p:cNvCxnSpPr>
            <a:stCxn id="9645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47" name="Google Shape;9647;p274"/>
          <p:cNvSpPr txBox="1"/>
          <p:nvPr/>
        </p:nvSpPr>
        <p:spPr>
          <a:xfrm>
            <a:off x="261442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(input)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648" name="Google Shape;9648;p274"/>
          <p:cNvSpPr txBox="1"/>
          <p:nvPr/>
        </p:nvSpPr>
        <p:spPr>
          <a:xfrm>
            <a:off x="5930821" y="3693765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(output)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649" name="Google Shape;9649;p274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(intermediate value)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650" name="Google Shape;9650;p274"/>
          <p:cNvSpPr txBox="1"/>
          <p:nvPr/>
        </p:nvSpPr>
        <p:spPr>
          <a:xfrm>
            <a:off x="3234942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r>
              <a:rPr lang="en-US" sz="1100">
                <a:solidFill>
                  <a:srgbClr val="FFFFFF"/>
                </a:solidFill>
              </a:rPr>
              <a:t>1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651" name="Google Shape;9651;p274"/>
          <p:cNvSpPr txBox="1"/>
          <p:nvPr/>
        </p:nvSpPr>
        <p:spPr>
          <a:xfrm>
            <a:off x="4478590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r>
              <a:rPr lang="en-US" sz="1100">
                <a:solidFill>
                  <a:srgbClr val="FFFFFF"/>
                </a:solidFill>
              </a:rPr>
              <a:t>2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9652" name="Google Shape;9652;p274"/>
          <p:cNvCxnSpPr/>
          <p:nvPr/>
        </p:nvCxnSpPr>
        <p:spPr>
          <a:xfrm>
            <a:off x="8059568" y="1238508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3" name="Google Shape;9653;p274"/>
          <p:cNvCxnSpPr/>
          <p:nvPr/>
        </p:nvCxnSpPr>
        <p:spPr>
          <a:xfrm>
            <a:off x="8059568" y="2541983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54" name="Google Shape;9654;p274"/>
          <p:cNvCxnSpPr/>
          <p:nvPr/>
        </p:nvCxnSpPr>
        <p:spPr>
          <a:xfrm>
            <a:off x="8059568" y="3829072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658" name="Shape 9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9" name="Google Shape;9659;p275"/>
          <p:cNvSpPr txBox="1"/>
          <p:nvPr/>
        </p:nvSpPr>
        <p:spPr>
          <a:xfrm>
            <a:off x="7980071" y="1036226"/>
            <a:ext cx="4080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y 	= x * 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∂y 	= x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e 	= y * w</a:t>
            </a:r>
            <a:r>
              <a:rPr lang="en-US" sz="1200">
                <a:solidFill>
                  <a:srgbClr val="FFFFFF"/>
                </a:solidFill>
              </a:rPr>
              <a:t>2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 	= w</a:t>
            </a:r>
            <a:r>
              <a:rPr lang="en-US" sz="1200">
                <a:solidFill>
                  <a:srgbClr val="FFFFFF"/>
                </a:solidFill>
              </a:rPr>
              <a:t>2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∂y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e 	= x * w</a:t>
            </a:r>
            <a:r>
              <a:rPr lang="en-US" sz="1200">
                <a:solidFill>
                  <a:srgbClr val="FFFFFF"/>
                </a:solidFill>
              </a:rPr>
              <a:t>1</a:t>
            </a:r>
            <a:r>
              <a:rPr lang="en-US" sz="2400">
                <a:solidFill>
                  <a:srgbClr val="FFFFFF"/>
                </a:solidFill>
              </a:rPr>
              <a:t> * w</a:t>
            </a:r>
            <a:r>
              <a:rPr lang="en-US" sz="1200">
                <a:solidFill>
                  <a:srgbClr val="FFFFFF"/>
                </a:solidFill>
              </a:rPr>
              <a:t>2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 	= x * w</a:t>
            </a:r>
            <a:r>
              <a:rPr lang="en-US" sz="1200">
                <a:solidFill>
                  <a:srgbClr val="FFFFFF"/>
                </a:solidFill>
              </a:rPr>
              <a:t>2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 	= 	∂y * 	∂e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</a:t>
            </a:r>
            <a:r>
              <a:rPr lang="en-US" sz="1200">
                <a:solidFill>
                  <a:srgbClr val="FFFFFF"/>
                </a:solidFill>
              </a:rPr>
              <a:t>1		</a:t>
            </a:r>
            <a:r>
              <a:rPr lang="en-US" sz="2400">
                <a:solidFill>
                  <a:srgbClr val="FFFFFF"/>
                </a:solidFill>
              </a:rPr>
              <a:t>∂w</a:t>
            </a:r>
            <a:r>
              <a:rPr lang="en-US" sz="1200">
                <a:solidFill>
                  <a:srgbClr val="FFFFFF"/>
                </a:solidFill>
              </a:rPr>
              <a:t>1		</a:t>
            </a:r>
            <a:r>
              <a:rPr lang="en-US" sz="2400">
                <a:solidFill>
                  <a:srgbClr val="FFFFFF"/>
                </a:solidFill>
              </a:rPr>
              <a:t>∂y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660" name="Google Shape;9660;p275"/>
          <p:cNvSpPr/>
          <p:nvPr/>
        </p:nvSpPr>
        <p:spPr>
          <a:xfrm>
            <a:off x="8851763" y="4139192"/>
            <a:ext cx="643800" cy="976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1" name="Google Shape;9661;p275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2" name="Google Shape;9662;p275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9663" name="Google Shape;9663;p275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664" name="Google Shape;9664;p275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5" name="Google Shape;9665;p275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666" name="Google Shape;9666;p275"/>
          <p:cNvSpPr/>
          <p:nvPr/>
        </p:nvSpPr>
        <p:spPr>
          <a:xfrm>
            <a:off x="5681112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67" name="Google Shape;9667;p275"/>
          <p:cNvCxnSpPr>
            <a:stCxn id="9665" idx="3"/>
          </p:cNvCxnSpPr>
          <p:nvPr/>
        </p:nvCxnSpPr>
        <p:spPr>
          <a:xfrm>
            <a:off x="4919603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68" name="Google Shape;9668;p275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69" name="Google Shape;9669;p275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670" name="Google Shape;9670;p275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1" name="Google Shape;9671;p275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9672" name="Google Shape;9672;p275"/>
          <p:cNvCxnSpPr>
            <a:stCxn id="9671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73" name="Google Shape;9673;p275"/>
          <p:cNvSpPr txBox="1"/>
          <p:nvPr/>
        </p:nvSpPr>
        <p:spPr>
          <a:xfrm>
            <a:off x="261442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(input)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674" name="Google Shape;9674;p275"/>
          <p:cNvSpPr txBox="1"/>
          <p:nvPr/>
        </p:nvSpPr>
        <p:spPr>
          <a:xfrm>
            <a:off x="5930821" y="3693765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(output)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675" name="Google Shape;9675;p275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(intermediate value)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676" name="Google Shape;9676;p275"/>
          <p:cNvSpPr txBox="1"/>
          <p:nvPr/>
        </p:nvSpPr>
        <p:spPr>
          <a:xfrm>
            <a:off x="3234942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r>
              <a:rPr lang="en-US" sz="1100">
                <a:solidFill>
                  <a:srgbClr val="FFFFFF"/>
                </a:solidFill>
              </a:rPr>
              <a:t>1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677" name="Google Shape;9677;p275"/>
          <p:cNvSpPr txBox="1"/>
          <p:nvPr/>
        </p:nvSpPr>
        <p:spPr>
          <a:xfrm>
            <a:off x="4478590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r>
              <a:rPr lang="en-US" sz="1100">
                <a:solidFill>
                  <a:srgbClr val="FFFFFF"/>
                </a:solidFill>
              </a:rPr>
              <a:t>2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9678" name="Google Shape;9678;p275"/>
          <p:cNvCxnSpPr/>
          <p:nvPr/>
        </p:nvCxnSpPr>
        <p:spPr>
          <a:xfrm>
            <a:off x="8059568" y="1238508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79" name="Google Shape;9679;p275"/>
          <p:cNvCxnSpPr/>
          <p:nvPr/>
        </p:nvCxnSpPr>
        <p:spPr>
          <a:xfrm>
            <a:off x="8059568" y="2541983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0" name="Google Shape;9680;p275"/>
          <p:cNvCxnSpPr/>
          <p:nvPr/>
        </p:nvCxnSpPr>
        <p:spPr>
          <a:xfrm>
            <a:off x="8059568" y="3829072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1" name="Google Shape;9681;p275"/>
          <p:cNvCxnSpPr/>
          <p:nvPr/>
        </p:nvCxnSpPr>
        <p:spPr>
          <a:xfrm>
            <a:off x="8059568" y="4527356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2" name="Google Shape;9682;p275"/>
          <p:cNvCxnSpPr/>
          <p:nvPr/>
        </p:nvCxnSpPr>
        <p:spPr>
          <a:xfrm>
            <a:off x="9042549" y="45273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683" name="Google Shape;9683;p275"/>
          <p:cNvCxnSpPr/>
          <p:nvPr/>
        </p:nvCxnSpPr>
        <p:spPr>
          <a:xfrm>
            <a:off x="9869206" y="4527356"/>
            <a:ext cx="419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84" name="Google Shape;9684;p275"/>
          <p:cNvSpPr/>
          <p:nvPr/>
        </p:nvSpPr>
        <p:spPr>
          <a:xfrm>
            <a:off x="7846750" y="865876"/>
            <a:ext cx="1500600" cy="82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5" name="Google Shape;9685;p275"/>
          <p:cNvSpPr/>
          <p:nvPr/>
        </p:nvSpPr>
        <p:spPr>
          <a:xfrm>
            <a:off x="8747418" y="3437258"/>
            <a:ext cx="333000" cy="50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689" name="Shape 9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0" name="Google Shape;9690;p276"/>
          <p:cNvSpPr txBox="1"/>
          <p:nvPr/>
        </p:nvSpPr>
        <p:spPr>
          <a:xfrm>
            <a:off x="7980071" y="1036226"/>
            <a:ext cx="4080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y 	= x * 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∂y 	= x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e 	= y * w</a:t>
            </a:r>
            <a:r>
              <a:rPr lang="en-US" sz="1200">
                <a:solidFill>
                  <a:srgbClr val="FFFFFF"/>
                </a:solidFill>
              </a:rPr>
              <a:t>2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 	= w</a:t>
            </a:r>
            <a:r>
              <a:rPr lang="en-US" sz="1200">
                <a:solidFill>
                  <a:srgbClr val="FFFFFF"/>
                </a:solidFill>
              </a:rPr>
              <a:t>2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∂y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e 	= x * w</a:t>
            </a:r>
            <a:r>
              <a:rPr lang="en-US" sz="1200">
                <a:solidFill>
                  <a:srgbClr val="FFFFFF"/>
                </a:solidFill>
              </a:rPr>
              <a:t>1</a:t>
            </a:r>
            <a:r>
              <a:rPr lang="en-US" sz="2400">
                <a:solidFill>
                  <a:srgbClr val="FFFFFF"/>
                </a:solidFill>
              </a:rPr>
              <a:t> * w</a:t>
            </a:r>
            <a:r>
              <a:rPr lang="en-US" sz="1200">
                <a:solidFill>
                  <a:srgbClr val="FFFFFF"/>
                </a:solidFill>
              </a:rPr>
              <a:t>2 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 	= x * w</a:t>
            </a:r>
            <a:r>
              <a:rPr lang="en-US" sz="1200">
                <a:solidFill>
                  <a:srgbClr val="FFFFFF"/>
                </a:solidFill>
              </a:rPr>
              <a:t>2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</a:t>
            </a:r>
            <a:r>
              <a:rPr lang="en-US" sz="1200">
                <a:solidFill>
                  <a:srgbClr val="FFFFFF"/>
                </a:solidFill>
              </a:rPr>
              <a:t>1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 	= 	∂y * 	∂e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</a:t>
            </a:r>
            <a:r>
              <a:rPr lang="en-US" sz="1200">
                <a:solidFill>
                  <a:srgbClr val="FFFFFF"/>
                </a:solidFill>
              </a:rPr>
              <a:t>1		</a:t>
            </a:r>
            <a:r>
              <a:rPr lang="en-US" sz="2400">
                <a:solidFill>
                  <a:srgbClr val="FFFFFF"/>
                </a:solidFill>
              </a:rPr>
              <a:t>∂w</a:t>
            </a:r>
            <a:r>
              <a:rPr lang="en-US" sz="1200">
                <a:solidFill>
                  <a:srgbClr val="FFFFFF"/>
                </a:solidFill>
              </a:rPr>
              <a:t>1		</a:t>
            </a:r>
            <a:r>
              <a:rPr lang="en-US" sz="2400">
                <a:solidFill>
                  <a:srgbClr val="FFFFFF"/>
                </a:solidFill>
              </a:rPr>
              <a:t>∂y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691" name="Google Shape;9691;p276"/>
          <p:cNvSpPr/>
          <p:nvPr/>
        </p:nvSpPr>
        <p:spPr>
          <a:xfrm>
            <a:off x="9766163" y="4139192"/>
            <a:ext cx="643800" cy="976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2" name="Google Shape;9692;p276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3" name="Google Shape;9693;p276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9694" name="Google Shape;9694;p276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695" name="Google Shape;9695;p276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6" name="Google Shape;9696;p276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697" name="Google Shape;9697;p276"/>
          <p:cNvSpPr/>
          <p:nvPr/>
        </p:nvSpPr>
        <p:spPr>
          <a:xfrm>
            <a:off x="5681112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98" name="Google Shape;9698;p276"/>
          <p:cNvCxnSpPr>
            <a:stCxn id="9696" idx="3"/>
          </p:cNvCxnSpPr>
          <p:nvPr/>
        </p:nvCxnSpPr>
        <p:spPr>
          <a:xfrm>
            <a:off x="4919603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699" name="Google Shape;9699;p276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0" name="Google Shape;9700;p276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701" name="Google Shape;9701;p276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2" name="Google Shape;9702;p276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9703" name="Google Shape;9703;p276"/>
          <p:cNvCxnSpPr>
            <a:stCxn id="9702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04" name="Google Shape;9704;p276"/>
          <p:cNvSpPr txBox="1"/>
          <p:nvPr/>
        </p:nvSpPr>
        <p:spPr>
          <a:xfrm>
            <a:off x="261442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(input)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05" name="Google Shape;9705;p276"/>
          <p:cNvSpPr txBox="1"/>
          <p:nvPr/>
        </p:nvSpPr>
        <p:spPr>
          <a:xfrm>
            <a:off x="5930821" y="3693765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(output)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06" name="Google Shape;9706;p276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(intermediate value)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07" name="Google Shape;9707;p276"/>
          <p:cNvSpPr txBox="1"/>
          <p:nvPr/>
        </p:nvSpPr>
        <p:spPr>
          <a:xfrm>
            <a:off x="3234942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r>
              <a:rPr lang="en-US" sz="1100">
                <a:solidFill>
                  <a:srgbClr val="FFFFFF"/>
                </a:solidFill>
              </a:rPr>
              <a:t>1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9708" name="Google Shape;9708;p276"/>
          <p:cNvSpPr txBox="1"/>
          <p:nvPr/>
        </p:nvSpPr>
        <p:spPr>
          <a:xfrm>
            <a:off x="4478590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r>
              <a:rPr lang="en-US" sz="1100">
                <a:solidFill>
                  <a:srgbClr val="FFFFFF"/>
                </a:solidFill>
              </a:rPr>
              <a:t>2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9709" name="Google Shape;9709;p276"/>
          <p:cNvCxnSpPr/>
          <p:nvPr/>
        </p:nvCxnSpPr>
        <p:spPr>
          <a:xfrm>
            <a:off x="8059568" y="1238508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0" name="Google Shape;9710;p276"/>
          <p:cNvCxnSpPr/>
          <p:nvPr/>
        </p:nvCxnSpPr>
        <p:spPr>
          <a:xfrm>
            <a:off x="8059568" y="2541983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1" name="Google Shape;9711;p276"/>
          <p:cNvCxnSpPr/>
          <p:nvPr/>
        </p:nvCxnSpPr>
        <p:spPr>
          <a:xfrm>
            <a:off x="8059568" y="3829072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2" name="Google Shape;9712;p276"/>
          <p:cNvCxnSpPr/>
          <p:nvPr/>
        </p:nvCxnSpPr>
        <p:spPr>
          <a:xfrm>
            <a:off x="8059568" y="4527356"/>
            <a:ext cx="518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3" name="Google Shape;9713;p276"/>
          <p:cNvCxnSpPr/>
          <p:nvPr/>
        </p:nvCxnSpPr>
        <p:spPr>
          <a:xfrm>
            <a:off x="9042549" y="45273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14" name="Google Shape;9714;p276"/>
          <p:cNvCxnSpPr/>
          <p:nvPr/>
        </p:nvCxnSpPr>
        <p:spPr>
          <a:xfrm>
            <a:off x="9869206" y="4527356"/>
            <a:ext cx="419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15" name="Google Shape;9715;p276"/>
          <p:cNvSpPr/>
          <p:nvPr/>
        </p:nvSpPr>
        <p:spPr>
          <a:xfrm>
            <a:off x="7846750" y="2161276"/>
            <a:ext cx="1500600" cy="8238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6" name="Google Shape;9716;p276"/>
          <p:cNvSpPr/>
          <p:nvPr/>
        </p:nvSpPr>
        <p:spPr>
          <a:xfrm>
            <a:off x="9280818" y="3437258"/>
            <a:ext cx="333000" cy="5001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7" name="Google Shape;427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6943" y="1366879"/>
            <a:ext cx="2353694" cy="2282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70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431" name="Google Shape;431;p70"/>
          <p:cNvSpPr/>
          <p:nvPr/>
        </p:nvSpPr>
        <p:spPr>
          <a:xfrm>
            <a:off x="3259977" y="3589940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32" name="Google Shape;432;p70"/>
          <p:cNvCxnSpPr/>
          <p:nvPr/>
        </p:nvCxnSpPr>
        <p:spPr>
          <a:xfrm rot="10800000">
            <a:off x="1856476" y="1303940"/>
            <a:ext cx="2546501" cy="2286000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3" name="Google Shape;433;p70"/>
          <p:cNvCxnSpPr/>
          <p:nvPr/>
        </p:nvCxnSpPr>
        <p:spPr>
          <a:xfrm rot="10800000">
            <a:off x="590731" y="2530365"/>
            <a:ext cx="2669247" cy="2202575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4" name="Google Shape;434;p70"/>
          <p:cNvSpPr/>
          <p:nvPr/>
        </p:nvSpPr>
        <p:spPr>
          <a:xfrm>
            <a:off x="994372" y="1292771"/>
            <a:ext cx="445906" cy="440722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5" name="Google Shape;435;p70"/>
          <p:cNvSpPr/>
          <p:nvPr/>
        </p:nvSpPr>
        <p:spPr>
          <a:xfrm>
            <a:off x="3637993" y="3589940"/>
            <a:ext cx="367461" cy="348044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36" name="Google Shape;436;p70"/>
          <p:cNvSpPr txBox="1"/>
          <p:nvPr/>
        </p:nvSpPr>
        <p:spPr>
          <a:xfrm>
            <a:off x="3461146" y="1675378"/>
            <a:ext cx="2147063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-1  x  -1   = 1</a:t>
            </a:r>
            <a:endParaRPr sz="2700"/>
          </a:p>
        </p:txBody>
      </p:sp>
      <p:sp>
        <p:nvSpPr>
          <p:cNvPr id="437" name="Google Shape;437;p70"/>
          <p:cNvSpPr/>
          <p:nvPr/>
        </p:nvSpPr>
        <p:spPr>
          <a:xfrm>
            <a:off x="4385863" y="1763206"/>
            <a:ext cx="384574" cy="452208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38" name="Google Shape;438;p70"/>
          <p:cNvCxnSpPr/>
          <p:nvPr/>
        </p:nvCxnSpPr>
        <p:spPr>
          <a:xfrm flipH="1" rot="10800000">
            <a:off x="4015502" y="2215414"/>
            <a:ext cx="754345" cy="1722570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39" name="Google Shape;439;p70"/>
          <p:cNvCxnSpPr/>
          <p:nvPr/>
        </p:nvCxnSpPr>
        <p:spPr>
          <a:xfrm flipH="1" rot="10800000">
            <a:off x="3631839" y="1763206"/>
            <a:ext cx="754024" cy="1826734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0" name="Google Shape;440;p70"/>
          <p:cNvSpPr/>
          <p:nvPr/>
        </p:nvSpPr>
        <p:spPr>
          <a:xfrm>
            <a:off x="3619903" y="1763206"/>
            <a:ext cx="377239" cy="452208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41" name="Google Shape;441;p70"/>
          <p:cNvCxnSpPr/>
          <p:nvPr/>
        </p:nvCxnSpPr>
        <p:spPr>
          <a:xfrm>
            <a:off x="1440278" y="1292771"/>
            <a:ext cx="2556864" cy="465566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42" name="Google Shape;442;p70"/>
          <p:cNvCxnSpPr/>
          <p:nvPr/>
        </p:nvCxnSpPr>
        <p:spPr>
          <a:xfrm>
            <a:off x="994372" y="1708472"/>
            <a:ext cx="2678202" cy="48958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3" name="Google Shape;443;p70"/>
          <p:cNvSpPr/>
          <p:nvPr/>
        </p:nvSpPr>
        <p:spPr>
          <a:xfrm>
            <a:off x="8631837" y="1341541"/>
            <a:ext cx="783663" cy="768827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720" name="Shape 9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1" name="Google Shape;9721;p277"/>
          <p:cNvSpPr txBox="1"/>
          <p:nvPr/>
        </p:nvSpPr>
        <p:spPr>
          <a:xfrm>
            <a:off x="1789953" y="588929"/>
            <a:ext cx="100521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  ∂err 	= 		</a:t>
            </a:r>
            <a:r>
              <a:rPr lang="en-US" sz="2400">
                <a:solidFill>
                  <a:schemeClr val="dk1"/>
                </a:solidFill>
              </a:rPr>
              <a:t>∂a 	    * 	∂b 	* 	∂c 	* 	∂d 	* … * 	∂y 	* 	∂z 	* 	</a:t>
            </a:r>
            <a:r>
              <a:rPr lang="en-US" sz="2400">
                <a:solidFill>
                  <a:srgbClr val="FFFFFF"/>
                </a:solidFill>
              </a:rPr>
              <a:t>∂err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rgbClr val="FFFFFF"/>
                </a:solidFill>
              </a:rPr>
              <a:t>	</a:t>
            </a: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∂c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∂x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∂y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∂z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722" name="Google Shape;9722;p277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3" name="Google Shape;9723;p277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9724" name="Google Shape;9724;p277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725" name="Google Shape;9725;p277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6" name="Google Shape;9726;p277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727" name="Google Shape;9727;p277"/>
          <p:cNvSpPr/>
          <p:nvPr/>
        </p:nvSpPr>
        <p:spPr>
          <a:xfrm>
            <a:off x="371200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28" name="Google Shape;9728;p277"/>
          <p:cNvCxnSpPr>
            <a:stCxn id="9726" idx="3"/>
          </p:cNvCxnSpPr>
          <p:nvPr/>
        </p:nvCxnSpPr>
        <p:spPr>
          <a:xfrm>
            <a:off x="2950494" y="3878572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29" name="Google Shape;9729;p277"/>
          <p:cNvSpPr/>
          <p:nvPr/>
        </p:nvSpPr>
        <p:spPr>
          <a:xfrm>
            <a:off x="100927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0" name="Google Shape;9730;p277"/>
          <p:cNvSpPr txBox="1"/>
          <p:nvPr/>
        </p:nvSpPr>
        <p:spPr>
          <a:xfrm>
            <a:off x="100927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9731" name="Google Shape;9731;p277"/>
          <p:cNvCxnSpPr>
            <a:stCxn id="9730" idx="3"/>
            <a:endCxn id="9726" idx="1"/>
          </p:cNvCxnSpPr>
          <p:nvPr/>
        </p:nvCxnSpPr>
        <p:spPr>
          <a:xfrm>
            <a:off x="1443674" y="3878572"/>
            <a:ext cx="1072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32" name="Google Shape;9732;p277"/>
          <p:cNvSpPr txBox="1"/>
          <p:nvPr/>
        </p:nvSpPr>
        <p:spPr>
          <a:xfrm>
            <a:off x="9374789" y="3982262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33" name="Google Shape;9733;p277"/>
          <p:cNvSpPr txBox="1"/>
          <p:nvPr/>
        </p:nvSpPr>
        <p:spPr>
          <a:xfrm>
            <a:off x="2405861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34" name="Google Shape;9734;p277"/>
          <p:cNvSpPr txBox="1"/>
          <p:nvPr/>
        </p:nvSpPr>
        <p:spPr>
          <a:xfrm>
            <a:off x="1058559" y="338289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9735" name="Google Shape;9735;p277"/>
          <p:cNvCxnSpPr/>
          <p:nvPr/>
        </p:nvCxnSpPr>
        <p:spPr>
          <a:xfrm>
            <a:off x="3302338" y="2361256"/>
            <a:ext cx="1118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6" name="Google Shape;9736;p277"/>
          <p:cNvCxnSpPr/>
          <p:nvPr/>
        </p:nvCxnSpPr>
        <p:spPr>
          <a:xfrm>
            <a:off x="5079385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7" name="Google Shape;9737;p277"/>
          <p:cNvCxnSpPr/>
          <p:nvPr/>
        </p:nvCxnSpPr>
        <p:spPr>
          <a:xfrm>
            <a:off x="6006009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8" name="Google Shape;9738;p277"/>
          <p:cNvCxnSpPr/>
          <p:nvPr/>
        </p:nvCxnSpPr>
        <p:spPr>
          <a:xfrm>
            <a:off x="6932633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39" name="Google Shape;9739;p277"/>
          <p:cNvCxnSpPr/>
          <p:nvPr/>
        </p:nvCxnSpPr>
        <p:spPr>
          <a:xfrm>
            <a:off x="8252480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0" name="Google Shape;9740;p277"/>
          <p:cNvCxnSpPr/>
          <p:nvPr/>
        </p:nvCxnSpPr>
        <p:spPr>
          <a:xfrm>
            <a:off x="10181928" y="2361256"/>
            <a:ext cx="552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41" name="Google Shape;9741;p277"/>
          <p:cNvCxnSpPr/>
          <p:nvPr/>
        </p:nvCxnSpPr>
        <p:spPr>
          <a:xfrm>
            <a:off x="1844696" y="2361256"/>
            <a:ext cx="1151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42" name="Google Shape;9742;p277"/>
          <p:cNvSpPr/>
          <p:nvPr/>
        </p:nvSpPr>
        <p:spPr>
          <a:xfrm>
            <a:off x="4895638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43" name="Google Shape;9743;p277"/>
          <p:cNvCxnSpPr/>
          <p:nvPr/>
        </p:nvCxnSpPr>
        <p:spPr>
          <a:xfrm>
            <a:off x="4134271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44" name="Google Shape;9744;p277"/>
          <p:cNvSpPr/>
          <p:nvPr/>
        </p:nvSpPr>
        <p:spPr>
          <a:xfrm>
            <a:off x="6095661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5" name="Google Shape;9745;p277"/>
          <p:cNvSpPr/>
          <p:nvPr/>
        </p:nvSpPr>
        <p:spPr>
          <a:xfrm>
            <a:off x="7279296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46" name="Google Shape;9746;p277"/>
          <p:cNvCxnSpPr/>
          <p:nvPr/>
        </p:nvCxnSpPr>
        <p:spPr>
          <a:xfrm>
            <a:off x="6517929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47" name="Google Shape;9747;p277"/>
          <p:cNvSpPr/>
          <p:nvPr/>
        </p:nvSpPr>
        <p:spPr>
          <a:xfrm>
            <a:off x="8479319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48" name="Google Shape;9748;p277"/>
          <p:cNvCxnSpPr/>
          <p:nvPr/>
        </p:nvCxnSpPr>
        <p:spPr>
          <a:xfrm>
            <a:off x="7717952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49" name="Google Shape;9749;p277"/>
          <p:cNvSpPr/>
          <p:nvPr/>
        </p:nvSpPr>
        <p:spPr>
          <a:xfrm>
            <a:off x="9662953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50" name="Google Shape;9750;p277"/>
          <p:cNvCxnSpPr/>
          <p:nvPr/>
        </p:nvCxnSpPr>
        <p:spPr>
          <a:xfrm>
            <a:off x="8901587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51" name="Google Shape;9751;p277"/>
          <p:cNvSpPr txBox="1"/>
          <p:nvPr/>
        </p:nvSpPr>
        <p:spPr>
          <a:xfrm>
            <a:off x="3649508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52" name="Google Shape;9752;p277"/>
          <p:cNvSpPr txBox="1"/>
          <p:nvPr/>
        </p:nvSpPr>
        <p:spPr>
          <a:xfrm>
            <a:off x="4789519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53" name="Google Shape;9753;p277"/>
          <p:cNvSpPr txBox="1"/>
          <p:nvPr/>
        </p:nvSpPr>
        <p:spPr>
          <a:xfrm>
            <a:off x="603316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54" name="Google Shape;9754;p277"/>
          <p:cNvSpPr txBox="1"/>
          <p:nvPr/>
        </p:nvSpPr>
        <p:spPr>
          <a:xfrm>
            <a:off x="717317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55" name="Google Shape;9755;p277"/>
          <p:cNvSpPr txBox="1"/>
          <p:nvPr/>
        </p:nvSpPr>
        <p:spPr>
          <a:xfrm>
            <a:off x="8416824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z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56" name="Google Shape;9756;p277"/>
          <p:cNvSpPr txBox="1"/>
          <p:nvPr/>
        </p:nvSpPr>
        <p:spPr>
          <a:xfrm>
            <a:off x="5395429" y="33858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...</a:t>
            </a:r>
            <a:endParaRPr sz="3300">
              <a:solidFill>
                <a:srgbClr val="FFFFFF"/>
              </a:solidFill>
            </a:endParaRPr>
          </a:p>
        </p:txBody>
      </p:sp>
      <p:cxnSp>
        <p:nvCxnSpPr>
          <p:cNvPr id="9757" name="Google Shape;9757;p277"/>
          <p:cNvCxnSpPr/>
          <p:nvPr/>
        </p:nvCxnSpPr>
        <p:spPr>
          <a:xfrm>
            <a:off x="9179104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761" name="Shape 9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2" name="Google Shape;9762;p278"/>
          <p:cNvSpPr txBox="1"/>
          <p:nvPr/>
        </p:nvSpPr>
        <p:spPr>
          <a:xfrm>
            <a:off x="1789953" y="588929"/>
            <a:ext cx="100521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  ∂err 	= 		</a:t>
            </a:r>
            <a:r>
              <a:rPr lang="en-US" sz="2400">
                <a:solidFill>
                  <a:schemeClr val="dk1"/>
                </a:solidFill>
              </a:rPr>
              <a:t>∂a 	    * 	∂b 	* 	∂c 	* 	∂d 	* … * 	∂y 	* 	∂z 	* 	</a:t>
            </a:r>
            <a:r>
              <a:rPr lang="en-US" sz="2400">
                <a:solidFill>
                  <a:srgbClr val="FFFFFF"/>
                </a:solidFill>
              </a:rPr>
              <a:t>∂err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rgbClr val="FFFFFF"/>
                </a:solidFill>
              </a:rPr>
              <a:t>	</a:t>
            </a: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∂c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∂x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∂y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∂z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763" name="Google Shape;9763;p278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4" name="Google Shape;9764;p278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9765" name="Google Shape;9765;p278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766" name="Google Shape;9766;p278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7" name="Google Shape;9767;p278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768" name="Google Shape;9768;p278"/>
          <p:cNvSpPr/>
          <p:nvPr/>
        </p:nvSpPr>
        <p:spPr>
          <a:xfrm>
            <a:off x="371200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69" name="Google Shape;9769;p278"/>
          <p:cNvCxnSpPr>
            <a:stCxn id="9767" idx="3"/>
          </p:cNvCxnSpPr>
          <p:nvPr/>
        </p:nvCxnSpPr>
        <p:spPr>
          <a:xfrm>
            <a:off x="2950494" y="3878572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70" name="Google Shape;9770;p278"/>
          <p:cNvSpPr/>
          <p:nvPr/>
        </p:nvSpPr>
        <p:spPr>
          <a:xfrm>
            <a:off x="100927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71" name="Google Shape;9771;p278"/>
          <p:cNvSpPr txBox="1"/>
          <p:nvPr/>
        </p:nvSpPr>
        <p:spPr>
          <a:xfrm>
            <a:off x="100927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9772" name="Google Shape;9772;p278"/>
          <p:cNvCxnSpPr>
            <a:stCxn id="9771" idx="3"/>
            <a:endCxn id="9767" idx="1"/>
          </p:cNvCxnSpPr>
          <p:nvPr/>
        </p:nvCxnSpPr>
        <p:spPr>
          <a:xfrm>
            <a:off x="1443674" y="3878572"/>
            <a:ext cx="1072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73" name="Google Shape;9773;p278"/>
          <p:cNvSpPr txBox="1"/>
          <p:nvPr/>
        </p:nvSpPr>
        <p:spPr>
          <a:xfrm>
            <a:off x="9374789" y="3982262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74" name="Google Shape;9774;p278"/>
          <p:cNvSpPr txBox="1"/>
          <p:nvPr/>
        </p:nvSpPr>
        <p:spPr>
          <a:xfrm>
            <a:off x="2405861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75" name="Google Shape;9775;p278"/>
          <p:cNvSpPr txBox="1"/>
          <p:nvPr/>
        </p:nvSpPr>
        <p:spPr>
          <a:xfrm>
            <a:off x="1058559" y="338289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9776" name="Google Shape;9776;p278"/>
          <p:cNvCxnSpPr/>
          <p:nvPr/>
        </p:nvCxnSpPr>
        <p:spPr>
          <a:xfrm>
            <a:off x="3302338" y="2361256"/>
            <a:ext cx="1118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7" name="Google Shape;9777;p278"/>
          <p:cNvCxnSpPr/>
          <p:nvPr/>
        </p:nvCxnSpPr>
        <p:spPr>
          <a:xfrm>
            <a:off x="5079385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8" name="Google Shape;9778;p278"/>
          <p:cNvCxnSpPr/>
          <p:nvPr/>
        </p:nvCxnSpPr>
        <p:spPr>
          <a:xfrm>
            <a:off x="6006009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79" name="Google Shape;9779;p278"/>
          <p:cNvCxnSpPr/>
          <p:nvPr/>
        </p:nvCxnSpPr>
        <p:spPr>
          <a:xfrm>
            <a:off x="6932633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0" name="Google Shape;9780;p278"/>
          <p:cNvCxnSpPr/>
          <p:nvPr/>
        </p:nvCxnSpPr>
        <p:spPr>
          <a:xfrm>
            <a:off x="8252480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1" name="Google Shape;9781;p278"/>
          <p:cNvCxnSpPr/>
          <p:nvPr/>
        </p:nvCxnSpPr>
        <p:spPr>
          <a:xfrm>
            <a:off x="10181928" y="2361256"/>
            <a:ext cx="552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82" name="Google Shape;9782;p278"/>
          <p:cNvCxnSpPr/>
          <p:nvPr/>
        </p:nvCxnSpPr>
        <p:spPr>
          <a:xfrm>
            <a:off x="1844696" y="2361256"/>
            <a:ext cx="1151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83" name="Google Shape;9783;p278"/>
          <p:cNvSpPr/>
          <p:nvPr/>
        </p:nvSpPr>
        <p:spPr>
          <a:xfrm>
            <a:off x="4895638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84" name="Google Shape;9784;p278"/>
          <p:cNvCxnSpPr/>
          <p:nvPr/>
        </p:nvCxnSpPr>
        <p:spPr>
          <a:xfrm>
            <a:off x="4134271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85" name="Google Shape;9785;p278"/>
          <p:cNvSpPr/>
          <p:nvPr/>
        </p:nvSpPr>
        <p:spPr>
          <a:xfrm>
            <a:off x="6095661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86" name="Google Shape;9786;p278"/>
          <p:cNvSpPr/>
          <p:nvPr/>
        </p:nvSpPr>
        <p:spPr>
          <a:xfrm>
            <a:off x="7279296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87" name="Google Shape;9787;p278"/>
          <p:cNvCxnSpPr/>
          <p:nvPr/>
        </p:nvCxnSpPr>
        <p:spPr>
          <a:xfrm>
            <a:off x="6517929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88" name="Google Shape;9788;p278"/>
          <p:cNvSpPr/>
          <p:nvPr/>
        </p:nvSpPr>
        <p:spPr>
          <a:xfrm>
            <a:off x="8479319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89" name="Google Shape;9789;p278"/>
          <p:cNvCxnSpPr/>
          <p:nvPr/>
        </p:nvCxnSpPr>
        <p:spPr>
          <a:xfrm>
            <a:off x="7717952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90" name="Google Shape;9790;p278"/>
          <p:cNvSpPr/>
          <p:nvPr/>
        </p:nvSpPr>
        <p:spPr>
          <a:xfrm>
            <a:off x="9662953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791" name="Google Shape;9791;p278"/>
          <p:cNvCxnSpPr/>
          <p:nvPr/>
        </p:nvCxnSpPr>
        <p:spPr>
          <a:xfrm>
            <a:off x="8901587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92" name="Google Shape;9792;p278"/>
          <p:cNvSpPr txBox="1"/>
          <p:nvPr/>
        </p:nvSpPr>
        <p:spPr>
          <a:xfrm>
            <a:off x="3649508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93" name="Google Shape;9793;p278"/>
          <p:cNvSpPr txBox="1"/>
          <p:nvPr/>
        </p:nvSpPr>
        <p:spPr>
          <a:xfrm>
            <a:off x="4789519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94" name="Google Shape;9794;p278"/>
          <p:cNvSpPr txBox="1"/>
          <p:nvPr/>
        </p:nvSpPr>
        <p:spPr>
          <a:xfrm>
            <a:off x="603316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95" name="Google Shape;9795;p278"/>
          <p:cNvSpPr txBox="1"/>
          <p:nvPr/>
        </p:nvSpPr>
        <p:spPr>
          <a:xfrm>
            <a:off x="717317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96" name="Google Shape;9796;p278"/>
          <p:cNvSpPr txBox="1"/>
          <p:nvPr/>
        </p:nvSpPr>
        <p:spPr>
          <a:xfrm>
            <a:off x="8416824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z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797" name="Google Shape;9797;p278"/>
          <p:cNvSpPr txBox="1"/>
          <p:nvPr/>
        </p:nvSpPr>
        <p:spPr>
          <a:xfrm>
            <a:off x="5395429" y="33858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...</a:t>
            </a:r>
            <a:endParaRPr sz="3300">
              <a:solidFill>
                <a:srgbClr val="FFFFFF"/>
              </a:solidFill>
            </a:endParaRPr>
          </a:p>
        </p:txBody>
      </p:sp>
      <p:cxnSp>
        <p:nvCxnSpPr>
          <p:cNvPr id="9798" name="Google Shape;9798;p278"/>
          <p:cNvCxnSpPr/>
          <p:nvPr/>
        </p:nvCxnSpPr>
        <p:spPr>
          <a:xfrm>
            <a:off x="9179104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99" name="Google Shape;9799;p278"/>
          <p:cNvSpPr/>
          <p:nvPr/>
        </p:nvSpPr>
        <p:spPr>
          <a:xfrm>
            <a:off x="9688888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0" name="Google Shape;9800;p278"/>
          <p:cNvSpPr/>
          <p:nvPr/>
        </p:nvSpPr>
        <p:spPr>
          <a:xfrm>
            <a:off x="8905293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804" name="Shape 9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5" name="Google Shape;9805;p279"/>
          <p:cNvSpPr txBox="1"/>
          <p:nvPr/>
        </p:nvSpPr>
        <p:spPr>
          <a:xfrm>
            <a:off x="1789953" y="588929"/>
            <a:ext cx="100521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  ∂err 	= 		</a:t>
            </a:r>
            <a:r>
              <a:rPr lang="en-US" sz="2400">
                <a:solidFill>
                  <a:schemeClr val="dk1"/>
                </a:solidFill>
              </a:rPr>
              <a:t>∂a 	    * 	∂b 	* 	∂c 	* 	∂d 	* … * 	∂y 	* 	∂z 	* 	</a:t>
            </a:r>
            <a:r>
              <a:rPr lang="en-US" sz="2400">
                <a:solidFill>
                  <a:srgbClr val="FFFFFF"/>
                </a:solidFill>
              </a:rPr>
              <a:t>∂err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rgbClr val="FFFFFF"/>
                </a:solidFill>
              </a:rPr>
              <a:t>	</a:t>
            </a: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∂c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∂x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∂y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∂z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806" name="Google Shape;9806;p279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07" name="Google Shape;9807;p279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9808" name="Google Shape;9808;p279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809" name="Google Shape;9809;p279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0" name="Google Shape;9810;p279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811" name="Google Shape;9811;p279"/>
          <p:cNvSpPr/>
          <p:nvPr/>
        </p:nvSpPr>
        <p:spPr>
          <a:xfrm>
            <a:off x="371200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12" name="Google Shape;9812;p279"/>
          <p:cNvCxnSpPr>
            <a:stCxn id="9810" idx="3"/>
          </p:cNvCxnSpPr>
          <p:nvPr/>
        </p:nvCxnSpPr>
        <p:spPr>
          <a:xfrm>
            <a:off x="2950494" y="3878572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13" name="Google Shape;9813;p279"/>
          <p:cNvSpPr/>
          <p:nvPr/>
        </p:nvSpPr>
        <p:spPr>
          <a:xfrm>
            <a:off x="100927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14" name="Google Shape;9814;p279"/>
          <p:cNvSpPr txBox="1"/>
          <p:nvPr/>
        </p:nvSpPr>
        <p:spPr>
          <a:xfrm>
            <a:off x="100927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9815" name="Google Shape;9815;p279"/>
          <p:cNvCxnSpPr>
            <a:stCxn id="9814" idx="3"/>
            <a:endCxn id="9810" idx="1"/>
          </p:cNvCxnSpPr>
          <p:nvPr/>
        </p:nvCxnSpPr>
        <p:spPr>
          <a:xfrm>
            <a:off x="1443674" y="3878572"/>
            <a:ext cx="1072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16" name="Google Shape;9816;p279"/>
          <p:cNvSpPr txBox="1"/>
          <p:nvPr/>
        </p:nvSpPr>
        <p:spPr>
          <a:xfrm>
            <a:off x="9374789" y="3982262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17" name="Google Shape;9817;p279"/>
          <p:cNvSpPr txBox="1"/>
          <p:nvPr/>
        </p:nvSpPr>
        <p:spPr>
          <a:xfrm>
            <a:off x="2405861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18" name="Google Shape;9818;p279"/>
          <p:cNvSpPr txBox="1"/>
          <p:nvPr/>
        </p:nvSpPr>
        <p:spPr>
          <a:xfrm>
            <a:off x="1058559" y="338289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9819" name="Google Shape;9819;p279"/>
          <p:cNvCxnSpPr/>
          <p:nvPr/>
        </p:nvCxnSpPr>
        <p:spPr>
          <a:xfrm>
            <a:off x="3302338" y="2361256"/>
            <a:ext cx="1118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0" name="Google Shape;9820;p279"/>
          <p:cNvCxnSpPr/>
          <p:nvPr/>
        </p:nvCxnSpPr>
        <p:spPr>
          <a:xfrm>
            <a:off x="5079385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1" name="Google Shape;9821;p279"/>
          <p:cNvCxnSpPr/>
          <p:nvPr/>
        </p:nvCxnSpPr>
        <p:spPr>
          <a:xfrm>
            <a:off x="6006009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2" name="Google Shape;9822;p279"/>
          <p:cNvCxnSpPr/>
          <p:nvPr/>
        </p:nvCxnSpPr>
        <p:spPr>
          <a:xfrm>
            <a:off x="6932633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3" name="Google Shape;9823;p279"/>
          <p:cNvCxnSpPr/>
          <p:nvPr/>
        </p:nvCxnSpPr>
        <p:spPr>
          <a:xfrm>
            <a:off x="8252480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4" name="Google Shape;9824;p279"/>
          <p:cNvCxnSpPr/>
          <p:nvPr/>
        </p:nvCxnSpPr>
        <p:spPr>
          <a:xfrm>
            <a:off x="10181928" y="2361256"/>
            <a:ext cx="552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25" name="Google Shape;9825;p279"/>
          <p:cNvCxnSpPr/>
          <p:nvPr/>
        </p:nvCxnSpPr>
        <p:spPr>
          <a:xfrm>
            <a:off x="1844696" y="2361256"/>
            <a:ext cx="1151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26" name="Google Shape;9826;p279"/>
          <p:cNvSpPr/>
          <p:nvPr/>
        </p:nvSpPr>
        <p:spPr>
          <a:xfrm>
            <a:off x="4895638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27" name="Google Shape;9827;p279"/>
          <p:cNvCxnSpPr/>
          <p:nvPr/>
        </p:nvCxnSpPr>
        <p:spPr>
          <a:xfrm>
            <a:off x="4134271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28" name="Google Shape;9828;p279"/>
          <p:cNvSpPr/>
          <p:nvPr/>
        </p:nvSpPr>
        <p:spPr>
          <a:xfrm>
            <a:off x="6095661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29" name="Google Shape;9829;p279"/>
          <p:cNvSpPr/>
          <p:nvPr/>
        </p:nvSpPr>
        <p:spPr>
          <a:xfrm>
            <a:off x="7279296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30" name="Google Shape;9830;p279"/>
          <p:cNvCxnSpPr/>
          <p:nvPr/>
        </p:nvCxnSpPr>
        <p:spPr>
          <a:xfrm>
            <a:off x="6517929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31" name="Google Shape;9831;p279"/>
          <p:cNvSpPr/>
          <p:nvPr/>
        </p:nvSpPr>
        <p:spPr>
          <a:xfrm>
            <a:off x="8479319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32" name="Google Shape;9832;p279"/>
          <p:cNvCxnSpPr/>
          <p:nvPr/>
        </p:nvCxnSpPr>
        <p:spPr>
          <a:xfrm>
            <a:off x="7717952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33" name="Google Shape;9833;p279"/>
          <p:cNvSpPr/>
          <p:nvPr/>
        </p:nvSpPr>
        <p:spPr>
          <a:xfrm>
            <a:off x="9662953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34" name="Google Shape;9834;p279"/>
          <p:cNvCxnSpPr/>
          <p:nvPr/>
        </p:nvCxnSpPr>
        <p:spPr>
          <a:xfrm>
            <a:off x="8901587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35" name="Google Shape;9835;p279"/>
          <p:cNvSpPr txBox="1"/>
          <p:nvPr/>
        </p:nvSpPr>
        <p:spPr>
          <a:xfrm>
            <a:off x="3649508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36" name="Google Shape;9836;p279"/>
          <p:cNvSpPr txBox="1"/>
          <p:nvPr/>
        </p:nvSpPr>
        <p:spPr>
          <a:xfrm>
            <a:off x="4789519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37" name="Google Shape;9837;p279"/>
          <p:cNvSpPr txBox="1"/>
          <p:nvPr/>
        </p:nvSpPr>
        <p:spPr>
          <a:xfrm>
            <a:off x="603316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38" name="Google Shape;9838;p279"/>
          <p:cNvSpPr txBox="1"/>
          <p:nvPr/>
        </p:nvSpPr>
        <p:spPr>
          <a:xfrm>
            <a:off x="717317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39" name="Google Shape;9839;p279"/>
          <p:cNvSpPr txBox="1"/>
          <p:nvPr/>
        </p:nvSpPr>
        <p:spPr>
          <a:xfrm>
            <a:off x="8416824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z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40" name="Google Shape;9840;p279"/>
          <p:cNvSpPr txBox="1"/>
          <p:nvPr/>
        </p:nvSpPr>
        <p:spPr>
          <a:xfrm>
            <a:off x="5395429" y="33858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...</a:t>
            </a:r>
            <a:endParaRPr sz="3300">
              <a:solidFill>
                <a:srgbClr val="FFFFFF"/>
              </a:solidFill>
            </a:endParaRPr>
          </a:p>
        </p:txBody>
      </p:sp>
      <p:cxnSp>
        <p:nvCxnSpPr>
          <p:cNvPr id="9841" name="Google Shape;9841;p279"/>
          <p:cNvCxnSpPr/>
          <p:nvPr/>
        </p:nvCxnSpPr>
        <p:spPr>
          <a:xfrm>
            <a:off x="9179104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42" name="Google Shape;9842;p279"/>
          <p:cNvSpPr/>
          <p:nvPr/>
        </p:nvSpPr>
        <p:spPr>
          <a:xfrm>
            <a:off x="9688888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3" name="Google Shape;9843;p279"/>
          <p:cNvSpPr/>
          <p:nvPr/>
        </p:nvSpPr>
        <p:spPr>
          <a:xfrm>
            <a:off x="8905293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4" name="Google Shape;9844;p279"/>
          <p:cNvSpPr/>
          <p:nvPr/>
        </p:nvSpPr>
        <p:spPr>
          <a:xfrm>
            <a:off x="7765282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45" name="Google Shape;9845;p279"/>
          <p:cNvSpPr/>
          <p:nvPr/>
        </p:nvSpPr>
        <p:spPr>
          <a:xfrm>
            <a:off x="8734827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849" name="Shape 9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" name="Google Shape;9850;p280"/>
          <p:cNvSpPr txBox="1"/>
          <p:nvPr/>
        </p:nvSpPr>
        <p:spPr>
          <a:xfrm>
            <a:off x="1789953" y="588929"/>
            <a:ext cx="100521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  ∂err 	= 		</a:t>
            </a:r>
            <a:r>
              <a:rPr lang="en-US" sz="2400">
                <a:solidFill>
                  <a:schemeClr val="dk1"/>
                </a:solidFill>
              </a:rPr>
              <a:t>∂a 	    * 	∂b 	* 	∂c 	* 	∂d 	* … * 	∂y 	* 	∂z 	* 	</a:t>
            </a:r>
            <a:r>
              <a:rPr lang="en-US" sz="2400">
                <a:solidFill>
                  <a:srgbClr val="FFFFFF"/>
                </a:solidFill>
              </a:rPr>
              <a:t>∂err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rgbClr val="FFFFFF"/>
                </a:solidFill>
              </a:rPr>
              <a:t>	</a:t>
            </a: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∂c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∂x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∂y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∂z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851" name="Google Shape;9851;p280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2" name="Google Shape;9852;p280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9853" name="Google Shape;9853;p280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854" name="Google Shape;9854;p280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5" name="Google Shape;9855;p280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856" name="Google Shape;9856;p280"/>
          <p:cNvSpPr/>
          <p:nvPr/>
        </p:nvSpPr>
        <p:spPr>
          <a:xfrm>
            <a:off x="371200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57" name="Google Shape;9857;p280"/>
          <p:cNvCxnSpPr>
            <a:stCxn id="9855" idx="3"/>
          </p:cNvCxnSpPr>
          <p:nvPr/>
        </p:nvCxnSpPr>
        <p:spPr>
          <a:xfrm>
            <a:off x="2950494" y="3878572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58" name="Google Shape;9858;p280"/>
          <p:cNvSpPr/>
          <p:nvPr/>
        </p:nvSpPr>
        <p:spPr>
          <a:xfrm>
            <a:off x="100927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59" name="Google Shape;9859;p280"/>
          <p:cNvSpPr txBox="1"/>
          <p:nvPr/>
        </p:nvSpPr>
        <p:spPr>
          <a:xfrm>
            <a:off x="100927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9860" name="Google Shape;9860;p280"/>
          <p:cNvCxnSpPr>
            <a:stCxn id="9859" idx="3"/>
            <a:endCxn id="9855" idx="1"/>
          </p:cNvCxnSpPr>
          <p:nvPr/>
        </p:nvCxnSpPr>
        <p:spPr>
          <a:xfrm>
            <a:off x="1443674" y="3878572"/>
            <a:ext cx="1072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61" name="Google Shape;9861;p280"/>
          <p:cNvSpPr txBox="1"/>
          <p:nvPr/>
        </p:nvSpPr>
        <p:spPr>
          <a:xfrm>
            <a:off x="9374789" y="3982262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62" name="Google Shape;9862;p280"/>
          <p:cNvSpPr txBox="1"/>
          <p:nvPr/>
        </p:nvSpPr>
        <p:spPr>
          <a:xfrm>
            <a:off x="2405861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63" name="Google Shape;9863;p280"/>
          <p:cNvSpPr txBox="1"/>
          <p:nvPr/>
        </p:nvSpPr>
        <p:spPr>
          <a:xfrm>
            <a:off x="1058559" y="338289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9864" name="Google Shape;9864;p280"/>
          <p:cNvCxnSpPr/>
          <p:nvPr/>
        </p:nvCxnSpPr>
        <p:spPr>
          <a:xfrm>
            <a:off x="3302338" y="2361256"/>
            <a:ext cx="1118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5" name="Google Shape;9865;p280"/>
          <p:cNvCxnSpPr/>
          <p:nvPr/>
        </p:nvCxnSpPr>
        <p:spPr>
          <a:xfrm>
            <a:off x="5079385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6" name="Google Shape;9866;p280"/>
          <p:cNvCxnSpPr/>
          <p:nvPr/>
        </p:nvCxnSpPr>
        <p:spPr>
          <a:xfrm>
            <a:off x="6006009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7" name="Google Shape;9867;p280"/>
          <p:cNvCxnSpPr/>
          <p:nvPr/>
        </p:nvCxnSpPr>
        <p:spPr>
          <a:xfrm>
            <a:off x="6932633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8" name="Google Shape;9868;p280"/>
          <p:cNvCxnSpPr/>
          <p:nvPr/>
        </p:nvCxnSpPr>
        <p:spPr>
          <a:xfrm>
            <a:off x="8252480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69" name="Google Shape;9869;p280"/>
          <p:cNvCxnSpPr/>
          <p:nvPr/>
        </p:nvCxnSpPr>
        <p:spPr>
          <a:xfrm>
            <a:off x="10181928" y="2361256"/>
            <a:ext cx="552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70" name="Google Shape;9870;p280"/>
          <p:cNvCxnSpPr/>
          <p:nvPr/>
        </p:nvCxnSpPr>
        <p:spPr>
          <a:xfrm>
            <a:off x="1844696" y="2361256"/>
            <a:ext cx="1151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71" name="Google Shape;9871;p280"/>
          <p:cNvSpPr/>
          <p:nvPr/>
        </p:nvSpPr>
        <p:spPr>
          <a:xfrm>
            <a:off x="4895638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72" name="Google Shape;9872;p280"/>
          <p:cNvCxnSpPr/>
          <p:nvPr/>
        </p:nvCxnSpPr>
        <p:spPr>
          <a:xfrm>
            <a:off x="4134271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73" name="Google Shape;9873;p280"/>
          <p:cNvSpPr/>
          <p:nvPr/>
        </p:nvSpPr>
        <p:spPr>
          <a:xfrm>
            <a:off x="6095661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74" name="Google Shape;9874;p280"/>
          <p:cNvSpPr/>
          <p:nvPr/>
        </p:nvSpPr>
        <p:spPr>
          <a:xfrm>
            <a:off x="7279296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75" name="Google Shape;9875;p280"/>
          <p:cNvCxnSpPr/>
          <p:nvPr/>
        </p:nvCxnSpPr>
        <p:spPr>
          <a:xfrm>
            <a:off x="6517929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76" name="Google Shape;9876;p280"/>
          <p:cNvSpPr/>
          <p:nvPr/>
        </p:nvSpPr>
        <p:spPr>
          <a:xfrm>
            <a:off x="8479319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77" name="Google Shape;9877;p280"/>
          <p:cNvCxnSpPr/>
          <p:nvPr/>
        </p:nvCxnSpPr>
        <p:spPr>
          <a:xfrm>
            <a:off x="7717952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78" name="Google Shape;9878;p280"/>
          <p:cNvSpPr/>
          <p:nvPr/>
        </p:nvSpPr>
        <p:spPr>
          <a:xfrm>
            <a:off x="9662953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879" name="Google Shape;9879;p280"/>
          <p:cNvCxnSpPr/>
          <p:nvPr/>
        </p:nvCxnSpPr>
        <p:spPr>
          <a:xfrm>
            <a:off x="8901587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80" name="Google Shape;9880;p280"/>
          <p:cNvSpPr txBox="1"/>
          <p:nvPr/>
        </p:nvSpPr>
        <p:spPr>
          <a:xfrm>
            <a:off x="3649508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81" name="Google Shape;9881;p280"/>
          <p:cNvSpPr txBox="1"/>
          <p:nvPr/>
        </p:nvSpPr>
        <p:spPr>
          <a:xfrm>
            <a:off x="4789519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82" name="Google Shape;9882;p280"/>
          <p:cNvSpPr txBox="1"/>
          <p:nvPr/>
        </p:nvSpPr>
        <p:spPr>
          <a:xfrm>
            <a:off x="603316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83" name="Google Shape;9883;p280"/>
          <p:cNvSpPr txBox="1"/>
          <p:nvPr/>
        </p:nvSpPr>
        <p:spPr>
          <a:xfrm>
            <a:off x="717317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84" name="Google Shape;9884;p280"/>
          <p:cNvSpPr txBox="1"/>
          <p:nvPr/>
        </p:nvSpPr>
        <p:spPr>
          <a:xfrm>
            <a:off x="8416824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z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885" name="Google Shape;9885;p280"/>
          <p:cNvSpPr txBox="1"/>
          <p:nvPr/>
        </p:nvSpPr>
        <p:spPr>
          <a:xfrm>
            <a:off x="5395429" y="33858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...</a:t>
            </a:r>
            <a:endParaRPr sz="3300">
              <a:solidFill>
                <a:srgbClr val="FFFFFF"/>
              </a:solidFill>
            </a:endParaRPr>
          </a:p>
        </p:txBody>
      </p:sp>
      <p:cxnSp>
        <p:nvCxnSpPr>
          <p:cNvPr id="9886" name="Google Shape;9886;p280"/>
          <p:cNvCxnSpPr/>
          <p:nvPr/>
        </p:nvCxnSpPr>
        <p:spPr>
          <a:xfrm>
            <a:off x="9179104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87" name="Google Shape;9887;p280"/>
          <p:cNvSpPr/>
          <p:nvPr/>
        </p:nvSpPr>
        <p:spPr>
          <a:xfrm>
            <a:off x="9688888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8" name="Google Shape;9888;p280"/>
          <p:cNvSpPr/>
          <p:nvPr/>
        </p:nvSpPr>
        <p:spPr>
          <a:xfrm>
            <a:off x="8905293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89" name="Google Shape;9889;p280"/>
          <p:cNvSpPr/>
          <p:nvPr/>
        </p:nvSpPr>
        <p:spPr>
          <a:xfrm>
            <a:off x="7765282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0" name="Google Shape;9890;p280"/>
          <p:cNvSpPr/>
          <p:nvPr/>
        </p:nvSpPr>
        <p:spPr>
          <a:xfrm>
            <a:off x="8734827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1" name="Google Shape;9891;p280"/>
          <p:cNvSpPr/>
          <p:nvPr/>
        </p:nvSpPr>
        <p:spPr>
          <a:xfrm>
            <a:off x="7988041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2" name="Google Shape;9892;p280"/>
          <p:cNvSpPr/>
          <p:nvPr/>
        </p:nvSpPr>
        <p:spPr>
          <a:xfrm>
            <a:off x="6521635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896" name="Shape 9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7" name="Google Shape;9897;p281"/>
          <p:cNvSpPr txBox="1"/>
          <p:nvPr/>
        </p:nvSpPr>
        <p:spPr>
          <a:xfrm>
            <a:off x="1789953" y="588929"/>
            <a:ext cx="100521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  ∂err 	= 		</a:t>
            </a:r>
            <a:r>
              <a:rPr lang="en-US" sz="2400">
                <a:solidFill>
                  <a:schemeClr val="dk1"/>
                </a:solidFill>
              </a:rPr>
              <a:t>∂a 	    * 	∂b 	* 	∂c 	* 	∂d 	* … * 	∂y 	* 	∂z 	* 	</a:t>
            </a:r>
            <a:r>
              <a:rPr lang="en-US" sz="2400">
                <a:solidFill>
                  <a:srgbClr val="FFFFFF"/>
                </a:solidFill>
              </a:rPr>
              <a:t>∂err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rgbClr val="FFFFFF"/>
                </a:solidFill>
              </a:rPr>
              <a:t>	</a:t>
            </a: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∂c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∂x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∂y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∂z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898" name="Google Shape;9898;p281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9" name="Google Shape;9899;p281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9900" name="Google Shape;9900;p281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901" name="Google Shape;9901;p281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2" name="Google Shape;9902;p281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903" name="Google Shape;9903;p281"/>
          <p:cNvSpPr/>
          <p:nvPr/>
        </p:nvSpPr>
        <p:spPr>
          <a:xfrm>
            <a:off x="371200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04" name="Google Shape;9904;p281"/>
          <p:cNvCxnSpPr>
            <a:stCxn id="9902" idx="3"/>
          </p:cNvCxnSpPr>
          <p:nvPr/>
        </p:nvCxnSpPr>
        <p:spPr>
          <a:xfrm>
            <a:off x="2950494" y="3878572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05" name="Google Shape;9905;p281"/>
          <p:cNvSpPr/>
          <p:nvPr/>
        </p:nvSpPr>
        <p:spPr>
          <a:xfrm>
            <a:off x="100927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6" name="Google Shape;9906;p281"/>
          <p:cNvSpPr txBox="1"/>
          <p:nvPr/>
        </p:nvSpPr>
        <p:spPr>
          <a:xfrm>
            <a:off x="100927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9907" name="Google Shape;9907;p281"/>
          <p:cNvCxnSpPr>
            <a:stCxn id="9906" idx="3"/>
            <a:endCxn id="9902" idx="1"/>
          </p:cNvCxnSpPr>
          <p:nvPr/>
        </p:nvCxnSpPr>
        <p:spPr>
          <a:xfrm>
            <a:off x="1443674" y="3878572"/>
            <a:ext cx="1072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08" name="Google Shape;9908;p281"/>
          <p:cNvSpPr txBox="1"/>
          <p:nvPr/>
        </p:nvSpPr>
        <p:spPr>
          <a:xfrm>
            <a:off x="9374789" y="3982262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09" name="Google Shape;9909;p281"/>
          <p:cNvSpPr txBox="1"/>
          <p:nvPr/>
        </p:nvSpPr>
        <p:spPr>
          <a:xfrm>
            <a:off x="2405861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10" name="Google Shape;9910;p281"/>
          <p:cNvSpPr txBox="1"/>
          <p:nvPr/>
        </p:nvSpPr>
        <p:spPr>
          <a:xfrm>
            <a:off x="1058559" y="338289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9911" name="Google Shape;9911;p281"/>
          <p:cNvCxnSpPr/>
          <p:nvPr/>
        </p:nvCxnSpPr>
        <p:spPr>
          <a:xfrm>
            <a:off x="3302338" y="2361256"/>
            <a:ext cx="1118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2" name="Google Shape;9912;p281"/>
          <p:cNvCxnSpPr/>
          <p:nvPr/>
        </p:nvCxnSpPr>
        <p:spPr>
          <a:xfrm>
            <a:off x="5079385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3" name="Google Shape;9913;p281"/>
          <p:cNvCxnSpPr/>
          <p:nvPr/>
        </p:nvCxnSpPr>
        <p:spPr>
          <a:xfrm>
            <a:off x="6006009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4" name="Google Shape;9914;p281"/>
          <p:cNvCxnSpPr/>
          <p:nvPr/>
        </p:nvCxnSpPr>
        <p:spPr>
          <a:xfrm>
            <a:off x="6932633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5" name="Google Shape;9915;p281"/>
          <p:cNvCxnSpPr/>
          <p:nvPr/>
        </p:nvCxnSpPr>
        <p:spPr>
          <a:xfrm>
            <a:off x="8252480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6" name="Google Shape;9916;p281"/>
          <p:cNvCxnSpPr/>
          <p:nvPr/>
        </p:nvCxnSpPr>
        <p:spPr>
          <a:xfrm>
            <a:off x="10181928" y="2361256"/>
            <a:ext cx="552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17" name="Google Shape;9917;p281"/>
          <p:cNvCxnSpPr/>
          <p:nvPr/>
        </p:nvCxnSpPr>
        <p:spPr>
          <a:xfrm>
            <a:off x="1844696" y="2361256"/>
            <a:ext cx="1151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18" name="Google Shape;9918;p281"/>
          <p:cNvSpPr/>
          <p:nvPr/>
        </p:nvSpPr>
        <p:spPr>
          <a:xfrm>
            <a:off x="4895638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19" name="Google Shape;9919;p281"/>
          <p:cNvCxnSpPr/>
          <p:nvPr/>
        </p:nvCxnSpPr>
        <p:spPr>
          <a:xfrm>
            <a:off x="4134271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20" name="Google Shape;9920;p281"/>
          <p:cNvSpPr/>
          <p:nvPr/>
        </p:nvSpPr>
        <p:spPr>
          <a:xfrm>
            <a:off x="6095661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1" name="Google Shape;9921;p281"/>
          <p:cNvSpPr/>
          <p:nvPr/>
        </p:nvSpPr>
        <p:spPr>
          <a:xfrm>
            <a:off x="7279296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22" name="Google Shape;9922;p281"/>
          <p:cNvCxnSpPr/>
          <p:nvPr/>
        </p:nvCxnSpPr>
        <p:spPr>
          <a:xfrm>
            <a:off x="6517929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23" name="Google Shape;9923;p281"/>
          <p:cNvSpPr/>
          <p:nvPr/>
        </p:nvSpPr>
        <p:spPr>
          <a:xfrm>
            <a:off x="8479319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24" name="Google Shape;9924;p281"/>
          <p:cNvCxnSpPr/>
          <p:nvPr/>
        </p:nvCxnSpPr>
        <p:spPr>
          <a:xfrm>
            <a:off x="7717952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25" name="Google Shape;9925;p281"/>
          <p:cNvSpPr/>
          <p:nvPr/>
        </p:nvSpPr>
        <p:spPr>
          <a:xfrm>
            <a:off x="9662953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26" name="Google Shape;9926;p281"/>
          <p:cNvCxnSpPr/>
          <p:nvPr/>
        </p:nvCxnSpPr>
        <p:spPr>
          <a:xfrm>
            <a:off x="8901587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27" name="Google Shape;9927;p281"/>
          <p:cNvSpPr txBox="1"/>
          <p:nvPr/>
        </p:nvSpPr>
        <p:spPr>
          <a:xfrm>
            <a:off x="3649508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28" name="Google Shape;9928;p281"/>
          <p:cNvSpPr txBox="1"/>
          <p:nvPr/>
        </p:nvSpPr>
        <p:spPr>
          <a:xfrm>
            <a:off x="4789519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29" name="Google Shape;9929;p281"/>
          <p:cNvSpPr txBox="1"/>
          <p:nvPr/>
        </p:nvSpPr>
        <p:spPr>
          <a:xfrm>
            <a:off x="603316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30" name="Google Shape;9930;p281"/>
          <p:cNvSpPr txBox="1"/>
          <p:nvPr/>
        </p:nvSpPr>
        <p:spPr>
          <a:xfrm>
            <a:off x="717317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31" name="Google Shape;9931;p281"/>
          <p:cNvSpPr txBox="1"/>
          <p:nvPr/>
        </p:nvSpPr>
        <p:spPr>
          <a:xfrm>
            <a:off x="8416824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z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32" name="Google Shape;9932;p281"/>
          <p:cNvSpPr txBox="1"/>
          <p:nvPr/>
        </p:nvSpPr>
        <p:spPr>
          <a:xfrm>
            <a:off x="5395429" y="33858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...</a:t>
            </a:r>
            <a:endParaRPr sz="3300">
              <a:solidFill>
                <a:srgbClr val="FFFFFF"/>
              </a:solidFill>
            </a:endParaRPr>
          </a:p>
        </p:txBody>
      </p:sp>
      <p:cxnSp>
        <p:nvCxnSpPr>
          <p:cNvPr id="9933" name="Google Shape;9933;p281"/>
          <p:cNvCxnSpPr/>
          <p:nvPr/>
        </p:nvCxnSpPr>
        <p:spPr>
          <a:xfrm>
            <a:off x="9179104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34" name="Google Shape;9934;p281"/>
          <p:cNvSpPr/>
          <p:nvPr/>
        </p:nvSpPr>
        <p:spPr>
          <a:xfrm>
            <a:off x="9688888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5" name="Google Shape;9935;p281"/>
          <p:cNvSpPr/>
          <p:nvPr/>
        </p:nvSpPr>
        <p:spPr>
          <a:xfrm>
            <a:off x="8905293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6" name="Google Shape;9936;p281"/>
          <p:cNvSpPr/>
          <p:nvPr/>
        </p:nvSpPr>
        <p:spPr>
          <a:xfrm>
            <a:off x="7765282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7" name="Google Shape;9937;p281"/>
          <p:cNvSpPr/>
          <p:nvPr/>
        </p:nvSpPr>
        <p:spPr>
          <a:xfrm>
            <a:off x="8734827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8" name="Google Shape;9938;p281"/>
          <p:cNvSpPr/>
          <p:nvPr/>
        </p:nvSpPr>
        <p:spPr>
          <a:xfrm>
            <a:off x="7988041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39" name="Google Shape;9939;p281"/>
          <p:cNvSpPr/>
          <p:nvPr/>
        </p:nvSpPr>
        <p:spPr>
          <a:xfrm>
            <a:off x="6521635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0" name="Google Shape;9940;p281"/>
          <p:cNvSpPr/>
          <p:nvPr/>
        </p:nvSpPr>
        <p:spPr>
          <a:xfrm>
            <a:off x="7326556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1" name="Google Shape;9941;p281"/>
          <p:cNvSpPr/>
          <p:nvPr/>
        </p:nvSpPr>
        <p:spPr>
          <a:xfrm>
            <a:off x="5174350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945" name="Shape 9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6" name="Google Shape;9946;p282"/>
          <p:cNvSpPr txBox="1"/>
          <p:nvPr/>
        </p:nvSpPr>
        <p:spPr>
          <a:xfrm>
            <a:off x="1789953" y="588929"/>
            <a:ext cx="100521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  ∂err 	= 		</a:t>
            </a:r>
            <a:r>
              <a:rPr lang="en-US" sz="2400">
                <a:solidFill>
                  <a:schemeClr val="dk1"/>
                </a:solidFill>
              </a:rPr>
              <a:t>∂a 	    * 	∂b 	* 	∂c 	* 	∂d 	* … * 	∂y 	* 	∂z 	* 	</a:t>
            </a:r>
            <a:r>
              <a:rPr lang="en-US" sz="2400">
                <a:solidFill>
                  <a:srgbClr val="FFFFFF"/>
                </a:solidFill>
              </a:rPr>
              <a:t>∂err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rgbClr val="FFFFFF"/>
                </a:solidFill>
              </a:rPr>
              <a:t>	</a:t>
            </a: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∂c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∂x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∂y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∂z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947" name="Google Shape;9947;p282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48" name="Google Shape;9948;p282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9949" name="Google Shape;9949;p282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9950" name="Google Shape;9950;p282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1" name="Google Shape;9951;p282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9952" name="Google Shape;9952;p282"/>
          <p:cNvSpPr/>
          <p:nvPr/>
        </p:nvSpPr>
        <p:spPr>
          <a:xfrm>
            <a:off x="371200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53" name="Google Shape;9953;p282"/>
          <p:cNvCxnSpPr>
            <a:stCxn id="9951" idx="3"/>
          </p:cNvCxnSpPr>
          <p:nvPr/>
        </p:nvCxnSpPr>
        <p:spPr>
          <a:xfrm>
            <a:off x="2950494" y="3878572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54" name="Google Shape;9954;p282"/>
          <p:cNvSpPr/>
          <p:nvPr/>
        </p:nvSpPr>
        <p:spPr>
          <a:xfrm>
            <a:off x="100927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55" name="Google Shape;9955;p282"/>
          <p:cNvSpPr txBox="1"/>
          <p:nvPr/>
        </p:nvSpPr>
        <p:spPr>
          <a:xfrm>
            <a:off x="100927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9956" name="Google Shape;9956;p282"/>
          <p:cNvCxnSpPr>
            <a:stCxn id="9955" idx="3"/>
            <a:endCxn id="9951" idx="1"/>
          </p:cNvCxnSpPr>
          <p:nvPr/>
        </p:nvCxnSpPr>
        <p:spPr>
          <a:xfrm>
            <a:off x="1443674" y="3878572"/>
            <a:ext cx="1072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57" name="Google Shape;9957;p282"/>
          <p:cNvSpPr txBox="1"/>
          <p:nvPr/>
        </p:nvSpPr>
        <p:spPr>
          <a:xfrm>
            <a:off x="9374789" y="3982262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58" name="Google Shape;9958;p282"/>
          <p:cNvSpPr txBox="1"/>
          <p:nvPr/>
        </p:nvSpPr>
        <p:spPr>
          <a:xfrm>
            <a:off x="2405861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59" name="Google Shape;9959;p282"/>
          <p:cNvSpPr txBox="1"/>
          <p:nvPr/>
        </p:nvSpPr>
        <p:spPr>
          <a:xfrm>
            <a:off x="1058559" y="338289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9960" name="Google Shape;9960;p282"/>
          <p:cNvCxnSpPr/>
          <p:nvPr/>
        </p:nvCxnSpPr>
        <p:spPr>
          <a:xfrm>
            <a:off x="3302338" y="2361256"/>
            <a:ext cx="1118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1" name="Google Shape;9961;p282"/>
          <p:cNvCxnSpPr/>
          <p:nvPr/>
        </p:nvCxnSpPr>
        <p:spPr>
          <a:xfrm>
            <a:off x="5079385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2" name="Google Shape;9962;p282"/>
          <p:cNvCxnSpPr/>
          <p:nvPr/>
        </p:nvCxnSpPr>
        <p:spPr>
          <a:xfrm>
            <a:off x="6006009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3" name="Google Shape;9963;p282"/>
          <p:cNvCxnSpPr/>
          <p:nvPr/>
        </p:nvCxnSpPr>
        <p:spPr>
          <a:xfrm>
            <a:off x="6932633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4" name="Google Shape;9964;p282"/>
          <p:cNvCxnSpPr/>
          <p:nvPr/>
        </p:nvCxnSpPr>
        <p:spPr>
          <a:xfrm>
            <a:off x="8252480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5" name="Google Shape;9965;p282"/>
          <p:cNvCxnSpPr/>
          <p:nvPr/>
        </p:nvCxnSpPr>
        <p:spPr>
          <a:xfrm>
            <a:off x="10181928" y="2361256"/>
            <a:ext cx="552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66" name="Google Shape;9966;p282"/>
          <p:cNvCxnSpPr/>
          <p:nvPr/>
        </p:nvCxnSpPr>
        <p:spPr>
          <a:xfrm>
            <a:off x="1844696" y="2361256"/>
            <a:ext cx="1151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67" name="Google Shape;9967;p282"/>
          <p:cNvSpPr/>
          <p:nvPr/>
        </p:nvSpPr>
        <p:spPr>
          <a:xfrm>
            <a:off x="4895638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68" name="Google Shape;9968;p282"/>
          <p:cNvCxnSpPr/>
          <p:nvPr/>
        </p:nvCxnSpPr>
        <p:spPr>
          <a:xfrm>
            <a:off x="4134271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69" name="Google Shape;9969;p282"/>
          <p:cNvSpPr/>
          <p:nvPr/>
        </p:nvSpPr>
        <p:spPr>
          <a:xfrm>
            <a:off x="6095661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0" name="Google Shape;9970;p282"/>
          <p:cNvSpPr/>
          <p:nvPr/>
        </p:nvSpPr>
        <p:spPr>
          <a:xfrm>
            <a:off x="7279296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71" name="Google Shape;9971;p282"/>
          <p:cNvCxnSpPr/>
          <p:nvPr/>
        </p:nvCxnSpPr>
        <p:spPr>
          <a:xfrm>
            <a:off x="6517929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2" name="Google Shape;9972;p282"/>
          <p:cNvSpPr/>
          <p:nvPr/>
        </p:nvSpPr>
        <p:spPr>
          <a:xfrm>
            <a:off x="8479319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73" name="Google Shape;9973;p282"/>
          <p:cNvCxnSpPr/>
          <p:nvPr/>
        </p:nvCxnSpPr>
        <p:spPr>
          <a:xfrm>
            <a:off x="7717952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4" name="Google Shape;9974;p282"/>
          <p:cNvSpPr/>
          <p:nvPr/>
        </p:nvSpPr>
        <p:spPr>
          <a:xfrm>
            <a:off x="9662953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975" name="Google Shape;9975;p282"/>
          <p:cNvCxnSpPr/>
          <p:nvPr/>
        </p:nvCxnSpPr>
        <p:spPr>
          <a:xfrm>
            <a:off x="8901587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76" name="Google Shape;9976;p282"/>
          <p:cNvSpPr txBox="1"/>
          <p:nvPr/>
        </p:nvSpPr>
        <p:spPr>
          <a:xfrm>
            <a:off x="3649508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77" name="Google Shape;9977;p282"/>
          <p:cNvSpPr txBox="1"/>
          <p:nvPr/>
        </p:nvSpPr>
        <p:spPr>
          <a:xfrm>
            <a:off x="4789519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78" name="Google Shape;9978;p282"/>
          <p:cNvSpPr txBox="1"/>
          <p:nvPr/>
        </p:nvSpPr>
        <p:spPr>
          <a:xfrm>
            <a:off x="603316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79" name="Google Shape;9979;p282"/>
          <p:cNvSpPr txBox="1"/>
          <p:nvPr/>
        </p:nvSpPr>
        <p:spPr>
          <a:xfrm>
            <a:off x="717317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80" name="Google Shape;9980;p282"/>
          <p:cNvSpPr txBox="1"/>
          <p:nvPr/>
        </p:nvSpPr>
        <p:spPr>
          <a:xfrm>
            <a:off x="8416824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z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9981" name="Google Shape;9981;p282"/>
          <p:cNvSpPr txBox="1"/>
          <p:nvPr/>
        </p:nvSpPr>
        <p:spPr>
          <a:xfrm>
            <a:off x="5395429" y="33858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...</a:t>
            </a:r>
            <a:endParaRPr sz="3300">
              <a:solidFill>
                <a:srgbClr val="FFFFFF"/>
              </a:solidFill>
            </a:endParaRPr>
          </a:p>
        </p:txBody>
      </p:sp>
      <p:cxnSp>
        <p:nvCxnSpPr>
          <p:cNvPr id="9982" name="Google Shape;9982;p282"/>
          <p:cNvCxnSpPr/>
          <p:nvPr/>
        </p:nvCxnSpPr>
        <p:spPr>
          <a:xfrm>
            <a:off x="9179104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83" name="Google Shape;9983;p282"/>
          <p:cNvSpPr/>
          <p:nvPr/>
        </p:nvSpPr>
        <p:spPr>
          <a:xfrm>
            <a:off x="9688888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4" name="Google Shape;9984;p282"/>
          <p:cNvSpPr/>
          <p:nvPr/>
        </p:nvSpPr>
        <p:spPr>
          <a:xfrm>
            <a:off x="8905293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5" name="Google Shape;9985;p282"/>
          <p:cNvSpPr/>
          <p:nvPr/>
        </p:nvSpPr>
        <p:spPr>
          <a:xfrm>
            <a:off x="7765282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6" name="Google Shape;9986;p282"/>
          <p:cNvSpPr/>
          <p:nvPr/>
        </p:nvSpPr>
        <p:spPr>
          <a:xfrm>
            <a:off x="8734827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7" name="Google Shape;9987;p282"/>
          <p:cNvSpPr/>
          <p:nvPr/>
        </p:nvSpPr>
        <p:spPr>
          <a:xfrm>
            <a:off x="7988041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8" name="Google Shape;9988;p282"/>
          <p:cNvSpPr/>
          <p:nvPr/>
        </p:nvSpPr>
        <p:spPr>
          <a:xfrm>
            <a:off x="6521635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9" name="Google Shape;9989;p282"/>
          <p:cNvSpPr/>
          <p:nvPr/>
        </p:nvSpPr>
        <p:spPr>
          <a:xfrm>
            <a:off x="7326556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0" name="Google Shape;9990;p282"/>
          <p:cNvSpPr/>
          <p:nvPr/>
        </p:nvSpPr>
        <p:spPr>
          <a:xfrm>
            <a:off x="5174350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1" name="Google Shape;9991;p282"/>
          <p:cNvSpPr/>
          <p:nvPr/>
        </p:nvSpPr>
        <p:spPr>
          <a:xfrm>
            <a:off x="6427369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2" name="Google Shape;9992;p282"/>
          <p:cNvSpPr/>
          <p:nvPr/>
        </p:nvSpPr>
        <p:spPr>
          <a:xfrm>
            <a:off x="4137977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9996" name="Shape 9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7" name="Google Shape;9997;p283"/>
          <p:cNvSpPr txBox="1"/>
          <p:nvPr/>
        </p:nvSpPr>
        <p:spPr>
          <a:xfrm>
            <a:off x="1789953" y="588929"/>
            <a:ext cx="100521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  ∂err 	= 		</a:t>
            </a:r>
            <a:r>
              <a:rPr lang="en-US" sz="2400">
                <a:solidFill>
                  <a:schemeClr val="dk1"/>
                </a:solidFill>
              </a:rPr>
              <a:t>∂a 	    * 	∂b 	* 	∂c 	* 	∂d 	* … * 	∂y 	* 	∂z 	* 	</a:t>
            </a:r>
            <a:r>
              <a:rPr lang="en-US" sz="2400">
                <a:solidFill>
                  <a:srgbClr val="FFFFFF"/>
                </a:solidFill>
              </a:rPr>
              <a:t>∂err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rgbClr val="FFFFFF"/>
                </a:solidFill>
              </a:rPr>
              <a:t>	</a:t>
            </a: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∂c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∂x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∂y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∂z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9998" name="Google Shape;9998;p283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99" name="Google Shape;9999;p283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10000" name="Google Shape;10000;p283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001" name="Google Shape;10001;p283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2" name="Google Shape;10002;p283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003" name="Google Shape;10003;p283"/>
          <p:cNvSpPr/>
          <p:nvPr/>
        </p:nvSpPr>
        <p:spPr>
          <a:xfrm>
            <a:off x="371200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04" name="Google Shape;10004;p283"/>
          <p:cNvCxnSpPr>
            <a:stCxn id="10002" idx="3"/>
          </p:cNvCxnSpPr>
          <p:nvPr/>
        </p:nvCxnSpPr>
        <p:spPr>
          <a:xfrm>
            <a:off x="2950494" y="3878572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05" name="Google Shape;10005;p283"/>
          <p:cNvSpPr/>
          <p:nvPr/>
        </p:nvSpPr>
        <p:spPr>
          <a:xfrm>
            <a:off x="100927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6" name="Google Shape;10006;p283"/>
          <p:cNvSpPr txBox="1"/>
          <p:nvPr/>
        </p:nvSpPr>
        <p:spPr>
          <a:xfrm>
            <a:off x="100927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0007" name="Google Shape;10007;p283"/>
          <p:cNvCxnSpPr>
            <a:stCxn id="10006" idx="3"/>
            <a:endCxn id="10002" idx="1"/>
          </p:cNvCxnSpPr>
          <p:nvPr/>
        </p:nvCxnSpPr>
        <p:spPr>
          <a:xfrm>
            <a:off x="1443674" y="3878572"/>
            <a:ext cx="1072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08" name="Google Shape;10008;p283"/>
          <p:cNvSpPr txBox="1"/>
          <p:nvPr/>
        </p:nvSpPr>
        <p:spPr>
          <a:xfrm>
            <a:off x="9374789" y="3982262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009" name="Google Shape;10009;p283"/>
          <p:cNvSpPr txBox="1"/>
          <p:nvPr/>
        </p:nvSpPr>
        <p:spPr>
          <a:xfrm>
            <a:off x="2405861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010" name="Google Shape;10010;p283"/>
          <p:cNvSpPr txBox="1"/>
          <p:nvPr/>
        </p:nvSpPr>
        <p:spPr>
          <a:xfrm>
            <a:off x="1058559" y="338289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10011" name="Google Shape;10011;p283"/>
          <p:cNvCxnSpPr/>
          <p:nvPr/>
        </p:nvCxnSpPr>
        <p:spPr>
          <a:xfrm>
            <a:off x="3302338" y="2361256"/>
            <a:ext cx="1118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2" name="Google Shape;10012;p283"/>
          <p:cNvCxnSpPr/>
          <p:nvPr/>
        </p:nvCxnSpPr>
        <p:spPr>
          <a:xfrm>
            <a:off x="5079385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3" name="Google Shape;10013;p283"/>
          <p:cNvCxnSpPr/>
          <p:nvPr/>
        </p:nvCxnSpPr>
        <p:spPr>
          <a:xfrm>
            <a:off x="6006009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4" name="Google Shape;10014;p283"/>
          <p:cNvCxnSpPr/>
          <p:nvPr/>
        </p:nvCxnSpPr>
        <p:spPr>
          <a:xfrm>
            <a:off x="6932633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5" name="Google Shape;10015;p283"/>
          <p:cNvCxnSpPr/>
          <p:nvPr/>
        </p:nvCxnSpPr>
        <p:spPr>
          <a:xfrm>
            <a:off x="8252480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6" name="Google Shape;10016;p283"/>
          <p:cNvCxnSpPr/>
          <p:nvPr/>
        </p:nvCxnSpPr>
        <p:spPr>
          <a:xfrm>
            <a:off x="10181928" y="2361256"/>
            <a:ext cx="552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17" name="Google Shape;10017;p283"/>
          <p:cNvCxnSpPr/>
          <p:nvPr/>
        </p:nvCxnSpPr>
        <p:spPr>
          <a:xfrm>
            <a:off x="1844696" y="2361256"/>
            <a:ext cx="1151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18" name="Google Shape;10018;p283"/>
          <p:cNvSpPr/>
          <p:nvPr/>
        </p:nvSpPr>
        <p:spPr>
          <a:xfrm>
            <a:off x="4895638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19" name="Google Shape;10019;p283"/>
          <p:cNvCxnSpPr/>
          <p:nvPr/>
        </p:nvCxnSpPr>
        <p:spPr>
          <a:xfrm>
            <a:off x="4134271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20" name="Google Shape;10020;p283"/>
          <p:cNvSpPr/>
          <p:nvPr/>
        </p:nvSpPr>
        <p:spPr>
          <a:xfrm>
            <a:off x="6095661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21" name="Google Shape;10021;p283"/>
          <p:cNvSpPr/>
          <p:nvPr/>
        </p:nvSpPr>
        <p:spPr>
          <a:xfrm>
            <a:off x="7279296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22" name="Google Shape;10022;p283"/>
          <p:cNvCxnSpPr/>
          <p:nvPr/>
        </p:nvCxnSpPr>
        <p:spPr>
          <a:xfrm>
            <a:off x="6517929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23" name="Google Shape;10023;p283"/>
          <p:cNvSpPr/>
          <p:nvPr/>
        </p:nvSpPr>
        <p:spPr>
          <a:xfrm>
            <a:off x="8479319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24" name="Google Shape;10024;p283"/>
          <p:cNvCxnSpPr/>
          <p:nvPr/>
        </p:nvCxnSpPr>
        <p:spPr>
          <a:xfrm>
            <a:off x="7717952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25" name="Google Shape;10025;p283"/>
          <p:cNvSpPr/>
          <p:nvPr/>
        </p:nvSpPr>
        <p:spPr>
          <a:xfrm>
            <a:off x="9662953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26" name="Google Shape;10026;p283"/>
          <p:cNvCxnSpPr/>
          <p:nvPr/>
        </p:nvCxnSpPr>
        <p:spPr>
          <a:xfrm>
            <a:off x="8901587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27" name="Google Shape;10027;p283"/>
          <p:cNvSpPr txBox="1"/>
          <p:nvPr/>
        </p:nvSpPr>
        <p:spPr>
          <a:xfrm>
            <a:off x="3649508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028" name="Google Shape;10028;p283"/>
          <p:cNvSpPr txBox="1"/>
          <p:nvPr/>
        </p:nvSpPr>
        <p:spPr>
          <a:xfrm>
            <a:off x="4789519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029" name="Google Shape;10029;p283"/>
          <p:cNvSpPr txBox="1"/>
          <p:nvPr/>
        </p:nvSpPr>
        <p:spPr>
          <a:xfrm>
            <a:off x="603316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030" name="Google Shape;10030;p283"/>
          <p:cNvSpPr txBox="1"/>
          <p:nvPr/>
        </p:nvSpPr>
        <p:spPr>
          <a:xfrm>
            <a:off x="717317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031" name="Google Shape;10031;p283"/>
          <p:cNvSpPr txBox="1"/>
          <p:nvPr/>
        </p:nvSpPr>
        <p:spPr>
          <a:xfrm>
            <a:off x="8416824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z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032" name="Google Shape;10032;p283"/>
          <p:cNvSpPr txBox="1"/>
          <p:nvPr/>
        </p:nvSpPr>
        <p:spPr>
          <a:xfrm>
            <a:off x="5395429" y="33858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...</a:t>
            </a:r>
            <a:endParaRPr sz="3300">
              <a:solidFill>
                <a:srgbClr val="FFFFFF"/>
              </a:solidFill>
            </a:endParaRPr>
          </a:p>
        </p:txBody>
      </p:sp>
      <p:cxnSp>
        <p:nvCxnSpPr>
          <p:cNvPr id="10033" name="Google Shape;10033;p283"/>
          <p:cNvCxnSpPr/>
          <p:nvPr/>
        </p:nvCxnSpPr>
        <p:spPr>
          <a:xfrm>
            <a:off x="9179104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34" name="Google Shape;10034;p283"/>
          <p:cNvSpPr/>
          <p:nvPr/>
        </p:nvSpPr>
        <p:spPr>
          <a:xfrm>
            <a:off x="9688888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5" name="Google Shape;10035;p283"/>
          <p:cNvSpPr/>
          <p:nvPr/>
        </p:nvSpPr>
        <p:spPr>
          <a:xfrm>
            <a:off x="8905293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6" name="Google Shape;10036;p283"/>
          <p:cNvSpPr/>
          <p:nvPr/>
        </p:nvSpPr>
        <p:spPr>
          <a:xfrm>
            <a:off x="7765282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7" name="Google Shape;10037;p283"/>
          <p:cNvSpPr/>
          <p:nvPr/>
        </p:nvSpPr>
        <p:spPr>
          <a:xfrm>
            <a:off x="8734827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8" name="Google Shape;10038;p283"/>
          <p:cNvSpPr/>
          <p:nvPr/>
        </p:nvSpPr>
        <p:spPr>
          <a:xfrm>
            <a:off x="7988041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9" name="Google Shape;10039;p283"/>
          <p:cNvSpPr/>
          <p:nvPr/>
        </p:nvSpPr>
        <p:spPr>
          <a:xfrm>
            <a:off x="6521635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0" name="Google Shape;10040;p283"/>
          <p:cNvSpPr/>
          <p:nvPr/>
        </p:nvSpPr>
        <p:spPr>
          <a:xfrm>
            <a:off x="7326556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1" name="Google Shape;10041;p283"/>
          <p:cNvSpPr/>
          <p:nvPr/>
        </p:nvSpPr>
        <p:spPr>
          <a:xfrm>
            <a:off x="5174350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2" name="Google Shape;10042;p283"/>
          <p:cNvSpPr/>
          <p:nvPr/>
        </p:nvSpPr>
        <p:spPr>
          <a:xfrm>
            <a:off x="6427369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3" name="Google Shape;10043;p283"/>
          <p:cNvSpPr/>
          <p:nvPr/>
        </p:nvSpPr>
        <p:spPr>
          <a:xfrm>
            <a:off x="4137977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4" name="Google Shape;10044;p283"/>
          <p:cNvSpPr/>
          <p:nvPr/>
        </p:nvSpPr>
        <p:spPr>
          <a:xfrm>
            <a:off x="5576946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45" name="Google Shape;10045;p283"/>
          <p:cNvSpPr/>
          <p:nvPr/>
        </p:nvSpPr>
        <p:spPr>
          <a:xfrm>
            <a:off x="2997967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0049" name="Shape 10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0" name="Google Shape;10050;p284"/>
          <p:cNvSpPr txBox="1"/>
          <p:nvPr/>
        </p:nvSpPr>
        <p:spPr>
          <a:xfrm>
            <a:off x="1789953" y="588929"/>
            <a:ext cx="100521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  ∂err 	= 		</a:t>
            </a:r>
            <a:r>
              <a:rPr lang="en-US" sz="2400">
                <a:solidFill>
                  <a:schemeClr val="dk1"/>
                </a:solidFill>
              </a:rPr>
              <a:t>∂a 	    * 	∂b 	* 	∂c 	* 	∂d 	* … * 	∂y 	* 	∂z 	* 	</a:t>
            </a:r>
            <a:r>
              <a:rPr lang="en-US" sz="2400">
                <a:solidFill>
                  <a:srgbClr val="FFFFFF"/>
                </a:solidFill>
              </a:rPr>
              <a:t>∂err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rgbClr val="FFFFFF"/>
                </a:solidFill>
              </a:rPr>
              <a:t>	</a:t>
            </a:r>
            <a:r>
              <a:rPr lang="en-US" sz="2400">
                <a:solidFill>
                  <a:srgbClr val="FFFFFF"/>
                </a:solidFill>
              </a:rPr>
              <a:t>∂weight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∂c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∂x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∂y</a:t>
            </a:r>
            <a:r>
              <a:rPr lang="en-US" sz="1200">
                <a:solidFill>
                  <a:schemeClr val="dk1"/>
                </a:solidFill>
              </a:rPr>
              <a:t>		</a:t>
            </a:r>
            <a:r>
              <a:rPr lang="en-US" sz="2400">
                <a:solidFill>
                  <a:schemeClr val="dk1"/>
                </a:solidFill>
              </a:rPr>
              <a:t>∂z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051" name="Google Shape;10051;p284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2" name="Google Shape;10052;p284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Chaining</a:t>
            </a:r>
            <a:endParaRPr/>
          </a:p>
        </p:txBody>
      </p:sp>
      <p:sp>
        <p:nvSpPr>
          <p:cNvPr id="10053" name="Google Shape;10053;p284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054" name="Google Shape;10054;p284"/>
          <p:cNvSpPr/>
          <p:nvPr/>
        </p:nvSpPr>
        <p:spPr>
          <a:xfrm>
            <a:off x="251609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5" name="Google Shape;10055;p284"/>
          <p:cNvSpPr txBox="1"/>
          <p:nvPr/>
        </p:nvSpPr>
        <p:spPr>
          <a:xfrm>
            <a:off x="251609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056" name="Google Shape;10056;p284"/>
          <p:cNvSpPr/>
          <p:nvPr/>
        </p:nvSpPr>
        <p:spPr>
          <a:xfrm>
            <a:off x="371200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57" name="Google Shape;10057;p284"/>
          <p:cNvCxnSpPr>
            <a:stCxn id="10055" idx="3"/>
          </p:cNvCxnSpPr>
          <p:nvPr/>
        </p:nvCxnSpPr>
        <p:spPr>
          <a:xfrm>
            <a:off x="2950494" y="3878572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58" name="Google Shape;10058;p284"/>
          <p:cNvSpPr/>
          <p:nvPr/>
        </p:nvSpPr>
        <p:spPr>
          <a:xfrm>
            <a:off x="1009274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59" name="Google Shape;10059;p284"/>
          <p:cNvSpPr txBox="1"/>
          <p:nvPr/>
        </p:nvSpPr>
        <p:spPr>
          <a:xfrm>
            <a:off x="1009274" y="3567772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0060" name="Google Shape;10060;p284"/>
          <p:cNvCxnSpPr>
            <a:stCxn id="10059" idx="3"/>
            <a:endCxn id="10055" idx="1"/>
          </p:cNvCxnSpPr>
          <p:nvPr/>
        </p:nvCxnSpPr>
        <p:spPr>
          <a:xfrm>
            <a:off x="1443674" y="3878572"/>
            <a:ext cx="1072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61" name="Google Shape;10061;p284"/>
          <p:cNvSpPr txBox="1"/>
          <p:nvPr/>
        </p:nvSpPr>
        <p:spPr>
          <a:xfrm>
            <a:off x="9374789" y="3982262"/>
            <a:ext cx="11412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err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062" name="Google Shape;10062;p284"/>
          <p:cNvSpPr txBox="1"/>
          <p:nvPr/>
        </p:nvSpPr>
        <p:spPr>
          <a:xfrm>
            <a:off x="2405861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063" name="Google Shape;10063;p284"/>
          <p:cNvSpPr txBox="1"/>
          <p:nvPr/>
        </p:nvSpPr>
        <p:spPr>
          <a:xfrm>
            <a:off x="1058559" y="338289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weight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10064" name="Google Shape;10064;p284"/>
          <p:cNvCxnSpPr/>
          <p:nvPr/>
        </p:nvCxnSpPr>
        <p:spPr>
          <a:xfrm>
            <a:off x="3302338" y="2361256"/>
            <a:ext cx="1118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5" name="Google Shape;10065;p284"/>
          <p:cNvCxnSpPr/>
          <p:nvPr/>
        </p:nvCxnSpPr>
        <p:spPr>
          <a:xfrm>
            <a:off x="5079385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6" name="Google Shape;10066;p284"/>
          <p:cNvCxnSpPr/>
          <p:nvPr/>
        </p:nvCxnSpPr>
        <p:spPr>
          <a:xfrm>
            <a:off x="6006009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7" name="Google Shape;10067;p284"/>
          <p:cNvCxnSpPr/>
          <p:nvPr/>
        </p:nvCxnSpPr>
        <p:spPr>
          <a:xfrm>
            <a:off x="6932633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8" name="Google Shape;10068;p284"/>
          <p:cNvCxnSpPr/>
          <p:nvPr/>
        </p:nvCxnSpPr>
        <p:spPr>
          <a:xfrm>
            <a:off x="8252480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69" name="Google Shape;10069;p284"/>
          <p:cNvCxnSpPr/>
          <p:nvPr/>
        </p:nvCxnSpPr>
        <p:spPr>
          <a:xfrm>
            <a:off x="10181928" y="2361256"/>
            <a:ext cx="552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70" name="Google Shape;10070;p284"/>
          <p:cNvCxnSpPr/>
          <p:nvPr/>
        </p:nvCxnSpPr>
        <p:spPr>
          <a:xfrm>
            <a:off x="1844696" y="2361256"/>
            <a:ext cx="1151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71" name="Google Shape;10071;p284"/>
          <p:cNvSpPr/>
          <p:nvPr/>
        </p:nvSpPr>
        <p:spPr>
          <a:xfrm>
            <a:off x="4895638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72" name="Google Shape;10072;p284"/>
          <p:cNvCxnSpPr/>
          <p:nvPr/>
        </p:nvCxnSpPr>
        <p:spPr>
          <a:xfrm>
            <a:off x="4134271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73" name="Google Shape;10073;p284"/>
          <p:cNvSpPr/>
          <p:nvPr/>
        </p:nvSpPr>
        <p:spPr>
          <a:xfrm>
            <a:off x="6095661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74" name="Google Shape;10074;p284"/>
          <p:cNvSpPr/>
          <p:nvPr/>
        </p:nvSpPr>
        <p:spPr>
          <a:xfrm>
            <a:off x="7279296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75" name="Google Shape;10075;p284"/>
          <p:cNvCxnSpPr/>
          <p:nvPr/>
        </p:nvCxnSpPr>
        <p:spPr>
          <a:xfrm>
            <a:off x="6517929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76" name="Google Shape;10076;p284"/>
          <p:cNvSpPr/>
          <p:nvPr/>
        </p:nvSpPr>
        <p:spPr>
          <a:xfrm>
            <a:off x="8479319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77" name="Google Shape;10077;p284"/>
          <p:cNvCxnSpPr/>
          <p:nvPr/>
        </p:nvCxnSpPr>
        <p:spPr>
          <a:xfrm>
            <a:off x="7717952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78" name="Google Shape;10078;p284"/>
          <p:cNvSpPr/>
          <p:nvPr/>
        </p:nvSpPr>
        <p:spPr>
          <a:xfrm>
            <a:off x="9662953" y="366140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79" name="Google Shape;10079;p284"/>
          <p:cNvCxnSpPr/>
          <p:nvPr/>
        </p:nvCxnSpPr>
        <p:spPr>
          <a:xfrm>
            <a:off x="8901587" y="3878640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80" name="Google Shape;10080;p284"/>
          <p:cNvSpPr txBox="1"/>
          <p:nvPr/>
        </p:nvSpPr>
        <p:spPr>
          <a:xfrm>
            <a:off x="3649508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081" name="Google Shape;10081;p284"/>
          <p:cNvSpPr txBox="1"/>
          <p:nvPr/>
        </p:nvSpPr>
        <p:spPr>
          <a:xfrm>
            <a:off x="4789519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082" name="Google Shape;10082;p284"/>
          <p:cNvSpPr txBox="1"/>
          <p:nvPr/>
        </p:nvSpPr>
        <p:spPr>
          <a:xfrm>
            <a:off x="603316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083" name="Google Shape;10083;p284"/>
          <p:cNvSpPr txBox="1"/>
          <p:nvPr/>
        </p:nvSpPr>
        <p:spPr>
          <a:xfrm>
            <a:off x="7173176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084" name="Google Shape;10084;p284"/>
          <p:cNvSpPr txBox="1"/>
          <p:nvPr/>
        </p:nvSpPr>
        <p:spPr>
          <a:xfrm>
            <a:off x="8416824" y="4004632"/>
            <a:ext cx="6060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z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085" name="Google Shape;10085;p284"/>
          <p:cNvSpPr txBox="1"/>
          <p:nvPr/>
        </p:nvSpPr>
        <p:spPr>
          <a:xfrm>
            <a:off x="5395429" y="3385889"/>
            <a:ext cx="314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>
                <a:solidFill>
                  <a:srgbClr val="FFFFFF"/>
                </a:solidFill>
              </a:rPr>
              <a:t>...</a:t>
            </a:r>
            <a:endParaRPr sz="3300">
              <a:solidFill>
                <a:srgbClr val="FFFFFF"/>
              </a:solidFill>
            </a:endParaRPr>
          </a:p>
        </p:txBody>
      </p:sp>
      <p:cxnSp>
        <p:nvCxnSpPr>
          <p:cNvPr id="10086" name="Google Shape;10086;p284"/>
          <p:cNvCxnSpPr/>
          <p:nvPr/>
        </p:nvCxnSpPr>
        <p:spPr>
          <a:xfrm>
            <a:off x="9179104" y="2361256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87" name="Google Shape;10087;p284"/>
          <p:cNvSpPr/>
          <p:nvPr/>
        </p:nvSpPr>
        <p:spPr>
          <a:xfrm>
            <a:off x="9688888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8" name="Google Shape;10088;p284"/>
          <p:cNvSpPr/>
          <p:nvPr/>
        </p:nvSpPr>
        <p:spPr>
          <a:xfrm>
            <a:off x="8905293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89" name="Google Shape;10089;p284"/>
          <p:cNvSpPr/>
          <p:nvPr/>
        </p:nvSpPr>
        <p:spPr>
          <a:xfrm>
            <a:off x="7765282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0" name="Google Shape;10090;p284"/>
          <p:cNvSpPr/>
          <p:nvPr/>
        </p:nvSpPr>
        <p:spPr>
          <a:xfrm>
            <a:off x="8734827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1" name="Google Shape;10091;p284"/>
          <p:cNvSpPr/>
          <p:nvPr/>
        </p:nvSpPr>
        <p:spPr>
          <a:xfrm>
            <a:off x="7988041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2" name="Google Shape;10092;p284"/>
          <p:cNvSpPr/>
          <p:nvPr/>
        </p:nvSpPr>
        <p:spPr>
          <a:xfrm>
            <a:off x="6521635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3" name="Google Shape;10093;p284"/>
          <p:cNvSpPr/>
          <p:nvPr/>
        </p:nvSpPr>
        <p:spPr>
          <a:xfrm>
            <a:off x="7326556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4" name="Google Shape;10094;p284"/>
          <p:cNvSpPr/>
          <p:nvPr/>
        </p:nvSpPr>
        <p:spPr>
          <a:xfrm>
            <a:off x="5174350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5" name="Google Shape;10095;p284"/>
          <p:cNvSpPr/>
          <p:nvPr/>
        </p:nvSpPr>
        <p:spPr>
          <a:xfrm>
            <a:off x="6427369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6" name="Google Shape;10096;p284"/>
          <p:cNvSpPr/>
          <p:nvPr/>
        </p:nvSpPr>
        <p:spPr>
          <a:xfrm>
            <a:off x="4137977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7" name="Google Shape;10097;p284"/>
          <p:cNvSpPr/>
          <p:nvPr/>
        </p:nvSpPr>
        <p:spPr>
          <a:xfrm>
            <a:off x="5576946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8" name="Google Shape;10098;p284"/>
          <p:cNvSpPr/>
          <p:nvPr/>
        </p:nvSpPr>
        <p:spPr>
          <a:xfrm>
            <a:off x="2997967" y="3349274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99" name="Google Shape;10099;p284"/>
          <p:cNvSpPr/>
          <p:nvPr/>
        </p:nvSpPr>
        <p:spPr>
          <a:xfrm>
            <a:off x="4491810" y="1587690"/>
            <a:ext cx="316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0" name="Google Shape;10100;p284"/>
          <p:cNvSpPr/>
          <p:nvPr/>
        </p:nvSpPr>
        <p:spPr>
          <a:xfrm>
            <a:off x="2322440" y="3374413"/>
            <a:ext cx="4344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0104" name="Shape 10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5" name="Google Shape;10105;p285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weights</a:t>
            </a:r>
            <a:endParaRPr/>
          </a:p>
        </p:txBody>
      </p:sp>
      <p:sp>
        <p:nvSpPr>
          <p:cNvPr id="10106" name="Google Shape;10106;p285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7" name="Google Shape;10107;p285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108" name="Google Shape;10108;p285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9" name="Google Shape;10109;p285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110" name="Google Shape;10110;p285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1" name="Google Shape;10111;p285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112" name="Google Shape;10112;p285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13" name="Google Shape;10113;p285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0114" name="Google Shape;10114;p285"/>
          <p:cNvCxnSpPr>
            <a:stCxn id="10113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15" name="Google Shape;10115;p285"/>
          <p:cNvSpPr txBox="1"/>
          <p:nvPr/>
        </p:nvSpPr>
        <p:spPr>
          <a:xfrm>
            <a:off x="302897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116" name="Google Shape;10116;p285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117" name="Google Shape;10117;p285"/>
          <p:cNvSpPr txBox="1"/>
          <p:nvPr/>
        </p:nvSpPr>
        <p:spPr>
          <a:xfrm>
            <a:off x="3234942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0118" name="Google Shape;10118;p285"/>
          <p:cNvSpPr/>
          <p:nvPr/>
        </p:nvSpPr>
        <p:spPr>
          <a:xfrm>
            <a:off x="3723428" y="3867387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0122" name="Shape 10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3" name="Google Shape;10123;p286"/>
          <p:cNvSpPr txBox="1"/>
          <p:nvPr/>
        </p:nvSpPr>
        <p:spPr>
          <a:xfrm>
            <a:off x="2546322" y="2877567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∂err 	= 	</a:t>
            </a:r>
            <a:r>
              <a:rPr lang="en-US" sz="2400">
                <a:solidFill>
                  <a:schemeClr val="dk1"/>
                </a:solidFill>
              </a:rPr>
              <a:t>∂b * 	</a:t>
            </a:r>
            <a:r>
              <a:rPr lang="en-US" sz="2400">
                <a:solidFill>
                  <a:srgbClr val="FFFFFF"/>
                </a:solidFill>
              </a:rPr>
              <a:t>∂err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 ∂a</a:t>
            </a:r>
            <a:r>
              <a:rPr lang="en-US" sz="1200">
                <a:solidFill>
                  <a:srgbClr val="FFFFFF"/>
                </a:solidFill>
              </a:rPr>
              <a:t>			</a:t>
            </a:r>
            <a:r>
              <a:rPr lang="en-US" sz="2400">
                <a:solidFill>
                  <a:srgbClr val="FFFFFF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  	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124" name="Google Shape;10124;p286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weights</a:t>
            </a:r>
            <a:endParaRPr/>
          </a:p>
        </p:txBody>
      </p:sp>
      <p:sp>
        <p:nvSpPr>
          <p:cNvPr id="10125" name="Google Shape;10125;p286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6" name="Google Shape;10126;p286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127" name="Google Shape;10127;p286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28" name="Google Shape;10128;p286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129" name="Google Shape;10129;p286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0" name="Google Shape;10130;p286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131" name="Google Shape;10131;p286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2" name="Google Shape;10132;p286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0133" name="Google Shape;10133;p286"/>
          <p:cNvCxnSpPr>
            <a:stCxn id="10132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34" name="Google Shape;10134;p286"/>
          <p:cNvSpPr txBox="1"/>
          <p:nvPr/>
        </p:nvSpPr>
        <p:spPr>
          <a:xfrm>
            <a:off x="302897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135" name="Google Shape;10135;p286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136" name="Google Shape;10136;p286"/>
          <p:cNvSpPr txBox="1"/>
          <p:nvPr/>
        </p:nvSpPr>
        <p:spPr>
          <a:xfrm>
            <a:off x="3234942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0137" name="Google Shape;10137;p286"/>
          <p:cNvSpPr/>
          <p:nvPr/>
        </p:nvSpPr>
        <p:spPr>
          <a:xfrm>
            <a:off x="3723428" y="3867387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38" name="Google Shape;10138;p286"/>
          <p:cNvCxnSpPr/>
          <p:nvPr/>
        </p:nvCxnSpPr>
        <p:spPr>
          <a:xfrm>
            <a:off x="4015575" y="4848198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39" name="Google Shape;10139;p286"/>
          <p:cNvCxnSpPr/>
          <p:nvPr/>
        </p:nvCxnSpPr>
        <p:spPr>
          <a:xfrm>
            <a:off x="4969636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40" name="Google Shape;10140;p286"/>
          <p:cNvCxnSpPr/>
          <p:nvPr/>
        </p:nvCxnSpPr>
        <p:spPr>
          <a:xfrm>
            <a:off x="2723165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1402" y="1330648"/>
            <a:ext cx="2329472" cy="2259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71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452" name="Google Shape;452;p71"/>
          <p:cNvSpPr/>
          <p:nvPr/>
        </p:nvSpPr>
        <p:spPr>
          <a:xfrm>
            <a:off x="3259977" y="3589940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53" name="Google Shape;453;p71"/>
          <p:cNvCxnSpPr/>
          <p:nvPr/>
        </p:nvCxnSpPr>
        <p:spPr>
          <a:xfrm rot="10800000">
            <a:off x="1856476" y="1303940"/>
            <a:ext cx="2546501" cy="2286000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4" name="Google Shape;454;p71"/>
          <p:cNvCxnSpPr/>
          <p:nvPr/>
        </p:nvCxnSpPr>
        <p:spPr>
          <a:xfrm rot="10800000">
            <a:off x="590731" y="2530365"/>
            <a:ext cx="2669247" cy="2202575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5" name="Google Shape;455;p71"/>
          <p:cNvSpPr/>
          <p:nvPr/>
        </p:nvSpPr>
        <p:spPr>
          <a:xfrm>
            <a:off x="1410227" y="1285845"/>
            <a:ext cx="445906" cy="440722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6" name="Google Shape;456;p71"/>
          <p:cNvSpPr/>
          <p:nvPr/>
        </p:nvSpPr>
        <p:spPr>
          <a:xfrm>
            <a:off x="4024724" y="3589940"/>
            <a:ext cx="367461" cy="348044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7" name="Google Shape;457;p71"/>
          <p:cNvSpPr/>
          <p:nvPr/>
        </p:nvSpPr>
        <p:spPr>
          <a:xfrm>
            <a:off x="4385863" y="1763206"/>
            <a:ext cx="384574" cy="452208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58" name="Google Shape;458;p71"/>
          <p:cNvCxnSpPr/>
          <p:nvPr/>
        </p:nvCxnSpPr>
        <p:spPr>
          <a:xfrm flipH="1" rot="10800000">
            <a:off x="4414913" y="2215414"/>
            <a:ext cx="354934" cy="1745964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p71"/>
          <p:cNvCxnSpPr/>
          <p:nvPr/>
        </p:nvCxnSpPr>
        <p:spPr>
          <a:xfrm flipH="1" rot="10800000">
            <a:off x="4024134" y="1763206"/>
            <a:ext cx="361729" cy="1859828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0" name="Google Shape;460;p71"/>
          <p:cNvSpPr/>
          <p:nvPr/>
        </p:nvSpPr>
        <p:spPr>
          <a:xfrm>
            <a:off x="3619903" y="1763206"/>
            <a:ext cx="377239" cy="452208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61" name="Google Shape;461;p71"/>
          <p:cNvCxnSpPr/>
          <p:nvPr/>
        </p:nvCxnSpPr>
        <p:spPr>
          <a:xfrm>
            <a:off x="1844540" y="1295045"/>
            <a:ext cx="2152602" cy="46329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2" name="Google Shape;462;p71"/>
          <p:cNvCxnSpPr/>
          <p:nvPr/>
        </p:nvCxnSpPr>
        <p:spPr>
          <a:xfrm>
            <a:off x="1423164" y="1726567"/>
            <a:ext cx="2249410" cy="471494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3" name="Google Shape;463;p71"/>
          <p:cNvSpPr/>
          <p:nvPr/>
        </p:nvSpPr>
        <p:spPr>
          <a:xfrm>
            <a:off x="9392969" y="1303940"/>
            <a:ext cx="783663" cy="768827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64" name="Google Shape;464;p71"/>
          <p:cNvSpPr txBox="1"/>
          <p:nvPr/>
        </p:nvSpPr>
        <p:spPr>
          <a:xfrm>
            <a:off x="3461146" y="1675378"/>
            <a:ext cx="2147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-1  x  -1   = 1</a:t>
            </a:r>
            <a:endParaRPr sz="2700"/>
          </a:p>
        </p:txBody>
      </p:sp>
    </p:spTree>
  </p:cSld>
  <p:clrMapOvr>
    <a:masterClrMapping/>
  </p:clrMapOvr>
</p:sld>
</file>

<file path=ppt/slides/slide2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0144" name="Shape 10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5" name="Google Shape;10145;p287"/>
          <p:cNvSpPr txBox="1"/>
          <p:nvPr/>
        </p:nvSpPr>
        <p:spPr>
          <a:xfrm>
            <a:off x="2546322" y="2877567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∂err 	= 	∂b * 	∂err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∂a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  	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146" name="Google Shape;10146;p287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weights</a:t>
            </a:r>
            <a:endParaRPr/>
          </a:p>
        </p:txBody>
      </p:sp>
      <p:sp>
        <p:nvSpPr>
          <p:cNvPr id="10147" name="Google Shape;10147;p287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48" name="Google Shape;10148;p287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149" name="Google Shape;10149;p287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0" name="Google Shape;10150;p287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151" name="Google Shape;10151;p287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2" name="Google Shape;10152;p287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153" name="Google Shape;10153;p287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4" name="Google Shape;10154;p287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0155" name="Google Shape;10155;p287"/>
          <p:cNvCxnSpPr>
            <a:stCxn id="10154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56" name="Google Shape;10156;p287"/>
          <p:cNvSpPr txBox="1"/>
          <p:nvPr/>
        </p:nvSpPr>
        <p:spPr>
          <a:xfrm>
            <a:off x="302897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157" name="Google Shape;10157;p287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158" name="Google Shape;10158;p287"/>
          <p:cNvSpPr txBox="1"/>
          <p:nvPr/>
        </p:nvSpPr>
        <p:spPr>
          <a:xfrm>
            <a:off x="3234942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0159" name="Google Shape;10159;p287"/>
          <p:cNvSpPr/>
          <p:nvPr/>
        </p:nvSpPr>
        <p:spPr>
          <a:xfrm>
            <a:off x="3723428" y="3867387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0" name="Google Shape;10160;p287"/>
          <p:cNvSpPr txBox="1"/>
          <p:nvPr/>
        </p:nvSpPr>
        <p:spPr>
          <a:xfrm>
            <a:off x="7210000" y="1219605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b 	= 	wa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10161" name="Google Shape;10161;p287"/>
          <p:cNvCxnSpPr/>
          <p:nvPr/>
        </p:nvCxnSpPr>
        <p:spPr>
          <a:xfrm>
            <a:off x="2723165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2" name="Google Shape;10162;p287"/>
          <p:cNvCxnSpPr/>
          <p:nvPr/>
        </p:nvCxnSpPr>
        <p:spPr>
          <a:xfrm>
            <a:off x="4015575" y="4848198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63" name="Google Shape;10163;p287"/>
          <p:cNvCxnSpPr/>
          <p:nvPr/>
        </p:nvCxnSpPr>
        <p:spPr>
          <a:xfrm>
            <a:off x="4969636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0167" name="Shape 10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8" name="Google Shape;10168;p288"/>
          <p:cNvSpPr txBox="1"/>
          <p:nvPr/>
        </p:nvSpPr>
        <p:spPr>
          <a:xfrm>
            <a:off x="2546322" y="2877567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∂err 	= 	∂b * 	∂err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∂a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  	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169" name="Google Shape;10169;p288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weights</a:t>
            </a:r>
            <a:endParaRPr/>
          </a:p>
        </p:txBody>
      </p:sp>
      <p:sp>
        <p:nvSpPr>
          <p:cNvPr id="10170" name="Google Shape;10170;p288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1" name="Google Shape;10171;p288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172" name="Google Shape;10172;p288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3" name="Google Shape;10173;p288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174" name="Google Shape;10174;p288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5" name="Google Shape;10175;p288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176" name="Google Shape;10176;p288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7" name="Google Shape;10177;p288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0178" name="Google Shape;10178;p288"/>
          <p:cNvCxnSpPr>
            <a:stCxn id="10177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179" name="Google Shape;10179;p288"/>
          <p:cNvSpPr txBox="1"/>
          <p:nvPr/>
        </p:nvSpPr>
        <p:spPr>
          <a:xfrm>
            <a:off x="302897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180" name="Google Shape;10180;p288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181" name="Google Shape;10181;p288"/>
          <p:cNvSpPr txBox="1"/>
          <p:nvPr/>
        </p:nvSpPr>
        <p:spPr>
          <a:xfrm>
            <a:off x="3234942" y="2968407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w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0182" name="Google Shape;10182;p288"/>
          <p:cNvSpPr/>
          <p:nvPr/>
        </p:nvSpPr>
        <p:spPr>
          <a:xfrm>
            <a:off x="3723428" y="3867387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83" name="Google Shape;10183;p288"/>
          <p:cNvSpPr txBox="1"/>
          <p:nvPr/>
        </p:nvSpPr>
        <p:spPr>
          <a:xfrm>
            <a:off x="7210000" y="1219605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b 	= 	wa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∂b	=	w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0184" name="Google Shape;10184;p288"/>
          <p:cNvSpPr/>
          <p:nvPr/>
        </p:nvSpPr>
        <p:spPr>
          <a:xfrm>
            <a:off x="7236079" y="3978081"/>
            <a:ext cx="4647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185" name="Google Shape;10185;p288"/>
          <p:cNvCxnSpPr/>
          <p:nvPr/>
        </p:nvCxnSpPr>
        <p:spPr>
          <a:xfrm>
            <a:off x="7283206" y="4640953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6" name="Google Shape;10186;p288"/>
          <p:cNvCxnSpPr/>
          <p:nvPr/>
        </p:nvCxnSpPr>
        <p:spPr>
          <a:xfrm>
            <a:off x="2723165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7" name="Google Shape;10187;p288"/>
          <p:cNvCxnSpPr/>
          <p:nvPr/>
        </p:nvCxnSpPr>
        <p:spPr>
          <a:xfrm>
            <a:off x="4015575" y="4848198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88" name="Google Shape;10188;p288"/>
          <p:cNvCxnSpPr/>
          <p:nvPr/>
        </p:nvCxnSpPr>
        <p:spPr>
          <a:xfrm>
            <a:off x="4969636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0192" name="Shape 10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3" name="Google Shape;10193;p289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sums</a:t>
            </a:r>
            <a:endParaRPr/>
          </a:p>
        </p:txBody>
      </p:sp>
      <p:sp>
        <p:nvSpPr>
          <p:cNvPr id="10194" name="Google Shape;10194;p289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5" name="Google Shape;10195;p289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196" name="Google Shape;10196;p289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7" name="Google Shape;10197;p289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198" name="Google Shape;10198;p289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9" name="Google Shape;10199;p289"/>
          <p:cNvSpPr txBox="1"/>
          <p:nvPr/>
        </p:nvSpPr>
        <p:spPr>
          <a:xfrm>
            <a:off x="44886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cxnSp>
        <p:nvCxnSpPr>
          <p:cNvPr id="10200" name="Google Shape;10200;p289"/>
          <p:cNvCxnSpPr>
            <a:stCxn id="10201" idx="3"/>
          </p:cNvCxnSpPr>
          <p:nvPr/>
        </p:nvCxnSpPr>
        <p:spPr>
          <a:xfrm>
            <a:off x="3723836" y="3567772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02" name="Google Shape;10202;p289"/>
          <p:cNvSpPr txBox="1"/>
          <p:nvPr/>
        </p:nvSpPr>
        <p:spPr>
          <a:xfrm>
            <a:off x="2510790" y="3279274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03" name="Google Shape;10203;p289"/>
          <p:cNvSpPr txBox="1"/>
          <p:nvPr/>
        </p:nvSpPr>
        <p:spPr>
          <a:xfrm>
            <a:off x="4374952" y="3279274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z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04" name="Google Shape;10204;p289"/>
          <p:cNvSpPr/>
          <p:nvPr/>
        </p:nvSpPr>
        <p:spPr>
          <a:xfrm>
            <a:off x="3619791" y="3867387"/>
            <a:ext cx="1090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5" name="Google Shape;10205;p289"/>
          <p:cNvSpPr/>
          <p:nvPr/>
        </p:nvSpPr>
        <p:spPr>
          <a:xfrm>
            <a:off x="3289294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6" name="Google Shape;10206;p289"/>
          <p:cNvSpPr/>
          <p:nvPr/>
        </p:nvSpPr>
        <p:spPr>
          <a:xfrm>
            <a:off x="3289294" y="210706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07" name="Google Shape;10207;p289"/>
          <p:cNvSpPr/>
          <p:nvPr/>
        </p:nvSpPr>
        <p:spPr>
          <a:xfrm>
            <a:off x="3289294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08" name="Google Shape;10208;p289"/>
          <p:cNvCxnSpPr>
            <a:stCxn id="10205" idx="6"/>
            <a:endCxn id="10199" idx="1"/>
          </p:cNvCxnSpPr>
          <p:nvPr/>
        </p:nvCxnSpPr>
        <p:spPr>
          <a:xfrm>
            <a:off x="3723694" y="2945996"/>
            <a:ext cx="765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09" name="Google Shape;10209;p289"/>
          <p:cNvCxnSpPr>
            <a:stCxn id="10206" idx="6"/>
            <a:endCxn id="10199" idx="1"/>
          </p:cNvCxnSpPr>
          <p:nvPr/>
        </p:nvCxnSpPr>
        <p:spPr>
          <a:xfrm>
            <a:off x="3723694" y="2324261"/>
            <a:ext cx="7650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10" name="Google Shape;10210;p289"/>
          <p:cNvCxnSpPr>
            <a:stCxn id="10207" idx="6"/>
            <a:endCxn id="10199" idx="1"/>
          </p:cNvCxnSpPr>
          <p:nvPr/>
        </p:nvCxnSpPr>
        <p:spPr>
          <a:xfrm>
            <a:off x="3723694" y="1702525"/>
            <a:ext cx="7650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11" name="Google Shape;10211;p289"/>
          <p:cNvSpPr txBox="1"/>
          <p:nvPr/>
        </p:nvSpPr>
        <p:spPr>
          <a:xfrm>
            <a:off x="2510790" y="2657539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12" name="Google Shape;10212;p289"/>
          <p:cNvSpPr txBox="1"/>
          <p:nvPr/>
        </p:nvSpPr>
        <p:spPr>
          <a:xfrm>
            <a:off x="2510790" y="2035803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13" name="Google Shape;10213;p289"/>
          <p:cNvSpPr txBox="1"/>
          <p:nvPr/>
        </p:nvSpPr>
        <p:spPr>
          <a:xfrm>
            <a:off x="2510790" y="1414068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14" name="Google Shape;10214;p289"/>
          <p:cNvSpPr txBox="1"/>
          <p:nvPr/>
        </p:nvSpPr>
        <p:spPr>
          <a:xfrm rot="-5400000">
            <a:off x="3004774" y="926385"/>
            <a:ext cx="1003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...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0218" name="Shape 10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9" name="Google Shape;10219;p290"/>
          <p:cNvSpPr txBox="1"/>
          <p:nvPr/>
        </p:nvSpPr>
        <p:spPr>
          <a:xfrm>
            <a:off x="2546322" y="2877567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∂err 	= 	</a:t>
            </a:r>
            <a:r>
              <a:rPr lang="en-US" sz="2400">
                <a:solidFill>
                  <a:schemeClr val="dk1"/>
                </a:solidFill>
              </a:rPr>
              <a:t>∂z * 	</a:t>
            </a:r>
            <a:r>
              <a:rPr lang="en-US" sz="2400">
                <a:solidFill>
                  <a:srgbClr val="FFFFFF"/>
                </a:solidFill>
              </a:rPr>
              <a:t>∂err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 ∂a</a:t>
            </a:r>
            <a:r>
              <a:rPr lang="en-US" sz="1200">
                <a:solidFill>
                  <a:srgbClr val="FFFFFF"/>
                </a:solidFill>
              </a:rPr>
              <a:t>			</a:t>
            </a:r>
            <a:r>
              <a:rPr lang="en-US" sz="2400">
                <a:solidFill>
                  <a:srgbClr val="FFFFFF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  	</a:t>
            </a:r>
            <a:r>
              <a:rPr lang="en-US" sz="2400">
                <a:solidFill>
                  <a:schemeClr val="dk1"/>
                </a:solidFill>
              </a:rPr>
              <a:t>∂z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220" name="Google Shape;10220;p290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sums</a:t>
            </a:r>
            <a:endParaRPr/>
          </a:p>
        </p:txBody>
      </p:sp>
      <p:sp>
        <p:nvSpPr>
          <p:cNvPr id="10221" name="Google Shape;10221;p290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2" name="Google Shape;10222;p290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223" name="Google Shape;10223;p290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4" name="Google Shape;10224;p290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225" name="Google Shape;10225;p290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6" name="Google Shape;10226;p290"/>
          <p:cNvSpPr txBox="1"/>
          <p:nvPr/>
        </p:nvSpPr>
        <p:spPr>
          <a:xfrm>
            <a:off x="44886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cxnSp>
        <p:nvCxnSpPr>
          <p:cNvPr id="10227" name="Google Shape;10227;p290"/>
          <p:cNvCxnSpPr>
            <a:stCxn id="10228" idx="3"/>
          </p:cNvCxnSpPr>
          <p:nvPr/>
        </p:nvCxnSpPr>
        <p:spPr>
          <a:xfrm>
            <a:off x="3723836" y="3567772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29" name="Google Shape;10229;p290"/>
          <p:cNvSpPr txBox="1"/>
          <p:nvPr/>
        </p:nvSpPr>
        <p:spPr>
          <a:xfrm>
            <a:off x="2510790" y="3279274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30" name="Google Shape;10230;p290"/>
          <p:cNvSpPr txBox="1"/>
          <p:nvPr/>
        </p:nvSpPr>
        <p:spPr>
          <a:xfrm>
            <a:off x="4374952" y="3279274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z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31" name="Google Shape;10231;p290"/>
          <p:cNvSpPr/>
          <p:nvPr/>
        </p:nvSpPr>
        <p:spPr>
          <a:xfrm>
            <a:off x="3619791" y="3867387"/>
            <a:ext cx="1090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32" name="Google Shape;10232;p290"/>
          <p:cNvCxnSpPr/>
          <p:nvPr/>
        </p:nvCxnSpPr>
        <p:spPr>
          <a:xfrm>
            <a:off x="4015575" y="4848198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3" name="Google Shape;10233;p290"/>
          <p:cNvCxnSpPr/>
          <p:nvPr/>
        </p:nvCxnSpPr>
        <p:spPr>
          <a:xfrm>
            <a:off x="4969636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4" name="Google Shape;10234;p290"/>
          <p:cNvCxnSpPr/>
          <p:nvPr/>
        </p:nvCxnSpPr>
        <p:spPr>
          <a:xfrm>
            <a:off x="2723165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35" name="Google Shape;10235;p290"/>
          <p:cNvSpPr/>
          <p:nvPr/>
        </p:nvSpPr>
        <p:spPr>
          <a:xfrm>
            <a:off x="3289294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6" name="Google Shape;10236;p290"/>
          <p:cNvSpPr/>
          <p:nvPr/>
        </p:nvSpPr>
        <p:spPr>
          <a:xfrm>
            <a:off x="3289294" y="210706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37" name="Google Shape;10237;p290"/>
          <p:cNvSpPr/>
          <p:nvPr/>
        </p:nvSpPr>
        <p:spPr>
          <a:xfrm>
            <a:off x="3289294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38" name="Google Shape;10238;p290"/>
          <p:cNvCxnSpPr>
            <a:stCxn id="10235" idx="6"/>
            <a:endCxn id="10226" idx="1"/>
          </p:cNvCxnSpPr>
          <p:nvPr/>
        </p:nvCxnSpPr>
        <p:spPr>
          <a:xfrm>
            <a:off x="3723694" y="2945996"/>
            <a:ext cx="765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39" name="Google Shape;10239;p290"/>
          <p:cNvCxnSpPr>
            <a:stCxn id="10236" idx="6"/>
            <a:endCxn id="10226" idx="1"/>
          </p:cNvCxnSpPr>
          <p:nvPr/>
        </p:nvCxnSpPr>
        <p:spPr>
          <a:xfrm>
            <a:off x="3723694" y="2324261"/>
            <a:ext cx="7650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40" name="Google Shape;10240;p290"/>
          <p:cNvCxnSpPr>
            <a:stCxn id="10237" idx="6"/>
            <a:endCxn id="10226" idx="1"/>
          </p:cNvCxnSpPr>
          <p:nvPr/>
        </p:nvCxnSpPr>
        <p:spPr>
          <a:xfrm>
            <a:off x="3723694" y="1702525"/>
            <a:ext cx="7650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41" name="Google Shape;10241;p290"/>
          <p:cNvSpPr txBox="1"/>
          <p:nvPr/>
        </p:nvSpPr>
        <p:spPr>
          <a:xfrm>
            <a:off x="2510790" y="2657539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42" name="Google Shape;10242;p290"/>
          <p:cNvSpPr txBox="1"/>
          <p:nvPr/>
        </p:nvSpPr>
        <p:spPr>
          <a:xfrm>
            <a:off x="2510790" y="2035803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43" name="Google Shape;10243;p290"/>
          <p:cNvSpPr txBox="1"/>
          <p:nvPr/>
        </p:nvSpPr>
        <p:spPr>
          <a:xfrm>
            <a:off x="2510790" y="1414068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44" name="Google Shape;10244;p290"/>
          <p:cNvSpPr txBox="1"/>
          <p:nvPr/>
        </p:nvSpPr>
        <p:spPr>
          <a:xfrm rot="-5400000">
            <a:off x="3004774" y="926385"/>
            <a:ext cx="1003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...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0248" name="Shape 10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9" name="Google Shape;10249;p291"/>
          <p:cNvSpPr txBox="1"/>
          <p:nvPr/>
        </p:nvSpPr>
        <p:spPr>
          <a:xfrm>
            <a:off x="2546322" y="2877567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∂err 	= 	∂z * 	∂err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∂a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  	</a:t>
            </a:r>
            <a:r>
              <a:rPr lang="en-US" sz="2400">
                <a:solidFill>
                  <a:schemeClr val="dk1"/>
                </a:solidFill>
              </a:rPr>
              <a:t>∂z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250" name="Google Shape;10250;p291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sums</a:t>
            </a:r>
            <a:endParaRPr/>
          </a:p>
        </p:txBody>
      </p:sp>
      <p:sp>
        <p:nvSpPr>
          <p:cNvPr id="10251" name="Google Shape;10251;p291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2" name="Google Shape;10252;p291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253" name="Google Shape;10253;p291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4" name="Google Shape;10254;p291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255" name="Google Shape;10255;p291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56" name="Google Shape;10256;p291"/>
          <p:cNvSpPr txBox="1"/>
          <p:nvPr/>
        </p:nvSpPr>
        <p:spPr>
          <a:xfrm>
            <a:off x="44886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cxnSp>
        <p:nvCxnSpPr>
          <p:cNvPr id="10257" name="Google Shape;10257;p291"/>
          <p:cNvCxnSpPr>
            <a:stCxn id="10258" idx="3"/>
          </p:cNvCxnSpPr>
          <p:nvPr/>
        </p:nvCxnSpPr>
        <p:spPr>
          <a:xfrm>
            <a:off x="3723836" y="3567772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59" name="Google Shape;10259;p291"/>
          <p:cNvSpPr txBox="1"/>
          <p:nvPr/>
        </p:nvSpPr>
        <p:spPr>
          <a:xfrm>
            <a:off x="2510790" y="3279274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60" name="Google Shape;10260;p291"/>
          <p:cNvSpPr txBox="1"/>
          <p:nvPr/>
        </p:nvSpPr>
        <p:spPr>
          <a:xfrm>
            <a:off x="4374952" y="3279274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z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61" name="Google Shape;10261;p291"/>
          <p:cNvSpPr/>
          <p:nvPr/>
        </p:nvSpPr>
        <p:spPr>
          <a:xfrm>
            <a:off x="3619791" y="3867387"/>
            <a:ext cx="1090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2" name="Google Shape;10262;p291"/>
          <p:cNvSpPr txBox="1"/>
          <p:nvPr/>
        </p:nvSpPr>
        <p:spPr>
          <a:xfrm>
            <a:off x="7210000" y="1219605"/>
            <a:ext cx="4563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z 	= 	a + b + c + d + ...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10263" name="Google Shape;10263;p291"/>
          <p:cNvCxnSpPr/>
          <p:nvPr/>
        </p:nvCxnSpPr>
        <p:spPr>
          <a:xfrm>
            <a:off x="2723165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64" name="Google Shape;10264;p291"/>
          <p:cNvSpPr/>
          <p:nvPr/>
        </p:nvSpPr>
        <p:spPr>
          <a:xfrm>
            <a:off x="3289294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5" name="Google Shape;10265;p291"/>
          <p:cNvSpPr/>
          <p:nvPr/>
        </p:nvSpPr>
        <p:spPr>
          <a:xfrm>
            <a:off x="3289294" y="210706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66" name="Google Shape;10266;p291"/>
          <p:cNvSpPr/>
          <p:nvPr/>
        </p:nvSpPr>
        <p:spPr>
          <a:xfrm>
            <a:off x="3289294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67" name="Google Shape;10267;p291"/>
          <p:cNvCxnSpPr>
            <a:stCxn id="10264" idx="6"/>
            <a:endCxn id="10256" idx="1"/>
          </p:cNvCxnSpPr>
          <p:nvPr/>
        </p:nvCxnSpPr>
        <p:spPr>
          <a:xfrm>
            <a:off x="3723694" y="2945996"/>
            <a:ext cx="765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8" name="Google Shape;10268;p291"/>
          <p:cNvCxnSpPr>
            <a:stCxn id="10265" idx="6"/>
            <a:endCxn id="10256" idx="1"/>
          </p:cNvCxnSpPr>
          <p:nvPr/>
        </p:nvCxnSpPr>
        <p:spPr>
          <a:xfrm>
            <a:off x="3723694" y="2324261"/>
            <a:ext cx="7650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9" name="Google Shape;10269;p291"/>
          <p:cNvCxnSpPr>
            <a:stCxn id="10266" idx="6"/>
            <a:endCxn id="10256" idx="1"/>
          </p:cNvCxnSpPr>
          <p:nvPr/>
        </p:nvCxnSpPr>
        <p:spPr>
          <a:xfrm>
            <a:off x="3723694" y="1702525"/>
            <a:ext cx="7650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70" name="Google Shape;10270;p291"/>
          <p:cNvSpPr txBox="1"/>
          <p:nvPr/>
        </p:nvSpPr>
        <p:spPr>
          <a:xfrm>
            <a:off x="2510790" y="2657539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71" name="Google Shape;10271;p291"/>
          <p:cNvSpPr txBox="1"/>
          <p:nvPr/>
        </p:nvSpPr>
        <p:spPr>
          <a:xfrm>
            <a:off x="2510790" y="2035803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72" name="Google Shape;10272;p291"/>
          <p:cNvSpPr txBox="1"/>
          <p:nvPr/>
        </p:nvSpPr>
        <p:spPr>
          <a:xfrm>
            <a:off x="2510790" y="1414068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73" name="Google Shape;10273;p291"/>
          <p:cNvSpPr txBox="1"/>
          <p:nvPr/>
        </p:nvSpPr>
        <p:spPr>
          <a:xfrm rot="-5400000">
            <a:off x="3004774" y="926385"/>
            <a:ext cx="1003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...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10274" name="Google Shape;10274;p291"/>
          <p:cNvCxnSpPr/>
          <p:nvPr/>
        </p:nvCxnSpPr>
        <p:spPr>
          <a:xfrm>
            <a:off x="4015575" y="4848198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75" name="Google Shape;10275;p291"/>
          <p:cNvCxnSpPr/>
          <p:nvPr/>
        </p:nvCxnSpPr>
        <p:spPr>
          <a:xfrm>
            <a:off x="4969636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0279" name="Shape 10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0" name="Google Shape;10280;p292"/>
          <p:cNvSpPr txBox="1"/>
          <p:nvPr/>
        </p:nvSpPr>
        <p:spPr>
          <a:xfrm>
            <a:off x="2546322" y="2877567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∂err 	= 	∂z * 	∂err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∂a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  	</a:t>
            </a:r>
            <a:r>
              <a:rPr lang="en-US" sz="2400">
                <a:solidFill>
                  <a:schemeClr val="dk1"/>
                </a:solidFill>
              </a:rPr>
              <a:t>∂z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281" name="Google Shape;10281;p292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sums</a:t>
            </a:r>
            <a:endParaRPr/>
          </a:p>
        </p:txBody>
      </p:sp>
      <p:sp>
        <p:nvSpPr>
          <p:cNvPr id="10282" name="Google Shape;10282;p292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3" name="Google Shape;10283;p292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284" name="Google Shape;10284;p292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5" name="Google Shape;10285;p292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286" name="Google Shape;10286;p292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7" name="Google Shape;10287;p292"/>
          <p:cNvSpPr txBox="1"/>
          <p:nvPr/>
        </p:nvSpPr>
        <p:spPr>
          <a:xfrm>
            <a:off x="44886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cxnSp>
        <p:nvCxnSpPr>
          <p:cNvPr id="10288" name="Google Shape;10288;p292"/>
          <p:cNvCxnSpPr>
            <a:stCxn id="10289" idx="3"/>
          </p:cNvCxnSpPr>
          <p:nvPr/>
        </p:nvCxnSpPr>
        <p:spPr>
          <a:xfrm>
            <a:off x="3723836" y="3567772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90" name="Google Shape;10290;p292"/>
          <p:cNvSpPr txBox="1"/>
          <p:nvPr/>
        </p:nvSpPr>
        <p:spPr>
          <a:xfrm>
            <a:off x="2510790" y="3279274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91" name="Google Shape;10291;p292"/>
          <p:cNvSpPr txBox="1"/>
          <p:nvPr/>
        </p:nvSpPr>
        <p:spPr>
          <a:xfrm>
            <a:off x="4374952" y="3279274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z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292" name="Google Shape;10292;p292"/>
          <p:cNvSpPr/>
          <p:nvPr/>
        </p:nvSpPr>
        <p:spPr>
          <a:xfrm>
            <a:off x="3619791" y="3867387"/>
            <a:ext cx="10905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3" name="Google Shape;10293;p292"/>
          <p:cNvSpPr txBox="1"/>
          <p:nvPr/>
        </p:nvSpPr>
        <p:spPr>
          <a:xfrm>
            <a:off x="7210000" y="1219605"/>
            <a:ext cx="4563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z 	= 	a + b + c + d + ...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∂z	=	1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0294" name="Google Shape;10294;p292"/>
          <p:cNvSpPr/>
          <p:nvPr/>
        </p:nvSpPr>
        <p:spPr>
          <a:xfrm>
            <a:off x="7236079" y="3978081"/>
            <a:ext cx="4647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295" name="Google Shape;10295;p292"/>
          <p:cNvCxnSpPr/>
          <p:nvPr/>
        </p:nvCxnSpPr>
        <p:spPr>
          <a:xfrm>
            <a:off x="7283206" y="4640953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96" name="Google Shape;10296;p292"/>
          <p:cNvCxnSpPr/>
          <p:nvPr/>
        </p:nvCxnSpPr>
        <p:spPr>
          <a:xfrm>
            <a:off x="2723165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97" name="Google Shape;10297;p292"/>
          <p:cNvSpPr/>
          <p:nvPr/>
        </p:nvSpPr>
        <p:spPr>
          <a:xfrm>
            <a:off x="3289294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8" name="Google Shape;10298;p292"/>
          <p:cNvSpPr/>
          <p:nvPr/>
        </p:nvSpPr>
        <p:spPr>
          <a:xfrm>
            <a:off x="3289294" y="210706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9" name="Google Shape;10299;p292"/>
          <p:cNvSpPr/>
          <p:nvPr/>
        </p:nvSpPr>
        <p:spPr>
          <a:xfrm>
            <a:off x="3289294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00" name="Google Shape;10300;p292"/>
          <p:cNvCxnSpPr>
            <a:stCxn id="10297" idx="6"/>
            <a:endCxn id="10287" idx="1"/>
          </p:cNvCxnSpPr>
          <p:nvPr/>
        </p:nvCxnSpPr>
        <p:spPr>
          <a:xfrm>
            <a:off x="3723694" y="2945996"/>
            <a:ext cx="765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1" name="Google Shape;10301;p292"/>
          <p:cNvCxnSpPr>
            <a:stCxn id="10298" idx="6"/>
            <a:endCxn id="10287" idx="1"/>
          </p:cNvCxnSpPr>
          <p:nvPr/>
        </p:nvCxnSpPr>
        <p:spPr>
          <a:xfrm>
            <a:off x="3723694" y="2324261"/>
            <a:ext cx="7650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2" name="Google Shape;10302;p292"/>
          <p:cNvCxnSpPr>
            <a:stCxn id="10299" idx="6"/>
            <a:endCxn id="10287" idx="1"/>
          </p:cNvCxnSpPr>
          <p:nvPr/>
        </p:nvCxnSpPr>
        <p:spPr>
          <a:xfrm>
            <a:off x="3723694" y="1702525"/>
            <a:ext cx="7650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03" name="Google Shape;10303;p292"/>
          <p:cNvSpPr txBox="1"/>
          <p:nvPr/>
        </p:nvSpPr>
        <p:spPr>
          <a:xfrm>
            <a:off x="2510790" y="2657539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304" name="Google Shape;10304;p292"/>
          <p:cNvSpPr txBox="1"/>
          <p:nvPr/>
        </p:nvSpPr>
        <p:spPr>
          <a:xfrm>
            <a:off x="2510790" y="2035803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c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305" name="Google Shape;10305;p292"/>
          <p:cNvSpPr txBox="1"/>
          <p:nvPr/>
        </p:nvSpPr>
        <p:spPr>
          <a:xfrm>
            <a:off x="2510790" y="1414068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306" name="Google Shape;10306;p292"/>
          <p:cNvSpPr txBox="1"/>
          <p:nvPr/>
        </p:nvSpPr>
        <p:spPr>
          <a:xfrm rot="-5400000">
            <a:off x="3004774" y="926385"/>
            <a:ext cx="10035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...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10307" name="Google Shape;10307;p292"/>
          <p:cNvCxnSpPr/>
          <p:nvPr/>
        </p:nvCxnSpPr>
        <p:spPr>
          <a:xfrm>
            <a:off x="4015575" y="4848198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08" name="Google Shape;10308;p292"/>
          <p:cNvCxnSpPr/>
          <p:nvPr/>
        </p:nvCxnSpPr>
        <p:spPr>
          <a:xfrm>
            <a:off x="4969636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0312" name="Shape 10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3" name="Google Shape;10313;p293"/>
          <p:cNvSpPr txBox="1"/>
          <p:nvPr/>
        </p:nvSpPr>
        <p:spPr>
          <a:xfrm>
            <a:off x="2524493" y="2884842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∂err 	= 	</a:t>
            </a:r>
            <a:r>
              <a:rPr lang="en-US" sz="2400">
                <a:solidFill>
                  <a:schemeClr val="dk1"/>
                </a:solidFill>
              </a:rPr>
              <a:t>∂b * 	</a:t>
            </a:r>
            <a:r>
              <a:rPr lang="en-US" sz="2400">
                <a:solidFill>
                  <a:srgbClr val="FFFFFF"/>
                </a:solidFill>
              </a:rPr>
              <a:t>∂err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</a:rPr>
              <a:t> ∂a</a:t>
            </a:r>
            <a:r>
              <a:rPr lang="en-US" sz="1200">
                <a:solidFill>
                  <a:srgbClr val="FFFFFF"/>
                </a:solidFill>
              </a:rPr>
              <a:t>			</a:t>
            </a:r>
            <a:r>
              <a:rPr lang="en-US" sz="2400">
                <a:solidFill>
                  <a:srgbClr val="FFFFFF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 	 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314" name="Google Shape;10314;p293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sigmoid</a:t>
            </a:r>
            <a:endParaRPr/>
          </a:p>
        </p:txBody>
      </p:sp>
      <p:sp>
        <p:nvSpPr>
          <p:cNvPr id="10315" name="Google Shape;10315;p293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6" name="Google Shape;10316;p293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317" name="Google Shape;10317;p293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8" name="Google Shape;10318;p293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319" name="Google Shape;10319;p293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0" name="Google Shape;10320;p293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321" name="Google Shape;10321;p293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22" name="Google Shape;10322;p293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0323" name="Google Shape;10323;p293"/>
          <p:cNvCxnSpPr>
            <a:stCxn id="10322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24" name="Google Shape;10324;p293"/>
          <p:cNvSpPr txBox="1"/>
          <p:nvPr/>
        </p:nvSpPr>
        <p:spPr>
          <a:xfrm>
            <a:off x="302897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325" name="Google Shape;10325;p293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326" name="Google Shape;10326;p293"/>
          <p:cNvSpPr/>
          <p:nvPr/>
        </p:nvSpPr>
        <p:spPr>
          <a:xfrm>
            <a:off x="3723428" y="3867387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27" name="Google Shape;10327;p293"/>
          <p:cNvCxnSpPr/>
          <p:nvPr/>
        </p:nvCxnSpPr>
        <p:spPr>
          <a:xfrm>
            <a:off x="4015575" y="4848198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8" name="Google Shape;10328;p293"/>
          <p:cNvCxnSpPr/>
          <p:nvPr/>
        </p:nvCxnSpPr>
        <p:spPr>
          <a:xfrm>
            <a:off x="4969636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29" name="Google Shape;10329;p293"/>
          <p:cNvCxnSpPr/>
          <p:nvPr/>
        </p:nvCxnSpPr>
        <p:spPr>
          <a:xfrm>
            <a:off x="2723165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330" name="Google Shape;10330;p293"/>
          <p:cNvGrpSpPr/>
          <p:nvPr/>
        </p:nvGrpSpPr>
        <p:grpSpPr>
          <a:xfrm>
            <a:off x="4582940" y="3489731"/>
            <a:ext cx="238971" cy="155954"/>
            <a:chOff x="2928475" y="1107500"/>
            <a:chExt cx="798700" cy="436600"/>
          </a:xfrm>
        </p:grpSpPr>
        <p:sp>
          <p:nvSpPr>
            <p:cNvPr id="10331" name="Google Shape;10331;p29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332" name="Google Shape;10332;p29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0336" name="Shape 10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7" name="Google Shape;10337;p294"/>
          <p:cNvSpPr txBox="1"/>
          <p:nvPr/>
        </p:nvSpPr>
        <p:spPr>
          <a:xfrm>
            <a:off x="2524493" y="2884842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∂err 	= 	∂b * 	∂err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∂a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 	 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338" name="Google Shape;10338;p294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sigmoid</a:t>
            </a:r>
            <a:endParaRPr/>
          </a:p>
        </p:txBody>
      </p:sp>
      <p:sp>
        <p:nvSpPr>
          <p:cNvPr id="10339" name="Google Shape;10339;p294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0" name="Google Shape;10340;p294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341" name="Google Shape;10341;p294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2" name="Google Shape;10342;p294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343" name="Google Shape;10343;p294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4" name="Google Shape;10344;p294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345" name="Google Shape;10345;p294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46" name="Google Shape;10346;p294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0347" name="Google Shape;10347;p294"/>
          <p:cNvCxnSpPr>
            <a:stCxn id="10346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48" name="Google Shape;10348;p294"/>
          <p:cNvSpPr txBox="1"/>
          <p:nvPr/>
        </p:nvSpPr>
        <p:spPr>
          <a:xfrm>
            <a:off x="302897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349" name="Google Shape;10349;p294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350" name="Google Shape;10350;p294"/>
          <p:cNvSpPr/>
          <p:nvPr/>
        </p:nvSpPr>
        <p:spPr>
          <a:xfrm>
            <a:off x="3723428" y="3867387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51" name="Google Shape;10351;p294"/>
          <p:cNvSpPr txBox="1"/>
          <p:nvPr/>
        </p:nvSpPr>
        <p:spPr>
          <a:xfrm>
            <a:off x="7210000" y="1201349"/>
            <a:ext cx="4723200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b 	= 	1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     1 + 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10352" name="Google Shape;10352;p294"/>
          <p:cNvCxnSpPr/>
          <p:nvPr/>
        </p:nvCxnSpPr>
        <p:spPr>
          <a:xfrm>
            <a:off x="4015575" y="4848198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3" name="Google Shape;10353;p294"/>
          <p:cNvCxnSpPr/>
          <p:nvPr/>
        </p:nvCxnSpPr>
        <p:spPr>
          <a:xfrm>
            <a:off x="4969636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54" name="Google Shape;10354;p294"/>
          <p:cNvCxnSpPr/>
          <p:nvPr/>
        </p:nvCxnSpPr>
        <p:spPr>
          <a:xfrm>
            <a:off x="2723165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355" name="Google Shape;10355;p294"/>
          <p:cNvGrpSpPr/>
          <p:nvPr/>
        </p:nvGrpSpPr>
        <p:grpSpPr>
          <a:xfrm>
            <a:off x="4582940" y="3489731"/>
            <a:ext cx="238971" cy="155954"/>
            <a:chOff x="2928475" y="1107500"/>
            <a:chExt cx="798700" cy="436600"/>
          </a:xfrm>
        </p:grpSpPr>
        <p:sp>
          <p:nvSpPr>
            <p:cNvPr id="10356" name="Google Shape;10356;p29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357" name="Google Shape;10357;p29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10358" name="Google Shape;10358;p294"/>
          <p:cNvCxnSpPr/>
          <p:nvPr/>
        </p:nvCxnSpPr>
        <p:spPr>
          <a:xfrm flipH="1" rot="10800000">
            <a:off x="8235692" y="1547111"/>
            <a:ext cx="912600" cy="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59" name="Google Shape;10359;p294"/>
          <p:cNvSpPr txBox="1"/>
          <p:nvPr/>
        </p:nvSpPr>
        <p:spPr>
          <a:xfrm>
            <a:off x="8978906" y="1407064"/>
            <a:ext cx="8091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</a:rPr>
              <a:t>-a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0363" name="Shape 10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4" name="Google Shape;10364;p295"/>
          <p:cNvSpPr txBox="1"/>
          <p:nvPr/>
        </p:nvSpPr>
        <p:spPr>
          <a:xfrm>
            <a:off x="2524493" y="2884842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∂err 	= 	∂b * 	∂err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∂a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 	 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365" name="Google Shape;10365;p295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sigmoid</a:t>
            </a:r>
            <a:endParaRPr/>
          </a:p>
        </p:txBody>
      </p:sp>
      <p:sp>
        <p:nvSpPr>
          <p:cNvPr id="10366" name="Google Shape;10366;p295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7" name="Google Shape;10367;p295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368" name="Google Shape;10368;p295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69" name="Google Shape;10369;p295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370" name="Google Shape;10370;p295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1" name="Google Shape;10371;p295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372" name="Google Shape;10372;p295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3" name="Google Shape;10373;p295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0374" name="Google Shape;10374;p295"/>
          <p:cNvCxnSpPr>
            <a:stCxn id="10373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75" name="Google Shape;10375;p295"/>
          <p:cNvSpPr txBox="1"/>
          <p:nvPr/>
        </p:nvSpPr>
        <p:spPr>
          <a:xfrm>
            <a:off x="302897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376" name="Google Shape;10376;p295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377" name="Google Shape;10377;p295"/>
          <p:cNvSpPr/>
          <p:nvPr/>
        </p:nvSpPr>
        <p:spPr>
          <a:xfrm>
            <a:off x="3723428" y="3867387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78" name="Google Shape;10378;p295"/>
          <p:cNvSpPr txBox="1"/>
          <p:nvPr/>
        </p:nvSpPr>
        <p:spPr>
          <a:xfrm>
            <a:off x="7210000" y="1201349"/>
            <a:ext cx="4723200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b 	= 	1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     1 + 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=    𝝈(a)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10379" name="Google Shape;10379;p295"/>
          <p:cNvCxnSpPr/>
          <p:nvPr/>
        </p:nvCxnSpPr>
        <p:spPr>
          <a:xfrm>
            <a:off x="4015575" y="4848198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0" name="Google Shape;10380;p295"/>
          <p:cNvCxnSpPr/>
          <p:nvPr/>
        </p:nvCxnSpPr>
        <p:spPr>
          <a:xfrm>
            <a:off x="4969636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81" name="Google Shape;10381;p295"/>
          <p:cNvCxnSpPr/>
          <p:nvPr/>
        </p:nvCxnSpPr>
        <p:spPr>
          <a:xfrm>
            <a:off x="2723165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382" name="Google Shape;10382;p295"/>
          <p:cNvGrpSpPr/>
          <p:nvPr/>
        </p:nvGrpSpPr>
        <p:grpSpPr>
          <a:xfrm>
            <a:off x="4582940" y="3489731"/>
            <a:ext cx="238971" cy="155954"/>
            <a:chOff x="2928475" y="1107500"/>
            <a:chExt cx="798700" cy="436600"/>
          </a:xfrm>
        </p:grpSpPr>
        <p:sp>
          <p:nvSpPr>
            <p:cNvPr id="10383" name="Google Shape;10383;p29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384" name="Google Shape;10384;p29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10385" name="Google Shape;10385;p295"/>
          <p:cNvCxnSpPr/>
          <p:nvPr/>
        </p:nvCxnSpPr>
        <p:spPr>
          <a:xfrm flipH="1" rot="10800000">
            <a:off x="8235692" y="1547111"/>
            <a:ext cx="912600" cy="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86" name="Google Shape;10386;p295"/>
          <p:cNvSpPr txBox="1"/>
          <p:nvPr/>
        </p:nvSpPr>
        <p:spPr>
          <a:xfrm>
            <a:off x="8978906" y="1407064"/>
            <a:ext cx="8091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</a:rPr>
              <a:t>-a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0390" name="Shape 10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1" name="Google Shape;10391;p296"/>
          <p:cNvSpPr txBox="1"/>
          <p:nvPr/>
        </p:nvSpPr>
        <p:spPr>
          <a:xfrm>
            <a:off x="2524493" y="2884842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∂err 	= 	∂b * 	∂err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∂a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 	 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392" name="Google Shape;10392;p296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sigmoid</a:t>
            </a:r>
            <a:endParaRPr/>
          </a:p>
        </p:txBody>
      </p:sp>
      <p:sp>
        <p:nvSpPr>
          <p:cNvPr id="10393" name="Google Shape;10393;p296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4" name="Google Shape;10394;p296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395" name="Google Shape;10395;p296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6" name="Google Shape;10396;p296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397" name="Google Shape;10397;p296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98" name="Google Shape;10398;p296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399" name="Google Shape;10399;p296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0" name="Google Shape;10400;p296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0401" name="Google Shape;10401;p296"/>
          <p:cNvCxnSpPr>
            <a:stCxn id="10400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02" name="Google Shape;10402;p296"/>
          <p:cNvSpPr txBox="1"/>
          <p:nvPr/>
        </p:nvSpPr>
        <p:spPr>
          <a:xfrm>
            <a:off x="302897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403" name="Google Shape;10403;p296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404" name="Google Shape;10404;p296"/>
          <p:cNvSpPr/>
          <p:nvPr/>
        </p:nvSpPr>
        <p:spPr>
          <a:xfrm>
            <a:off x="3723428" y="3867387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05" name="Google Shape;10405;p296"/>
          <p:cNvSpPr txBox="1"/>
          <p:nvPr/>
        </p:nvSpPr>
        <p:spPr>
          <a:xfrm>
            <a:off x="7210000" y="1201349"/>
            <a:ext cx="4723200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b 	= 	1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     1 + 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=    𝝈(a)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Because math is beautiful / dumb luck: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∂b	=	𝝈(a) * (1 - 𝝈(a))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∂a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0406" name="Google Shape;10406;p296"/>
          <p:cNvSpPr/>
          <p:nvPr/>
        </p:nvSpPr>
        <p:spPr>
          <a:xfrm>
            <a:off x="7236079" y="3867387"/>
            <a:ext cx="4647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07" name="Google Shape;10407;p296"/>
          <p:cNvCxnSpPr/>
          <p:nvPr/>
        </p:nvCxnSpPr>
        <p:spPr>
          <a:xfrm>
            <a:off x="7283206" y="4537330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8" name="Google Shape;10408;p296"/>
          <p:cNvCxnSpPr/>
          <p:nvPr/>
        </p:nvCxnSpPr>
        <p:spPr>
          <a:xfrm>
            <a:off x="4015575" y="4848198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09" name="Google Shape;10409;p296"/>
          <p:cNvCxnSpPr/>
          <p:nvPr/>
        </p:nvCxnSpPr>
        <p:spPr>
          <a:xfrm>
            <a:off x="4893436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10" name="Google Shape;10410;p296"/>
          <p:cNvCxnSpPr/>
          <p:nvPr/>
        </p:nvCxnSpPr>
        <p:spPr>
          <a:xfrm>
            <a:off x="2723165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11" name="Google Shape;10411;p296"/>
          <p:cNvGrpSpPr/>
          <p:nvPr/>
        </p:nvGrpSpPr>
        <p:grpSpPr>
          <a:xfrm>
            <a:off x="4582940" y="3489731"/>
            <a:ext cx="238971" cy="155954"/>
            <a:chOff x="2928475" y="1107500"/>
            <a:chExt cx="798700" cy="436600"/>
          </a:xfrm>
        </p:grpSpPr>
        <p:sp>
          <p:nvSpPr>
            <p:cNvPr id="10412" name="Google Shape;10412;p29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413" name="Google Shape;10413;p29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10414" name="Google Shape;10414;p296"/>
          <p:cNvCxnSpPr/>
          <p:nvPr/>
        </p:nvCxnSpPr>
        <p:spPr>
          <a:xfrm flipH="1" rot="10800000">
            <a:off x="8235692" y="1547111"/>
            <a:ext cx="912600" cy="24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15" name="Google Shape;10415;p296"/>
          <p:cNvSpPr txBox="1"/>
          <p:nvPr/>
        </p:nvSpPr>
        <p:spPr>
          <a:xfrm>
            <a:off x="8978906" y="1407064"/>
            <a:ext cx="809100" cy="4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FFFFFF"/>
                </a:solidFill>
              </a:rPr>
              <a:t>-a</a:t>
            </a:r>
            <a:endParaRPr sz="1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9" name="Google Shape;469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47467" y="1310584"/>
            <a:ext cx="2333170" cy="22628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Google Shape;471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72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473" name="Google Shape;473;p72"/>
          <p:cNvSpPr/>
          <p:nvPr/>
        </p:nvSpPr>
        <p:spPr>
          <a:xfrm>
            <a:off x="3259977" y="3589940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4" name="Google Shape;474;p72"/>
          <p:cNvCxnSpPr/>
          <p:nvPr/>
        </p:nvCxnSpPr>
        <p:spPr>
          <a:xfrm rot="10800000">
            <a:off x="1856476" y="1303940"/>
            <a:ext cx="2546501" cy="2286000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5" name="Google Shape;475;p72"/>
          <p:cNvCxnSpPr/>
          <p:nvPr/>
        </p:nvCxnSpPr>
        <p:spPr>
          <a:xfrm rot="10800000">
            <a:off x="590731" y="2530365"/>
            <a:ext cx="2669247" cy="2202575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6" name="Google Shape;476;p72"/>
          <p:cNvSpPr/>
          <p:nvPr/>
        </p:nvSpPr>
        <p:spPr>
          <a:xfrm>
            <a:off x="588537" y="1703130"/>
            <a:ext cx="445906" cy="440722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7" name="Google Shape;477;p72"/>
          <p:cNvSpPr/>
          <p:nvPr/>
        </p:nvSpPr>
        <p:spPr>
          <a:xfrm>
            <a:off x="3280286" y="3956483"/>
            <a:ext cx="367461" cy="348044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8" name="Google Shape;478;p72"/>
          <p:cNvSpPr/>
          <p:nvPr/>
        </p:nvSpPr>
        <p:spPr>
          <a:xfrm>
            <a:off x="4385863" y="1763206"/>
            <a:ext cx="384574" cy="452208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79" name="Google Shape;479;p72"/>
          <p:cNvCxnSpPr/>
          <p:nvPr/>
        </p:nvCxnSpPr>
        <p:spPr>
          <a:xfrm flipH="1" rot="10800000">
            <a:off x="3619903" y="2215414"/>
            <a:ext cx="1149944" cy="2089113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0" name="Google Shape;480;p72"/>
          <p:cNvCxnSpPr/>
          <p:nvPr/>
        </p:nvCxnSpPr>
        <p:spPr>
          <a:xfrm flipH="1" rot="10800000">
            <a:off x="3280286" y="1763206"/>
            <a:ext cx="1105577" cy="2193277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1" name="Google Shape;481;p72"/>
          <p:cNvSpPr/>
          <p:nvPr/>
        </p:nvSpPr>
        <p:spPr>
          <a:xfrm>
            <a:off x="3619903" y="1763206"/>
            <a:ext cx="377239" cy="452208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82" name="Google Shape;482;p72"/>
          <p:cNvCxnSpPr/>
          <p:nvPr/>
        </p:nvCxnSpPr>
        <p:spPr>
          <a:xfrm>
            <a:off x="963905" y="1700029"/>
            <a:ext cx="3033237" cy="58308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3" name="Google Shape;483;p72"/>
          <p:cNvCxnSpPr/>
          <p:nvPr/>
        </p:nvCxnSpPr>
        <p:spPr>
          <a:xfrm>
            <a:off x="970403" y="2162939"/>
            <a:ext cx="2702171" cy="3512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4" name="Google Shape;484;p72"/>
          <p:cNvSpPr/>
          <p:nvPr/>
        </p:nvSpPr>
        <p:spPr>
          <a:xfrm>
            <a:off x="7806038" y="2062526"/>
            <a:ext cx="783663" cy="768827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5" name="Google Shape;485;p72"/>
          <p:cNvSpPr txBox="1"/>
          <p:nvPr/>
        </p:nvSpPr>
        <p:spPr>
          <a:xfrm>
            <a:off x="3461146" y="1675378"/>
            <a:ext cx="2147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-1  x  -1   = 1</a:t>
            </a:r>
            <a:endParaRPr sz="2700"/>
          </a:p>
        </p:txBody>
      </p:sp>
    </p:spTree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0419" name="Shape 10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0" name="Google Shape;10420;p297"/>
          <p:cNvSpPr txBox="1"/>
          <p:nvPr/>
        </p:nvSpPr>
        <p:spPr>
          <a:xfrm>
            <a:off x="2524493" y="2884842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∂err 	= 	∂b * 	∂err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∂a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 	 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421" name="Google Shape;10421;p297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ReLU</a:t>
            </a:r>
            <a:endParaRPr/>
          </a:p>
        </p:txBody>
      </p:sp>
      <p:sp>
        <p:nvSpPr>
          <p:cNvPr id="10422" name="Google Shape;10422;p297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3" name="Google Shape;10423;p297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424" name="Google Shape;10424;p297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5" name="Google Shape;10425;p297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426" name="Google Shape;10426;p297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7" name="Google Shape;10427;p297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428" name="Google Shape;10428;p297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9" name="Google Shape;10429;p297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0430" name="Google Shape;10430;p297"/>
          <p:cNvCxnSpPr>
            <a:stCxn id="10429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31" name="Google Shape;10431;p297"/>
          <p:cNvSpPr txBox="1"/>
          <p:nvPr/>
        </p:nvSpPr>
        <p:spPr>
          <a:xfrm>
            <a:off x="302897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432" name="Google Shape;10432;p297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433" name="Google Shape;10433;p297"/>
          <p:cNvSpPr/>
          <p:nvPr/>
        </p:nvSpPr>
        <p:spPr>
          <a:xfrm>
            <a:off x="3723428" y="3867387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34" name="Google Shape;10434;p297"/>
          <p:cNvCxnSpPr/>
          <p:nvPr/>
        </p:nvCxnSpPr>
        <p:spPr>
          <a:xfrm>
            <a:off x="4015575" y="4848198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5" name="Google Shape;10435;p297"/>
          <p:cNvCxnSpPr/>
          <p:nvPr/>
        </p:nvCxnSpPr>
        <p:spPr>
          <a:xfrm>
            <a:off x="4969636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36" name="Google Shape;10436;p297"/>
          <p:cNvCxnSpPr/>
          <p:nvPr/>
        </p:nvCxnSpPr>
        <p:spPr>
          <a:xfrm>
            <a:off x="2723165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37" name="Google Shape;10437;p297"/>
          <p:cNvGrpSpPr/>
          <p:nvPr/>
        </p:nvGrpSpPr>
        <p:grpSpPr>
          <a:xfrm>
            <a:off x="4594912" y="3513147"/>
            <a:ext cx="221960" cy="109296"/>
            <a:chOff x="620300" y="896408"/>
            <a:chExt cx="572799" cy="297000"/>
          </a:xfrm>
        </p:grpSpPr>
        <p:cxnSp>
          <p:nvCxnSpPr>
            <p:cNvPr id="10438" name="Google Shape;10438;p297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39" name="Google Shape;10439;p297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0443" name="Shape 10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" name="Google Shape;10444;p298"/>
          <p:cNvSpPr txBox="1"/>
          <p:nvPr/>
        </p:nvSpPr>
        <p:spPr>
          <a:xfrm>
            <a:off x="2524493" y="2884842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∂err 	= 	∂b * 	∂err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∂a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 	 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445" name="Google Shape;10445;p298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ReLU</a:t>
            </a:r>
            <a:endParaRPr/>
          </a:p>
        </p:txBody>
      </p:sp>
      <p:sp>
        <p:nvSpPr>
          <p:cNvPr id="10446" name="Google Shape;10446;p298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7" name="Google Shape;10447;p298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448" name="Google Shape;10448;p298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49" name="Google Shape;10449;p298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450" name="Google Shape;10450;p298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1" name="Google Shape;10451;p298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452" name="Google Shape;10452;p298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3" name="Google Shape;10453;p298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0454" name="Google Shape;10454;p298"/>
          <p:cNvCxnSpPr>
            <a:stCxn id="10453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55" name="Google Shape;10455;p298"/>
          <p:cNvSpPr txBox="1"/>
          <p:nvPr/>
        </p:nvSpPr>
        <p:spPr>
          <a:xfrm>
            <a:off x="302897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456" name="Google Shape;10456;p298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457" name="Google Shape;10457;p298"/>
          <p:cNvSpPr/>
          <p:nvPr/>
        </p:nvSpPr>
        <p:spPr>
          <a:xfrm>
            <a:off x="3723428" y="3867387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8" name="Google Shape;10458;p298"/>
          <p:cNvSpPr txBox="1"/>
          <p:nvPr/>
        </p:nvSpPr>
        <p:spPr>
          <a:xfrm>
            <a:off x="7210000" y="1926707"/>
            <a:ext cx="4723200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b 	= 	a ,  a &gt; 0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=   	0 ,  otherwise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cxnSp>
        <p:nvCxnSpPr>
          <p:cNvPr id="10459" name="Google Shape;10459;p298"/>
          <p:cNvCxnSpPr/>
          <p:nvPr/>
        </p:nvCxnSpPr>
        <p:spPr>
          <a:xfrm>
            <a:off x="4015575" y="4848198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0" name="Google Shape;10460;p298"/>
          <p:cNvCxnSpPr/>
          <p:nvPr/>
        </p:nvCxnSpPr>
        <p:spPr>
          <a:xfrm>
            <a:off x="4893436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61" name="Google Shape;10461;p298"/>
          <p:cNvCxnSpPr/>
          <p:nvPr/>
        </p:nvCxnSpPr>
        <p:spPr>
          <a:xfrm>
            <a:off x="2723165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62" name="Google Shape;10462;p298"/>
          <p:cNvGrpSpPr/>
          <p:nvPr/>
        </p:nvGrpSpPr>
        <p:grpSpPr>
          <a:xfrm>
            <a:off x="4594912" y="3513147"/>
            <a:ext cx="221960" cy="109296"/>
            <a:chOff x="620300" y="896408"/>
            <a:chExt cx="572799" cy="297000"/>
          </a:xfrm>
        </p:grpSpPr>
        <p:cxnSp>
          <p:nvCxnSpPr>
            <p:cNvPr id="10463" name="Google Shape;10463;p298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64" name="Google Shape;10464;p298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0468" name="Shape 10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9" name="Google Shape;10469;p299"/>
          <p:cNvSpPr txBox="1"/>
          <p:nvPr/>
        </p:nvSpPr>
        <p:spPr>
          <a:xfrm>
            <a:off x="2524493" y="2884842"/>
            <a:ext cx="3264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∂err 	= 	∂b * 	∂err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 ∂a</a:t>
            </a:r>
            <a:r>
              <a:rPr lang="en-US" sz="1200">
                <a:solidFill>
                  <a:schemeClr val="dk1"/>
                </a:solidFill>
              </a:rPr>
              <a:t>			</a:t>
            </a:r>
            <a:r>
              <a:rPr lang="en-US" sz="2400">
                <a:solidFill>
                  <a:schemeClr val="dk1"/>
                </a:solidFill>
              </a:rPr>
              <a:t>∂a</a:t>
            </a:r>
            <a:r>
              <a:rPr lang="en-US" sz="1200">
                <a:solidFill>
                  <a:schemeClr val="dk1"/>
                </a:solidFill>
              </a:rPr>
              <a:t>	 	 </a:t>
            </a:r>
            <a:r>
              <a:rPr lang="en-US" sz="2400">
                <a:solidFill>
                  <a:schemeClr val="dk1"/>
                </a:solidFill>
              </a:rPr>
              <a:t>∂b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</p:txBody>
      </p:sp>
      <p:sp>
        <p:nvSpPr>
          <p:cNvPr id="10470" name="Google Shape;10470;p299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Backpropagation challenge: ReLU</a:t>
            </a:r>
            <a:endParaRPr/>
          </a:p>
        </p:txBody>
      </p:sp>
      <p:sp>
        <p:nvSpPr>
          <p:cNvPr id="10471" name="Google Shape;10471;p299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2" name="Google Shape;10472;p299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473" name="Google Shape;10473;p299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4" name="Google Shape;10474;p299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0475" name="Google Shape;10475;p299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6" name="Google Shape;10476;p299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0477" name="Google Shape;10477;p299"/>
          <p:cNvSpPr/>
          <p:nvPr/>
        </p:nvSpPr>
        <p:spPr>
          <a:xfrm>
            <a:off x="3289294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8" name="Google Shape;10478;p299"/>
          <p:cNvSpPr txBox="1"/>
          <p:nvPr/>
        </p:nvSpPr>
        <p:spPr>
          <a:xfrm>
            <a:off x="3289294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cxnSp>
        <p:nvCxnSpPr>
          <p:cNvPr id="10479" name="Google Shape;10479;p299"/>
          <p:cNvCxnSpPr>
            <a:stCxn id="10478" idx="3"/>
          </p:cNvCxnSpPr>
          <p:nvPr/>
        </p:nvCxnSpPr>
        <p:spPr>
          <a:xfrm>
            <a:off x="3723694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80" name="Google Shape;10480;p299"/>
          <p:cNvSpPr txBox="1"/>
          <p:nvPr/>
        </p:nvSpPr>
        <p:spPr>
          <a:xfrm>
            <a:off x="3028977" y="3693765"/>
            <a:ext cx="10038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a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481" name="Google Shape;10481;p299"/>
          <p:cNvSpPr txBox="1"/>
          <p:nvPr/>
        </p:nvSpPr>
        <p:spPr>
          <a:xfrm>
            <a:off x="3856766" y="3693765"/>
            <a:ext cx="1698300" cy="8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b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482" name="Google Shape;10482;p299"/>
          <p:cNvSpPr/>
          <p:nvPr/>
        </p:nvSpPr>
        <p:spPr>
          <a:xfrm>
            <a:off x="3723428" y="3867387"/>
            <a:ext cx="7038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3" name="Google Shape;10483;p299"/>
          <p:cNvSpPr txBox="1"/>
          <p:nvPr/>
        </p:nvSpPr>
        <p:spPr>
          <a:xfrm>
            <a:off x="7210000" y="1926707"/>
            <a:ext cx="4723200" cy="29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b 	= 	a ,  a &gt; 0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	=   	0 ,  otherwise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∂b	=	1 ,  a &gt; 0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</a:rPr>
              <a:t>∂a		0 ,  otherwise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0484" name="Google Shape;10484;p299"/>
          <p:cNvSpPr/>
          <p:nvPr/>
        </p:nvSpPr>
        <p:spPr>
          <a:xfrm>
            <a:off x="7236079" y="3867387"/>
            <a:ext cx="464700" cy="2457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85" name="Google Shape;10485;p299"/>
          <p:cNvCxnSpPr/>
          <p:nvPr/>
        </p:nvCxnSpPr>
        <p:spPr>
          <a:xfrm>
            <a:off x="7283206" y="4537330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6" name="Google Shape;10486;p299"/>
          <p:cNvCxnSpPr/>
          <p:nvPr/>
        </p:nvCxnSpPr>
        <p:spPr>
          <a:xfrm>
            <a:off x="4015575" y="4848198"/>
            <a:ext cx="370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7" name="Google Shape;10487;p299"/>
          <p:cNvCxnSpPr/>
          <p:nvPr/>
        </p:nvCxnSpPr>
        <p:spPr>
          <a:xfrm>
            <a:off x="4969636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88" name="Google Shape;10488;p299"/>
          <p:cNvCxnSpPr/>
          <p:nvPr/>
        </p:nvCxnSpPr>
        <p:spPr>
          <a:xfrm>
            <a:off x="2723165" y="4848198"/>
            <a:ext cx="464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489" name="Google Shape;10489;p299"/>
          <p:cNvGrpSpPr/>
          <p:nvPr/>
        </p:nvGrpSpPr>
        <p:grpSpPr>
          <a:xfrm>
            <a:off x="4594912" y="3513147"/>
            <a:ext cx="221960" cy="109296"/>
            <a:chOff x="620300" y="896408"/>
            <a:chExt cx="572799" cy="297000"/>
          </a:xfrm>
        </p:grpSpPr>
        <p:cxnSp>
          <p:nvCxnSpPr>
            <p:cNvPr id="10490" name="Google Shape;10490;p299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91" name="Google Shape;10491;p299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0495" name="Shape 10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6" name="Google Shape;10496;p300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7" name="Google Shape;10497;p300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8" name="Google Shape;10498;p300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9" name="Google Shape;10499;p300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0" name="Google Shape;10500;p300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501" name="Google Shape;10501;p300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2" name="Google Shape;10502;p300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3" name="Google Shape;10503;p300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04" name="Google Shape;10504;p300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05" name="Google Shape;10505;p300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6" name="Google Shape;10506;p300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7" name="Google Shape;10507;p300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508" name="Google Shape;10508;p300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09" name="Google Shape;10509;p300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0" name="Google Shape;10510;p300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1" name="Google Shape;10511;p300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12" name="Google Shape;10512;p300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13" name="Google Shape;10513;p300"/>
          <p:cNvCxnSpPr>
            <a:stCxn id="10501" idx="6"/>
            <a:endCxn id="10509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4" name="Google Shape;10514;p300"/>
          <p:cNvCxnSpPr>
            <a:stCxn id="10502" idx="6"/>
            <a:endCxn id="10509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5" name="Google Shape;10515;p300"/>
          <p:cNvCxnSpPr>
            <a:endCxn id="10512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6" name="Google Shape;10516;p300"/>
          <p:cNvCxnSpPr>
            <a:stCxn id="10504" idx="6"/>
            <a:endCxn id="10512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7" name="Google Shape;10517;p300"/>
          <p:cNvCxnSpPr>
            <a:endCxn id="10510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8" name="Google Shape;10518;p300"/>
          <p:cNvCxnSpPr>
            <a:stCxn id="10504" idx="6"/>
            <a:endCxn id="10511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19" name="Google Shape;10519;p300"/>
          <p:cNvCxnSpPr>
            <a:stCxn id="10503" idx="6"/>
            <a:endCxn id="10511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20" name="Google Shape;10520;p300"/>
          <p:cNvCxnSpPr>
            <a:stCxn id="10502" idx="6"/>
            <a:endCxn id="10510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21" name="Google Shape;10521;p300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2" name="Google Shape;10522;p300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3" name="Google Shape;10523;p300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4" name="Google Shape;10524;p300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5" name="Google Shape;10525;p300"/>
          <p:cNvSpPr/>
          <p:nvPr/>
        </p:nvSpPr>
        <p:spPr>
          <a:xfrm>
            <a:off x="8527057" y="449099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6" name="Google Shape;10526;p300"/>
          <p:cNvSpPr/>
          <p:nvPr/>
        </p:nvSpPr>
        <p:spPr>
          <a:xfrm>
            <a:off x="8527057" y="210706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7" name="Google Shape;10527;p300"/>
          <p:cNvSpPr/>
          <p:nvPr/>
        </p:nvSpPr>
        <p:spPr>
          <a:xfrm>
            <a:off x="8527057" y="293604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8" name="Google Shape;10528;p300"/>
          <p:cNvSpPr/>
          <p:nvPr/>
        </p:nvSpPr>
        <p:spPr>
          <a:xfrm>
            <a:off x="8527057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29" name="Google Shape;10529;p300"/>
          <p:cNvSpPr/>
          <p:nvPr/>
        </p:nvSpPr>
        <p:spPr>
          <a:xfrm>
            <a:off x="8527057" y="376502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0" name="Google Shape;10530;p300"/>
          <p:cNvSpPr/>
          <p:nvPr/>
        </p:nvSpPr>
        <p:spPr>
          <a:xfrm>
            <a:off x="8527057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1" name="Google Shape;10531;p300"/>
          <p:cNvSpPr/>
          <p:nvPr/>
        </p:nvSpPr>
        <p:spPr>
          <a:xfrm>
            <a:off x="8527057" y="625196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32" name="Google Shape;10532;p300"/>
          <p:cNvSpPr/>
          <p:nvPr/>
        </p:nvSpPr>
        <p:spPr>
          <a:xfrm>
            <a:off x="8527057" y="4594003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33" name="Google Shape;10533;p300"/>
          <p:cNvCxnSpPr>
            <a:stCxn id="10525" idx="2"/>
          </p:cNvCxnSpPr>
          <p:nvPr/>
        </p:nvCxnSpPr>
        <p:spPr>
          <a:xfrm flipH="1">
            <a:off x="6888757" y="666299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4" name="Google Shape;10534;p300"/>
          <p:cNvCxnSpPr>
            <a:stCxn id="10528" idx="2"/>
          </p:cNvCxnSpPr>
          <p:nvPr/>
        </p:nvCxnSpPr>
        <p:spPr>
          <a:xfrm flipH="1">
            <a:off x="6888757" y="1495280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5" name="Google Shape;10535;p300"/>
          <p:cNvCxnSpPr>
            <a:stCxn id="10526" idx="2"/>
          </p:cNvCxnSpPr>
          <p:nvPr/>
        </p:nvCxnSpPr>
        <p:spPr>
          <a:xfrm flipH="1">
            <a:off x="6888757" y="2324261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6" name="Google Shape;10536;p300"/>
          <p:cNvCxnSpPr>
            <a:stCxn id="10527" idx="2"/>
          </p:cNvCxnSpPr>
          <p:nvPr/>
        </p:nvCxnSpPr>
        <p:spPr>
          <a:xfrm rot="10800000">
            <a:off x="6888757" y="2945941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7" name="Google Shape;10537;p300"/>
          <p:cNvCxnSpPr>
            <a:stCxn id="10529" idx="2"/>
            <a:endCxn id="10522" idx="6"/>
          </p:cNvCxnSpPr>
          <p:nvPr/>
        </p:nvCxnSpPr>
        <p:spPr>
          <a:xfrm flipH="1">
            <a:off x="6888757" y="398222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8" name="Google Shape;10538;p300"/>
          <p:cNvCxnSpPr/>
          <p:nvPr/>
        </p:nvCxnSpPr>
        <p:spPr>
          <a:xfrm rot="10800000">
            <a:off x="6890117" y="4199638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39" name="Google Shape;10539;p300"/>
          <p:cNvCxnSpPr>
            <a:stCxn id="10530" idx="2"/>
            <a:endCxn id="10523" idx="6"/>
          </p:cNvCxnSpPr>
          <p:nvPr/>
        </p:nvCxnSpPr>
        <p:spPr>
          <a:xfrm rot="10800000">
            <a:off x="6888757" y="5432884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40" name="Google Shape;10540;p300"/>
          <p:cNvCxnSpPr>
            <a:stCxn id="10531" idx="2"/>
            <a:endCxn id="10523" idx="6"/>
          </p:cNvCxnSpPr>
          <p:nvPr/>
        </p:nvCxnSpPr>
        <p:spPr>
          <a:xfrm rot="10800000">
            <a:off x="6888757" y="5432964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541" name="Google Shape;10541;p300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10542" name="Google Shape;10542;p30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543" name="Google Shape;10543;p30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544" name="Google Shape;10544;p300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10545" name="Google Shape;10545;p30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546" name="Google Shape;10546;p30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547" name="Google Shape;10547;p300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10548" name="Google Shape;10548;p30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549" name="Google Shape;10549;p30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550" name="Google Shape;10550;p300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10551" name="Google Shape;10551;p30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552" name="Google Shape;10552;p30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553" name="Google Shape;10553;p300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10554" name="Google Shape;10554;p30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555" name="Google Shape;10555;p30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556" name="Google Shape;10556;p300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10557" name="Google Shape;10557;p30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558" name="Google Shape;10558;p30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559" name="Google Shape;10559;p300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10560" name="Google Shape;10560;p30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561" name="Google Shape;10561;p30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562" name="Google Shape;10562;p300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10563" name="Google Shape;10563;p300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564" name="Google Shape;10564;p300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565" name="Google Shape;10565;p300"/>
          <p:cNvGrpSpPr/>
          <p:nvPr/>
        </p:nvGrpSpPr>
        <p:grpSpPr>
          <a:xfrm>
            <a:off x="8633434" y="589429"/>
            <a:ext cx="221960" cy="109296"/>
            <a:chOff x="620300" y="896408"/>
            <a:chExt cx="572799" cy="297000"/>
          </a:xfrm>
        </p:grpSpPr>
        <p:cxnSp>
          <p:nvCxnSpPr>
            <p:cNvPr id="10566" name="Google Shape;10566;p30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67" name="Google Shape;10567;p30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68" name="Google Shape;10568;p300"/>
          <p:cNvGrpSpPr/>
          <p:nvPr/>
        </p:nvGrpSpPr>
        <p:grpSpPr>
          <a:xfrm>
            <a:off x="8633434" y="1418410"/>
            <a:ext cx="221960" cy="109296"/>
            <a:chOff x="620300" y="896408"/>
            <a:chExt cx="572799" cy="297000"/>
          </a:xfrm>
        </p:grpSpPr>
        <p:cxnSp>
          <p:nvCxnSpPr>
            <p:cNvPr id="10569" name="Google Shape;10569;p30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0" name="Google Shape;10570;p30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71" name="Google Shape;10571;p300"/>
          <p:cNvGrpSpPr/>
          <p:nvPr/>
        </p:nvGrpSpPr>
        <p:grpSpPr>
          <a:xfrm>
            <a:off x="8633434" y="2247391"/>
            <a:ext cx="221960" cy="109296"/>
            <a:chOff x="620300" y="896408"/>
            <a:chExt cx="572799" cy="297000"/>
          </a:xfrm>
        </p:grpSpPr>
        <p:cxnSp>
          <p:nvCxnSpPr>
            <p:cNvPr id="10572" name="Google Shape;10572;p30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3" name="Google Shape;10573;p30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74" name="Google Shape;10574;p300"/>
          <p:cNvGrpSpPr/>
          <p:nvPr/>
        </p:nvGrpSpPr>
        <p:grpSpPr>
          <a:xfrm>
            <a:off x="8633434" y="3076372"/>
            <a:ext cx="221960" cy="109296"/>
            <a:chOff x="620300" y="896408"/>
            <a:chExt cx="572799" cy="297000"/>
          </a:xfrm>
        </p:grpSpPr>
        <p:cxnSp>
          <p:nvCxnSpPr>
            <p:cNvPr id="10575" name="Google Shape;10575;p30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6" name="Google Shape;10576;p30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77" name="Google Shape;10577;p300"/>
          <p:cNvGrpSpPr/>
          <p:nvPr/>
        </p:nvGrpSpPr>
        <p:grpSpPr>
          <a:xfrm>
            <a:off x="8633434" y="3905352"/>
            <a:ext cx="221960" cy="109296"/>
            <a:chOff x="620300" y="896408"/>
            <a:chExt cx="572799" cy="297000"/>
          </a:xfrm>
        </p:grpSpPr>
        <p:cxnSp>
          <p:nvCxnSpPr>
            <p:cNvPr id="10578" name="Google Shape;10578;p30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79" name="Google Shape;10579;p30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80" name="Google Shape;10580;p300"/>
          <p:cNvGrpSpPr/>
          <p:nvPr/>
        </p:nvGrpSpPr>
        <p:grpSpPr>
          <a:xfrm>
            <a:off x="8633434" y="4734333"/>
            <a:ext cx="221960" cy="109296"/>
            <a:chOff x="620300" y="896408"/>
            <a:chExt cx="572799" cy="297000"/>
          </a:xfrm>
        </p:grpSpPr>
        <p:cxnSp>
          <p:nvCxnSpPr>
            <p:cNvPr id="10581" name="Google Shape;10581;p30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2" name="Google Shape;10582;p30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83" name="Google Shape;10583;p300"/>
          <p:cNvGrpSpPr/>
          <p:nvPr/>
        </p:nvGrpSpPr>
        <p:grpSpPr>
          <a:xfrm>
            <a:off x="8633434" y="5563314"/>
            <a:ext cx="221960" cy="109296"/>
            <a:chOff x="620300" y="896408"/>
            <a:chExt cx="572799" cy="297000"/>
          </a:xfrm>
        </p:grpSpPr>
        <p:cxnSp>
          <p:nvCxnSpPr>
            <p:cNvPr id="10584" name="Google Shape;10584;p30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5" name="Google Shape;10585;p30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586" name="Google Shape;10586;p300"/>
          <p:cNvGrpSpPr/>
          <p:nvPr/>
        </p:nvGrpSpPr>
        <p:grpSpPr>
          <a:xfrm>
            <a:off x="8633434" y="6392295"/>
            <a:ext cx="221960" cy="109296"/>
            <a:chOff x="620300" y="896408"/>
            <a:chExt cx="572799" cy="297000"/>
          </a:xfrm>
        </p:grpSpPr>
        <p:cxnSp>
          <p:nvCxnSpPr>
            <p:cNvPr id="10587" name="Google Shape;10587;p300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588" name="Google Shape;10588;p300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589" name="Google Shape;10589;p300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Training from scratch</a:t>
            </a:r>
            <a:endParaRPr/>
          </a:p>
        </p:txBody>
      </p:sp>
      <p:sp>
        <p:nvSpPr>
          <p:cNvPr id="10590" name="Google Shape;10590;p300"/>
          <p:cNvSpPr/>
          <p:nvPr/>
        </p:nvSpPr>
        <p:spPr>
          <a:xfrm>
            <a:off x="10599803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1" name="Google Shape;10591;p300"/>
          <p:cNvSpPr/>
          <p:nvPr/>
        </p:nvSpPr>
        <p:spPr>
          <a:xfrm>
            <a:off x="10599803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2" name="Google Shape;10592;p300"/>
          <p:cNvSpPr/>
          <p:nvPr/>
        </p:nvSpPr>
        <p:spPr>
          <a:xfrm>
            <a:off x="10599803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3" name="Google Shape;10593;p300"/>
          <p:cNvSpPr/>
          <p:nvPr/>
        </p:nvSpPr>
        <p:spPr>
          <a:xfrm>
            <a:off x="10599803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94" name="Google Shape;10594;p300"/>
          <p:cNvSpPr txBox="1"/>
          <p:nvPr/>
        </p:nvSpPr>
        <p:spPr>
          <a:xfrm>
            <a:off x="10504462" y="981695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595" name="Google Shape;10595;p300"/>
          <p:cNvSpPr txBox="1"/>
          <p:nvPr/>
        </p:nvSpPr>
        <p:spPr>
          <a:xfrm>
            <a:off x="10504462" y="22473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596" name="Google Shape;10596;p300"/>
          <p:cNvSpPr txBox="1"/>
          <p:nvPr/>
        </p:nvSpPr>
        <p:spPr>
          <a:xfrm>
            <a:off x="10504462" y="34908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597" name="Google Shape;10597;p300"/>
          <p:cNvSpPr txBox="1"/>
          <p:nvPr/>
        </p:nvSpPr>
        <p:spPr>
          <a:xfrm>
            <a:off x="10504462" y="4734308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10598" name="Google Shape;10598;p300"/>
          <p:cNvCxnSpPr>
            <a:stCxn id="10501" idx="6"/>
            <a:endCxn id="10512" idx="2"/>
          </p:cNvCxnSpPr>
          <p:nvPr/>
        </p:nvCxnSpPr>
        <p:spPr>
          <a:xfrm>
            <a:off x="2950494" y="1702525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99" name="Google Shape;10599;p300"/>
          <p:cNvCxnSpPr>
            <a:stCxn id="10503" idx="6"/>
            <a:endCxn id="10509" idx="2"/>
          </p:cNvCxnSpPr>
          <p:nvPr/>
        </p:nvCxnSpPr>
        <p:spPr>
          <a:xfrm flipH="1" rot="10800000">
            <a:off x="2950494" y="1702467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0" name="Google Shape;10600;p300"/>
          <p:cNvCxnSpPr>
            <a:stCxn id="10503" idx="6"/>
            <a:endCxn id="10510" idx="2"/>
          </p:cNvCxnSpPr>
          <p:nvPr/>
        </p:nvCxnSpPr>
        <p:spPr>
          <a:xfrm>
            <a:off x="2950494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1" name="Google Shape;10601;p300"/>
          <p:cNvCxnSpPr/>
          <p:nvPr/>
        </p:nvCxnSpPr>
        <p:spPr>
          <a:xfrm>
            <a:off x="2950637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2" name="Google Shape;10602;p300"/>
          <p:cNvCxnSpPr>
            <a:stCxn id="10501" idx="6"/>
            <a:endCxn id="10511" idx="2"/>
          </p:cNvCxnSpPr>
          <p:nvPr/>
        </p:nvCxnSpPr>
        <p:spPr>
          <a:xfrm>
            <a:off x="2950494" y="1702525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3" name="Google Shape;10603;p300"/>
          <p:cNvCxnSpPr>
            <a:stCxn id="10504" idx="6"/>
            <a:endCxn id="10509" idx="2"/>
          </p:cNvCxnSpPr>
          <p:nvPr/>
        </p:nvCxnSpPr>
        <p:spPr>
          <a:xfrm flipH="1" rot="10800000">
            <a:off x="2950494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4" name="Google Shape;10604;p300"/>
          <p:cNvCxnSpPr>
            <a:stCxn id="10504" idx="6"/>
            <a:endCxn id="10510" idx="2"/>
          </p:cNvCxnSpPr>
          <p:nvPr/>
        </p:nvCxnSpPr>
        <p:spPr>
          <a:xfrm>
            <a:off x="2950494" y="29459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5" name="Google Shape;10605;p300"/>
          <p:cNvCxnSpPr>
            <a:stCxn id="10502" idx="6"/>
            <a:endCxn id="10511" idx="2"/>
          </p:cNvCxnSpPr>
          <p:nvPr/>
        </p:nvCxnSpPr>
        <p:spPr>
          <a:xfrm>
            <a:off x="2950494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6" name="Google Shape;10606;p300"/>
          <p:cNvCxnSpPr>
            <a:stCxn id="10502" idx="6"/>
            <a:endCxn id="10512" idx="2"/>
          </p:cNvCxnSpPr>
          <p:nvPr/>
        </p:nvCxnSpPr>
        <p:spPr>
          <a:xfrm flipH="1" rot="10800000">
            <a:off x="2950494" y="2945938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7" name="Google Shape;10607;p300"/>
          <p:cNvCxnSpPr/>
          <p:nvPr/>
        </p:nvCxnSpPr>
        <p:spPr>
          <a:xfrm>
            <a:off x="4913897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8" name="Google Shape;10608;p300"/>
          <p:cNvCxnSpPr/>
          <p:nvPr/>
        </p:nvCxnSpPr>
        <p:spPr>
          <a:xfrm flipH="1" rot="10800000">
            <a:off x="4913897" y="1702479"/>
            <a:ext cx="15345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09" name="Google Shape;10609;p300"/>
          <p:cNvCxnSpPr/>
          <p:nvPr/>
        </p:nvCxnSpPr>
        <p:spPr>
          <a:xfrm flipH="1" rot="10800000">
            <a:off x="4913897" y="294600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0" name="Google Shape;10610;p300"/>
          <p:cNvCxnSpPr/>
          <p:nvPr/>
        </p:nvCxnSpPr>
        <p:spPr>
          <a:xfrm>
            <a:off x="4913897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1" name="Google Shape;10611;p300"/>
          <p:cNvCxnSpPr/>
          <p:nvPr/>
        </p:nvCxnSpPr>
        <p:spPr>
          <a:xfrm>
            <a:off x="4913897" y="1702565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2" name="Google Shape;10612;p300"/>
          <p:cNvCxnSpPr/>
          <p:nvPr/>
        </p:nvCxnSpPr>
        <p:spPr>
          <a:xfrm>
            <a:off x="4913897" y="294603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3" name="Google Shape;10613;p300"/>
          <p:cNvCxnSpPr/>
          <p:nvPr/>
        </p:nvCxnSpPr>
        <p:spPr>
          <a:xfrm>
            <a:off x="4913897" y="418950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4" name="Google Shape;10614;p300"/>
          <p:cNvCxnSpPr/>
          <p:nvPr/>
        </p:nvCxnSpPr>
        <p:spPr>
          <a:xfrm flipH="1" rot="10800000">
            <a:off x="4913897" y="4189479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5" name="Google Shape;10615;p300"/>
          <p:cNvCxnSpPr/>
          <p:nvPr/>
        </p:nvCxnSpPr>
        <p:spPr>
          <a:xfrm>
            <a:off x="4913897" y="1702565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6" name="Google Shape;10616;p300"/>
          <p:cNvCxnSpPr/>
          <p:nvPr/>
        </p:nvCxnSpPr>
        <p:spPr>
          <a:xfrm flipH="1" rot="10800000">
            <a:off x="4913897" y="1702508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7" name="Google Shape;10617;p300"/>
          <p:cNvCxnSpPr/>
          <p:nvPr/>
        </p:nvCxnSpPr>
        <p:spPr>
          <a:xfrm>
            <a:off x="4913897" y="4189508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8" name="Google Shape;10618;p300"/>
          <p:cNvCxnSpPr/>
          <p:nvPr/>
        </p:nvCxnSpPr>
        <p:spPr>
          <a:xfrm>
            <a:off x="4913897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19" name="Google Shape;10619;p300"/>
          <p:cNvCxnSpPr/>
          <p:nvPr/>
        </p:nvCxnSpPr>
        <p:spPr>
          <a:xfrm>
            <a:off x="4913897" y="1702565"/>
            <a:ext cx="15345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0" name="Google Shape;10620;p300"/>
          <p:cNvCxnSpPr/>
          <p:nvPr/>
        </p:nvCxnSpPr>
        <p:spPr>
          <a:xfrm flipH="1" rot="10800000">
            <a:off x="4913897" y="1702537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1" name="Google Shape;10621;p300"/>
          <p:cNvCxnSpPr/>
          <p:nvPr/>
        </p:nvCxnSpPr>
        <p:spPr>
          <a:xfrm>
            <a:off x="4913897" y="2946037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2" name="Google Shape;10622;p300"/>
          <p:cNvCxnSpPr/>
          <p:nvPr/>
        </p:nvCxnSpPr>
        <p:spPr>
          <a:xfrm>
            <a:off x="4913897" y="5432979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3" name="Google Shape;10623;p300"/>
          <p:cNvCxnSpPr/>
          <p:nvPr/>
        </p:nvCxnSpPr>
        <p:spPr>
          <a:xfrm flipH="1" rot="10800000">
            <a:off x="4913897" y="2945979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4" name="Google Shape;10624;p300"/>
          <p:cNvCxnSpPr>
            <a:stCxn id="10529" idx="2"/>
            <a:endCxn id="10521" idx="6"/>
          </p:cNvCxnSpPr>
          <p:nvPr/>
        </p:nvCxnSpPr>
        <p:spPr>
          <a:xfrm rot="10800000">
            <a:off x="6888757" y="1702522"/>
            <a:ext cx="1638300" cy="2279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5" name="Google Shape;10625;p300"/>
          <p:cNvCxnSpPr>
            <a:stCxn id="10532" idx="2"/>
            <a:endCxn id="10521" idx="6"/>
          </p:cNvCxnSpPr>
          <p:nvPr/>
        </p:nvCxnSpPr>
        <p:spPr>
          <a:xfrm rot="10800000">
            <a:off x="6888757" y="1702603"/>
            <a:ext cx="1638300" cy="310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6" name="Google Shape;10626;p300"/>
          <p:cNvCxnSpPr>
            <a:stCxn id="10530" idx="2"/>
            <a:endCxn id="10521" idx="6"/>
          </p:cNvCxnSpPr>
          <p:nvPr/>
        </p:nvCxnSpPr>
        <p:spPr>
          <a:xfrm rot="10800000">
            <a:off x="6888757" y="1702384"/>
            <a:ext cx="1638300" cy="393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7" name="Google Shape;10627;p300"/>
          <p:cNvCxnSpPr>
            <a:stCxn id="10531" idx="2"/>
            <a:endCxn id="10521" idx="6"/>
          </p:cNvCxnSpPr>
          <p:nvPr/>
        </p:nvCxnSpPr>
        <p:spPr>
          <a:xfrm rot="10800000">
            <a:off x="6888757" y="1702464"/>
            <a:ext cx="1638300" cy="476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8" name="Google Shape;10628;p300"/>
          <p:cNvCxnSpPr>
            <a:endCxn id="10524" idx="6"/>
          </p:cNvCxnSpPr>
          <p:nvPr/>
        </p:nvCxnSpPr>
        <p:spPr>
          <a:xfrm flipH="1">
            <a:off x="6888712" y="676196"/>
            <a:ext cx="1638300" cy="2269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29" name="Google Shape;10629;p300"/>
          <p:cNvCxnSpPr>
            <a:stCxn id="10528" idx="2"/>
            <a:endCxn id="10524" idx="6"/>
          </p:cNvCxnSpPr>
          <p:nvPr/>
        </p:nvCxnSpPr>
        <p:spPr>
          <a:xfrm flipH="1">
            <a:off x="6888757" y="1495280"/>
            <a:ext cx="1638300" cy="14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0" name="Google Shape;10630;p300"/>
          <p:cNvCxnSpPr>
            <a:stCxn id="10529" idx="2"/>
            <a:endCxn id="10524" idx="6"/>
          </p:cNvCxnSpPr>
          <p:nvPr/>
        </p:nvCxnSpPr>
        <p:spPr>
          <a:xfrm rot="10800000">
            <a:off x="6888757" y="2946022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1" name="Google Shape;10631;p300"/>
          <p:cNvCxnSpPr>
            <a:stCxn id="10527" idx="2"/>
            <a:endCxn id="10521" idx="6"/>
          </p:cNvCxnSpPr>
          <p:nvPr/>
        </p:nvCxnSpPr>
        <p:spPr>
          <a:xfrm rot="10800000">
            <a:off x="6888757" y="1702441"/>
            <a:ext cx="1638300" cy="14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2" name="Google Shape;10632;p300"/>
          <p:cNvCxnSpPr>
            <a:stCxn id="10526" idx="2"/>
            <a:endCxn id="10521" idx="6"/>
          </p:cNvCxnSpPr>
          <p:nvPr/>
        </p:nvCxnSpPr>
        <p:spPr>
          <a:xfrm rot="10800000">
            <a:off x="6888757" y="1702661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3" name="Google Shape;10633;p300"/>
          <p:cNvCxnSpPr>
            <a:stCxn id="10530" idx="2"/>
            <a:endCxn id="10524" idx="6"/>
          </p:cNvCxnSpPr>
          <p:nvPr/>
        </p:nvCxnSpPr>
        <p:spPr>
          <a:xfrm rot="10800000">
            <a:off x="6888757" y="2945884"/>
            <a:ext cx="1638300" cy="269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4" name="Google Shape;10634;p300"/>
          <p:cNvCxnSpPr>
            <a:stCxn id="10532" idx="2"/>
            <a:endCxn id="10524" idx="6"/>
          </p:cNvCxnSpPr>
          <p:nvPr/>
        </p:nvCxnSpPr>
        <p:spPr>
          <a:xfrm rot="10800000">
            <a:off x="6888757" y="2946103"/>
            <a:ext cx="16383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5" name="Google Shape;10635;p300"/>
          <p:cNvCxnSpPr/>
          <p:nvPr/>
        </p:nvCxnSpPr>
        <p:spPr>
          <a:xfrm rot="10800000">
            <a:off x="6888757" y="2946062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6" name="Google Shape;10636;p300"/>
          <p:cNvCxnSpPr>
            <a:stCxn id="10531" idx="2"/>
            <a:endCxn id="10524" idx="6"/>
          </p:cNvCxnSpPr>
          <p:nvPr/>
        </p:nvCxnSpPr>
        <p:spPr>
          <a:xfrm rot="10800000">
            <a:off x="6888757" y="2945964"/>
            <a:ext cx="1638300" cy="352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7" name="Google Shape;10637;p300"/>
          <p:cNvCxnSpPr/>
          <p:nvPr/>
        </p:nvCxnSpPr>
        <p:spPr>
          <a:xfrm rot="10800000">
            <a:off x="6889437" y="5433005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8" name="Google Shape;10638;p300"/>
          <p:cNvCxnSpPr/>
          <p:nvPr/>
        </p:nvCxnSpPr>
        <p:spPr>
          <a:xfrm rot="10800000">
            <a:off x="6889437" y="5432924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39" name="Google Shape;10639;p300"/>
          <p:cNvCxnSpPr/>
          <p:nvPr/>
        </p:nvCxnSpPr>
        <p:spPr>
          <a:xfrm rot="10800000">
            <a:off x="6889437" y="4189643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0" name="Google Shape;10640;p300"/>
          <p:cNvCxnSpPr/>
          <p:nvPr/>
        </p:nvCxnSpPr>
        <p:spPr>
          <a:xfrm flipH="1">
            <a:off x="6889437" y="398226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1" name="Google Shape;10641;p300"/>
          <p:cNvCxnSpPr/>
          <p:nvPr/>
        </p:nvCxnSpPr>
        <p:spPr>
          <a:xfrm rot="10800000">
            <a:off x="6889437" y="294598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2" name="Google Shape;10642;p300"/>
          <p:cNvCxnSpPr/>
          <p:nvPr/>
        </p:nvCxnSpPr>
        <p:spPr>
          <a:xfrm flipH="1">
            <a:off x="6890797" y="2314306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3" name="Google Shape;10643;p300"/>
          <p:cNvCxnSpPr/>
          <p:nvPr/>
        </p:nvCxnSpPr>
        <p:spPr>
          <a:xfrm flipH="1">
            <a:off x="6889437" y="1495320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4" name="Google Shape;10644;p300"/>
          <p:cNvCxnSpPr/>
          <p:nvPr/>
        </p:nvCxnSpPr>
        <p:spPr>
          <a:xfrm flipH="1">
            <a:off x="6889437" y="666340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5" name="Google Shape;10645;p300"/>
          <p:cNvCxnSpPr/>
          <p:nvPr/>
        </p:nvCxnSpPr>
        <p:spPr>
          <a:xfrm flipH="1">
            <a:off x="6889437" y="3153282"/>
            <a:ext cx="1638300" cy="2279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6" name="Google Shape;10646;p300"/>
          <p:cNvCxnSpPr/>
          <p:nvPr/>
        </p:nvCxnSpPr>
        <p:spPr>
          <a:xfrm flipH="1">
            <a:off x="6889437" y="2324301"/>
            <a:ext cx="1638300" cy="3108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7" name="Google Shape;10647;p300"/>
          <p:cNvCxnSpPr/>
          <p:nvPr/>
        </p:nvCxnSpPr>
        <p:spPr>
          <a:xfrm flipH="1">
            <a:off x="6889437" y="1495320"/>
            <a:ext cx="1638300" cy="3937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8" name="Google Shape;10648;p300"/>
          <p:cNvCxnSpPr/>
          <p:nvPr/>
        </p:nvCxnSpPr>
        <p:spPr>
          <a:xfrm flipH="1">
            <a:off x="6889437" y="666340"/>
            <a:ext cx="1638300" cy="4766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49" name="Google Shape;10649;p300"/>
          <p:cNvCxnSpPr/>
          <p:nvPr/>
        </p:nvCxnSpPr>
        <p:spPr>
          <a:xfrm rot="10800000">
            <a:off x="6889437" y="4189614"/>
            <a:ext cx="1638300" cy="2269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0" name="Google Shape;10650;p300"/>
          <p:cNvCxnSpPr/>
          <p:nvPr/>
        </p:nvCxnSpPr>
        <p:spPr>
          <a:xfrm rot="10800000">
            <a:off x="6889437" y="4189424"/>
            <a:ext cx="1638300" cy="14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1" name="Google Shape;10651;p300"/>
          <p:cNvCxnSpPr/>
          <p:nvPr/>
        </p:nvCxnSpPr>
        <p:spPr>
          <a:xfrm flipH="1">
            <a:off x="6889437" y="3153282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2" name="Google Shape;10652;p300"/>
          <p:cNvCxnSpPr/>
          <p:nvPr/>
        </p:nvCxnSpPr>
        <p:spPr>
          <a:xfrm flipH="1">
            <a:off x="6889437" y="3982262"/>
            <a:ext cx="1638300" cy="1450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3" name="Google Shape;10653;p300"/>
          <p:cNvCxnSpPr/>
          <p:nvPr/>
        </p:nvCxnSpPr>
        <p:spPr>
          <a:xfrm flipH="1">
            <a:off x="6889437" y="4811243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4" name="Google Shape;10654;p300"/>
          <p:cNvCxnSpPr/>
          <p:nvPr/>
        </p:nvCxnSpPr>
        <p:spPr>
          <a:xfrm flipH="1">
            <a:off x="6889437" y="1495320"/>
            <a:ext cx="1638300" cy="2694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5" name="Google Shape;10655;p300"/>
          <p:cNvCxnSpPr/>
          <p:nvPr/>
        </p:nvCxnSpPr>
        <p:spPr>
          <a:xfrm flipH="1">
            <a:off x="6889437" y="2324301"/>
            <a:ext cx="16383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6" name="Google Shape;10656;p300"/>
          <p:cNvCxnSpPr/>
          <p:nvPr/>
        </p:nvCxnSpPr>
        <p:spPr>
          <a:xfrm flipH="1">
            <a:off x="6889437" y="3153282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57" name="Google Shape;10657;p300"/>
          <p:cNvCxnSpPr/>
          <p:nvPr/>
        </p:nvCxnSpPr>
        <p:spPr>
          <a:xfrm flipH="1">
            <a:off x="6889437" y="666340"/>
            <a:ext cx="1638300" cy="3523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658" name="Google Shape;10658;p300"/>
          <p:cNvGrpSpPr/>
          <p:nvPr/>
        </p:nvGrpSpPr>
        <p:grpSpPr>
          <a:xfrm>
            <a:off x="8961215" y="666355"/>
            <a:ext cx="1640281" cy="5802965"/>
            <a:chOff x="5217475" y="642400"/>
            <a:chExt cx="1206000" cy="4267200"/>
          </a:xfrm>
        </p:grpSpPr>
        <p:cxnSp>
          <p:nvCxnSpPr>
            <p:cNvPr id="10659" name="Google Shape;10659;p300"/>
            <p:cNvCxnSpPr/>
            <p:nvPr/>
          </p:nvCxnSpPr>
          <p:spPr>
            <a:xfrm>
              <a:off x="5218975" y="6424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0" name="Google Shape;10660;p300"/>
            <p:cNvCxnSpPr/>
            <p:nvPr/>
          </p:nvCxnSpPr>
          <p:spPr>
            <a:xfrm>
              <a:off x="5218975" y="12520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1" name="Google Shape;10661;p300"/>
            <p:cNvCxnSpPr/>
            <p:nvPr/>
          </p:nvCxnSpPr>
          <p:spPr>
            <a:xfrm>
              <a:off x="5218975" y="1861600"/>
              <a:ext cx="1204500" cy="457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2" name="Google Shape;10662;p300"/>
            <p:cNvCxnSpPr/>
            <p:nvPr/>
          </p:nvCxnSpPr>
          <p:spPr>
            <a:xfrm flipH="1" rot="10800000">
              <a:off x="5218975" y="23188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3" name="Google Shape;10663;p300"/>
            <p:cNvCxnSpPr/>
            <p:nvPr/>
          </p:nvCxnSpPr>
          <p:spPr>
            <a:xfrm>
              <a:off x="5218975" y="30808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4" name="Google Shape;10664;p300"/>
            <p:cNvCxnSpPr/>
            <p:nvPr/>
          </p:nvCxnSpPr>
          <p:spPr>
            <a:xfrm flipH="1" rot="10800000">
              <a:off x="5217975" y="3240550"/>
              <a:ext cx="1204500" cy="457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5" name="Google Shape;10665;p300"/>
            <p:cNvCxnSpPr/>
            <p:nvPr/>
          </p:nvCxnSpPr>
          <p:spPr>
            <a:xfrm flipH="1" rot="10800000">
              <a:off x="5218975" y="41476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6" name="Google Shape;10666;p300"/>
            <p:cNvCxnSpPr/>
            <p:nvPr/>
          </p:nvCxnSpPr>
          <p:spPr>
            <a:xfrm flipH="1" rot="10800000">
              <a:off x="5218975" y="41476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7" name="Google Shape;10667;p300"/>
            <p:cNvCxnSpPr/>
            <p:nvPr/>
          </p:nvCxnSpPr>
          <p:spPr>
            <a:xfrm flipH="1" rot="10800000">
              <a:off x="5218975" y="1404400"/>
              <a:ext cx="1204500" cy="1676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8" name="Google Shape;10668;p300"/>
            <p:cNvCxnSpPr/>
            <p:nvPr/>
          </p:nvCxnSpPr>
          <p:spPr>
            <a:xfrm flipH="1" rot="10800000">
              <a:off x="5218975" y="1404400"/>
              <a:ext cx="1204500" cy="2286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9" name="Google Shape;10669;p300"/>
            <p:cNvCxnSpPr/>
            <p:nvPr/>
          </p:nvCxnSpPr>
          <p:spPr>
            <a:xfrm flipH="1" rot="10800000">
              <a:off x="5218975" y="1404400"/>
              <a:ext cx="1204500" cy="2895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0" name="Google Shape;10670;p300"/>
            <p:cNvCxnSpPr/>
            <p:nvPr/>
          </p:nvCxnSpPr>
          <p:spPr>
            <a:xfrm flipH="1" rot="10800000">
              <a:off x="5218975" y="1404400"/>
              <a:ext cx="1204500" cy="3505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1" name="Google Shape;10671;p300"/>
            <p:cNvCxnSpPr/>
            <p:nvPr/>
          </p:nvCxnSpPr>
          <p:spPr>
            <a:xfrm>
              <a:off x="5218975" y="649600"/>
              <a:ext cx="1204500" cy="1669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2" name="Google Shape;10672;p300"/>
            <p:cNvCxnSpPr/>
            <p:nvPr/>
          </p:nvCxnSpPr>
          <p:spPr>
            <a:xfrm>
              <a:off x="5218975" y="1252000"/>
              <a:ext cx="1204500" cy="1066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3" name="Google Shape;10673;p300"/>
            <p:cNvCxnSpPr/>
            <p:nvPr/>
          </p:nvCxnSpPr>
          <p:spPr>
            <a:xfrm flipH="1" rot="10800000">
              <a:off x="5218975" y="23188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4" name="Google Shape;10674;p300"/>
            <p:cNvCxnSpPr/>
            <p:nvPr/>
          </p:nvCxnSpPr>
          <p:spPr>
            <a:xfrm flipH="1" rot="10800000">
              <a:off x="5218975" y="1404400"/>
              <a:ext cx="1204500" cy="1066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5" name="Google Shape;10675;p300"/>
            <p:cNvCxnSpPr/>
            <p:nvPr/>
          </p:nvCxnSpPr>
          <p:spPr>
            <a:xfrm flipH="1" rot="10800000">
              <a:off x="5218975" y="1404400"/>
              <a:ext cx="1204500" cy="457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6" name="Google Shape;10676;p300"/>
            <p:cNvCxnSpPr/>
            <p:nvPr/>
          </p:nvCxnSpPr>
          <p:spPr>
            <a:xfrm flipH="1" rot="10800000">
              <a:off x="5218975" y="2318800"/>
              <a:ext cx="1204500" cy="1981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7" name="Google Shape;10677;p300"/>
            <p:cNvCxnSpPr/>
            <p:nvPr/>
          </p:nvCxnSpPr>
          <p:spPr>
            <a:xfrm flipH="1" rot="10800000">
              <a:off x="5218975" y="2318800"/>
              <a:ext cx="1204500" cy="1371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8" name="Google Shape;10678;p300"/>
            <p:cNvCxnSpPr/>
            <p:nvPr/>
          </p:nvCxnSpPr>
          <p:spPr>
            <a:xfrm flipH="1" rot="10800000">
              <a:off x="5218975" y="23188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79" name="Google Shape;10679;p300"/>
            <p:cNvCxnSpPr/>
            <p:nvPr/>
          </p:nvCxnSpPr>
          <p:spPr>
            <a:xfrm flipH="1" rot="10800000">
              <a:off x="5218975" y="2318800"/>
              <a:ext cx="1204500" cy="2590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0" name="Google Shape;10680;p300"/>
            <p:cNvCxnSpPr/>
            <p:nvPr/>
          </p:nvCxnSpPr>
          <p:spPr>
            <a:xfrm flipH="1" rot="10800000">
              <a:off x="5218475" y="41476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1" name="Google Shape;10681;p300"/>
            <p:cNvCxnSpPr/>
            <p:nvPr/>
          </p:nvCxnSpPr>
          <p:spPr>
            <a:xfrm flipH="1" rot="10800000">
              <a:off x="5218475" y="41476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2" name="Google Shape;10682;p300"/>
            <p:cNvCxnSpPr/>
            <p:nvPr/>
          </p:nvCxnSpPr>
          <p:spPr>
            <a:xfrm flipH="1" rot="10800000">
              <a:off x="5218475" y="3233200"/>
              <a:ext cx="1204500" cy="457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3" name="Google Shape;10683;p300"/>
            <p:cNvCxnSpPr/>
            <p:nvPr/>
          </p:nvCxnSpPr>
          <p:spPr>
            <a:xfrm>
              <a:off x="5218475" y="30808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4" name="Google Shape;10684;p300"/>
            <p:cNvCxnSpPr/>
            <p:nvPr/>
          </p:nvCxnSpPr>
          <p:spPr>
            <a:xfrm flipH="1" rot="10800000">
              <a:off x="5218475" y="23188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5" name="Google Shape;10685;p300"/>
            <p:cNvCxnSpPr/>
            <p:nvPr/>
          </p:nvCxnSpPr>
          <p:spPr>
            <a:xfrm>
              <a:off x="5217475" y="1854250"/>
              <a:ext cx="1204500" cy="457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6" name="Google Shape;10686;p300"/>
            <p:cNvCxnSpPr/>
            <p:nvPr/>
          </p:nvCxnSpPr>
          <p:spPr>
            <a:xfrm>
              <a:off x="5218475" y="1252000"/>
              <a:ext cx="1204500" cy="152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7" name="Google Shape;10687;p300"/>
            <p:cNvCxnSpPr/>
            <p:nvPr/>
          </p:nvCxnSpPr>
          <p:spPr>
            <a:xfrm>
              <a:off x="5218475" y="6424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8" name="Google Shape;10688;p300"/>
            <p:cNvCxnSpPr/>
            <p:nvPr/>
          </p:nvCxnSpPr>
          <p:spPr>
            <a:xfrm>
              <a:off x="5218475" y="2471200"/>
              <a:ext cx="1204500" cy="16764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89" name="Google Shape;10689;p300"/>
            <p:cNvCxnSpPr/>
            <p:nvPr/>
          </p:nvCxnSpPr>
          <p:spPr>
            <a:xfrm>
              <a:off x="5218475" y="1861600"/>
              <a:ext cx="1204500" cy="2286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0" name="Google Shape;10690;p300"/>
            <p:cNvCxnSpPr/>
            <p:nvPr/>
          </p:nvCxnSpPr>
          <p:spPr>
            <a:xfrm>
              <a:off x="5218475" y="1252000"/>
              <a:ext cx="1204500" cy="2895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1" name="Google Shape;10691;p300"/>
            <p:cNvCxnSpPr/>
            <p:nvPr/>
          </p:nvCxnSpPr>
          <p:spPr>
            <a:xfrm>
              <a:off x="5218475" y="642400"/>
              <a:ext cx="1204500" cy="3505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2" name="Google Shape;10692;p300"/>
            <p:cNvCxnSpPr/>
            <p:nvPr/>
          </p:nvCxnSpPr>
          <p:spPr>
            <a:xfrm flipH="1" rot="10800000">
              <a:off x="5218475" y="3233200"/>
              <a:ext cx="1204500" cy="1669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3" name="Google Shape;10693;p300"/>
            <p:cNvCxnSpPr/>
            <p:nvPr/>
          </p:nvCxnSpPr>
          <p:spPr>
            <a:xfrm flipH="1" rot="10800000">
              <a:off x="5218475" y="3233200"/>
              <a:ext cx="1204500" cy="1066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4" name="Google Shape;10694;p300"/>
            <p:cNvCxnSpPr/>
            <p:nvPr/>
          </p:nvCxnSpPr>
          <p:spPr>
            <a:xfrm>
              <a:off x="5218475" y="24712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5" name="Google Shape;10695;p300"/>
            <p:cNvCxnSpPr/>
            <p:nvPr/>
          </p:nvCxnSpPr>
          <p:spPr>
            <a:xfrm>
              <a:off x="5218475" y="3080800"/>
              <a:ext cx="1204500" cy="1066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6" name="Google Shape;10696;p300"/>
            <p:cNvCxnSpPr/>
            <p:nvPr/>
          </p:nvCxnSpPr>
          <p:spPr>
            <a:xfrm>
              <a:off x="5218475" y="3690400"/>
              <a:ext cx="1204500" cy="457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7" name="Google Shape;10697;p300"/>
            <p:cNvCxnSpPr/>
            <p:nvPr/>
          </p:nvCxnSpPr>
          <p:spPr>
            <a:xfrm>
              <a:off x="5218475" y="1252000"/>
              <a:ext cx="1204500" cy="19812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8" name="Google Shape;10698;p300"/>
            <p:cNvCxnSpPr/>
            <p:nvPr/>
          </p:nvCxnSpPr>
          <p:spPr>
            <a:xfrm>
              <a:off x="5218475" y="1861600"/>
              <a:ext cx="1204500" cy="13716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99" name="Google Shape;10699;p300"/>
            <p:cNvCxnSpPr/>
            <p:nvPr/>
          </p:nvCxnSpPr>
          <p:spPr>
            <a:xfrm>
              <a:off x="5218475" y="2471200"/>
              <a:ext cx="1204500" cy="7620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00" name="Google Shape;10700;p300"/>
            <p:cNvCxnSpPr/>
            <p:nvPr/>
          </p:nvCxnSpPr>
          <p:spPr>
            <a:xfrm>
              <a:off x="5218475" y="642400"/>
              <a:ext cx="1204500" cy="2590800"/>
            </a:xfrm>
            <a:prstGeom prst="straightConnector1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0704" name="Shape 10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05" name="Google Shape;10705;p301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6" name="Google Shape;10706;p301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7" name="Google Shape;10707;p301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8" name="Google Shape;10708;p301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09" name="Google Shape;10709;p301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710" name="Google Shape;10710;p301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1" name="Google Shape;10711;p301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2" name="Google Shape;10712;p301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3" name="Google Shape;10713;p301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14" name="Google Shape;10714;p301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15" name="Google Shape;10715;p301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16" name="Google Shape;10716;p301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17" name="Google Shape;10717;p301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18" name="Google Shape;10718;p301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19" name="Google Shape;10719;p301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0" name="Google Shape;10720;p301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21" name="Google Shape;10721;p301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22" name="Google Shape;10722;p301"/>
          <p:cNvCxnSpPr>
            <a:stCxn id="10710" idx="6"/>
            <a:endCxn id="10718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3" name="Google Shape;10723;p301"/>
          <p:cNvCxnSpPr>
            <a:stCxn id="10711" idx="6"/>
            <a:endCxn id="10718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4" name="Google Shape;10724;p301"/>
          <p:cNvCxnSpPr>
            <a:endCxn id="10721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5" name="Google Shape;10725;p301"/>
          <p:cNvCxnSpPr>
            <a:stCxn id="10713" idx="6"/>
            <a:endCxn id="10721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6" name="Google Shape;10726;p301"/>
          <p:cNvCxnSpPr>
            <a:endCxn id="10719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7" name="Google Shape;10727;p301"/>
          <p:cNvCxnSpPr>
            <a:stCxn id="10713" idx="6"/>
            <a:endCxn id="10720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8" name="Google Shape;10728;p301"/>
          <p:cNvCxnSpPr>
            <a:stCxn id="10712" idx="6"/>
            <a:endCxn id="10720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29" name="Google Shape;10729;p301"/>
          <p:cNvCxnSpPr>
            <a:stCxn id="10711" idx="6"/>
            <a:endCxn id="10719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30" name="Google Shape;10730;p301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1" name="Google Shape;10731;p301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2" name="Google Shape;10732;p301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33" name="Google Shape;10733;p301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34" name="Google Shape;10734;p301"/>
          <p:cNvCxnSpPr/>
          <p:nvPr/>
        </p:nvCxnSpPr>
        <p:spPr>
          <a:xfrm>
            <a:off x="4919745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5" name="Google Shape;10735;p301"/>
          <p:cNvCxnSpPr>
            <a:stCxn id="10721" idx="6"/>
            <a:endCxn id="10730" idx="2"/>
          </p:cNvCxnSpPr>
          <p:nvPr/>
        </p:nvCxnSpPr>
        <p:spPr>
          <a:xfrm flipH="1" rot="10800000">
            <a:off x="4919603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6" name="Google Shape;10736;p301"/>
          <p:cNvCxnSpPr/>
          <p:nvPr/>
        </p:nvCxnSpPr>
        <p:spPr>
          <a:xfrm>
            <a:off x="4919745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7" name="Google Shape;10737;p301"/>
          <p:cNvCxnSpPr>
            <a:endCxn id="10733" idx="2"/>
          </p:cNvCxnSpPr>
          <p:nvPr/>
        </p:nvCxnSpPr>
        <p:spPr>
          <a:xfrm>
            <a:off x="4919812" y="17024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8" name="Google Shape;10738;p301"/>
          <p:cNvCxnSpPr>
            <a:stCxn id="10719" idx="6"/>
            <a:endCxn id="10731" idx="2"/>
          </p:cNvCxnSpPr>
          <p:nvPr/>
        </p:nvCxnSpPr>
        <p:spPr>
          <a:xfrm>
            <a:off x="4919603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39" name="Google Shape;10739;p301"/>
          <p:cNvCxnSpPr>
            <a:endCxn id="10732" idx="2"/>
          </p:cNvCxnSpPr>
          <p:nvPr/>
        </p:nvCxnSpPr>
        <p:spPr>
          <a:xfrm>
            <a:off x="4919812" y="418943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0" name="Google Shape;10740;p301"/>
          <p:cNvCxnSpPr>
            <a:stCxn id="10720" idx="6"/>
            <a:endCxn id="10732" idx="2"/>
          </p:cNvCxnSpPr>
          <p:nvPr/>
        </p:nvCxnSpPr>
        <p:spPr>
          <a:xfrm>
            <a:off x="4919603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41" name="Google Shape;10741;p301"/>
          <p:cNvCxnSpPr>
            <a:stCxn id="10720" idx="6"/>
            <a:endCxn id="10731" idx="2"/>
          </p:cNvCxnSpPr>
          <p:nvPr/>
        </p:nvCxnSpPr>
        <p:spPr>
          <a:xfrm flipH="1" rot="10800000">
            <a:off x="4919603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742" name="Google Shape;10742;p301"/>
          <p:cNvSpPr/>
          <p:nvPr/>
        </p:nvSpPr>
        <p:spPr>
          <a:xfrm>
            <a:off x="8527057" y="449099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3" name="Google Shape;10743;p301"/>
          <p:cNvSpPr/>
          <p:nvPr/>
        </p:nvSpPr>
        <p:spPr>
          <a:xfrm>
            <a:off x="8527057" y="210706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4" name="Google Shape;10744;p301"/>
          <p:cNvSpPr/>
          <p:nvPr/>
        </p:nvSpPr>
        <p:spPr>
          <a:xfrm>
            <a:off x="8527057" y="2936041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5" name="Google Shape;10745;p301"/>
          <p:cNvSpPr/>
          <p:nvPr/>
        </p:nvSpPr>
        <p:spPr>
          <a:xfrm>
            <a:off x="8527057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6" name="Google Shape;10746;p301"/>
          <p:cNvSpPr/>
          <p:nvPr/>
        </p:nvSpPr>
        <p:spPr>
          <a:xfrm>
            <a:off x="8527057" y="376502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7" name="Google Shape;10747;p301"/>
          <p:cNvSpPr/>
          <p:nvPr/>
        </p:nvSpPr>
        <p:spPr>
          <a:xfrm>
            <a:off x="8527057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8" name="Google Shape;10748;p301"/>
          <p:cNvSpPr/>
          <p:nvPr/>
        </p:nvSpPr>
        <p:spPr>
          <a:xfrm>
            <a:off x="8527057" y="625196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9" name="Google Shape;10749;p301"/>
          <p:cNvSpPr/>
          <p:nvPr/>
        </p:nvSpPr>
        <p:spPr>
          <a:xfrm>
            <a:off x="8527057" y="4594003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750" name="Google Shape;10750;p301"/>
          <p:cNvCxnSpPr>
            <a:stCxn id="10742" idx="2"/>
          </p:cNvCxnSpPr>
          <p:nvPr/>
        </p:nvCxnSpPr>
        <p:spPr>
          <a:xfrm flipH="1">
            <a:off x="6888757" y="666299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1" name="Google Shape;10751;p301"/>
          <p:cNvCxnSpPr>
            <a:stCxn id="10745" idx="2"/>
          </p:cNvCxnSpPr>
          <p:nvPr/>
        </p:nvCxnSpPr>
        <p:spPr>
          <a:xfrm flipH="1">
            <a:off x="6888757" y="1495280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2" name="Google Shape;10752;p301"/>
          <p:cNvCxnSpPr>
            <a:stCxn id="10743" idx="2"/>
          </p:cNvCxnSpPr>
          <p:nvPr/>
        </p:nvCxnSpPr>
        <p:spPr>
          <a:xfrm flipH="1">
            <a:off x="6888757" y="2324261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3" name="Google Shape;10753;p301"/>
          <p:cNvCxnSpPr>
            <a:stCxn id="10744" idx="2"/>
          </p:cNvCxnSpPr>
          <p:nvPr/>
        </p:nvCxnSpPr>
        <p:spPr>
          <a:xfrm rot="10800000">
            <a:off x="6888757" y="2945941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4" name="Google Shape;10754;p301"/>
          <p:cNvCxnSpPr>
            <a:stCxn id="10746" idx="2"/>
            <a:endCxn id="10731" idx="6"/>
          </p:cNvCxnSpPr>
          <p:nvPr/>
        </p:nvCxnSpPr>
        <p:spPr>
          <a:xfrm flipH="1">
            <a:off x="6888757" y="3982222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5" name="Google Shape;10755;p301"/>
          <p:cNvCxnSpPr/>
          <p:nvPr/>
        </p:nvCxnSpPr>
        <p:spPr>
          <a:xfrm rot="10800000">
            <a:off x="6890117" y="4199638"/>
            <a:ext cx="1638300" cy="6216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6" name="Google Shape;10756;p301"/>
          <p:cNvCxnSpPr>
            <a:stCxn id="10747" idx="2"/>
            <a:endCxn id="10732" idx="6"/>
          </p:cNvCxnSpPr>
          <p:nvPr/>
        </p:nvCxnSpPr>
        <p:spPr>
          <a:xfrm rot="10800000">
            <a:off x="6888757" y="5432884"/>
            <a:ext cx="16383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57" name="Google Shape;10757;p301"/>
          <p:cNvCxnSpPr>
            <a:stCxn id="10748" idx="2"/>
            <a:endCxn id="10732" idx="6"/>
          </p:cNvCxnSpPr>
          <p:nvPr/>
        </p:nvCxnSpPr>
        <p:spPr>
          <a:xfrm rot="10800000">
            <a:off x="6888757" y="5432964"/>
            <a:ext cx="1638300" cy="10362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758" name="Google Shape;10758;p301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10759" name="Google Shape;10759;p30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60" name="Google Shape;10760;p30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761" name="Google Shape;10761;p301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10762" name="Google Shape;10762;p30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63" name="Google Shape;10763;p30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764" name="Google Shape;10764;p301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10765" name="Google Shape;10765;p30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66" name="Google Shape;10766;p30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767" name="Google Shape;10767;p301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10768" name="Google Shape;10768;p30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69" name="Google Shape;10769;p30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770" name="Google Shape;10770;p301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10771" name="Google Shape;10771;p30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72" name="Google Shape;10772;p30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773" name="Google Shape;10773;p301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10774" name="Google Shape;10774;p30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75" name="Google Shape;10775;p30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776" name="Google Shape;10776;p301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10777" name="Google Shape;10777;p30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78" name="Google Shape;10778;p30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779" name="Google Shape;10779;p301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10780" name="Google Shape;10780;p30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0781" name="Google Shape;10781;p30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0782" name="Google Shape;10782;p301"/>
          <p:cNvGrpSpPr/>
          <p:nvPr/>
        </p:nvGrpSpPr>
        <p:grpSpPr>
          <a:xfrm>
            <a:off x="8633434" y="589429"/>
            <a:ext cx="221960" cy="109296"/>
            <a:chOff x="620300" y="896408"/>
            <a:chExt cx="572799" cy="297000"/>
          </a:xfrm>
        </p:grpSpPr>
        <p:cxnSp>
          <p:nvCxnSpPr>
            <p:cNvPr id="10783" name="Google Shape;10783;p30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84" name="Google Shape;10784;p30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85" name="Google Shape;10785;p301"/>
          <p:cNvGrpSpPr/>
          <p:nvPr/>
        </p:nvGrpSpPr>
        <p:grpSpPr>
          <a:xfrm>
            <a:off x="8633434" y="1418410"/>
            <a:ext cx="221960" cy="109296"/>
            <a:chOff x="620300" y="896408"/>
            <a:chExt cx="572799" cy="297000"/>
          </a:xfrm>
        </p:grpSpPr>
        <p:cxnSp>
          <p:nvCxnSpPr>
            <p:cNvPr id="10786" name="Google Shape;10786;p30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87" name="Google Shape;10787;p30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88" name="Google Shape;10788;p301"/>
          <p:cNvGrpSpPr/>
          <p:nvPr/>
        </p:nvGrpSpPr>
        <p:grpSpPr>
          <a:xfrm>
            <a:off x="8633434" y="2247391"/>
            <a:ext cx="221960" cy="109296"/>
            <a:chOff x="620300" y="896408"/>
            <a:chExt cx="572799" cy="297000"/>
          </a:xfrm>
        </p:grpSpPr>
        <p:cxnSp>
          <p:nvCxnSpPr>
            <p:cNvPr id="10789" name="Google Shape;10789;p30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0" name="Google Shape;10790;p30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91" name="Google Shape;10791;p301"/>
          <p:cNvGrpSpPr/>
          <p:nvPr/>
        </p:nvGrpSpPr>
        <p:grpSpPr>
          <a:xfrm>
            <a:off x="8633434" y="3076372"/>
            <a:ext cx="221960" cy="109296"/>
            <a:chOff x="620300" y="896408"/>
            <a:chExt cx="572799" cy="297000"/>
          </a:xfrm>
        </p:grpSpPr>
        <p:cxnSp>
          <p:nvCxnSpPr>
            <p:cNvPr id="10792" name="Google Shape;10792;p30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3" name="Google Shape;10793;p30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94" name="Google Shape;10794;p301"/>
          <p:cNvGrpSpPr/>
          <p:nvPr/>
        </p:nvGrpSpPr>
        <p:grpSpPr>
          <a:xfrm>
            <a:off x="8633434" y="3905352"/>
            <a:ext cx="221960" cy="109296"/>
            <a:chOff x="620300" y="896408"/>
            <a:chExt cx="572799" cy="297000"/>
          </a:xfrm>
        </p:grpSpPr>
        <p:cxnSp>
          <p:nvCxnSpPr>
            <p:cNvPr id="10795" name="Google Shape;10795;p30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6" name="Google Shape;10796;p30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797" name="Google Shape;10797;p301"/>
          <p:cNvGrpSpPr/>
          <p:nvPr/>
        </p:nvGrpSpPr>
        <p:grpSpPr>
          <a:xfrm>
            <a:off x="8633434" y="4734333"/>
            <a:ext cx="221960" cy="109296"/>
            <a:chOff x="620300" y="896408"/>
            <a:chExt cx="572799" cy="297000"/>
          </a:xfrm>
        </p:grpSpPr>
        <p:cxnSp>
          <p:nvCxnSpPr>
            <p:cNvPr id="10798" name="Google Shape;10798;p30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99" name="Google Shape;10799;p30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800" name="Google Shape;10800;p301"/>
          <p:cNvGrpSpPr/>
          <p:nvPr/>
        </p:nvGrpSpPr>
        <p:grpSpPr>
          <a:xfrm>
            <a:off x="8633434" y="5563314"/>
            <a:ext cx="221960" cy="109296"/>
            <a:chOff x="620300" y="896408"/>
            <a:chExt cx="572799" cy="297000"/>
          </a:xfrm>
        </p:grpSpPr>
        <p:cxnSp>
          <p:nvCxnSpPr>
            <p:cNvPr id="10801" name="Google Shape;10801;p30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2" name="Google Shape;10802;p30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0803" name="Google Shape;10803;p301"/>
          <p:cNvGrpSpPr/>
          <p:nvPr/>
        </p:nvGrpSpPr>
        <p:grpSpPr>
          <a:xfrm>
            <a:off x="8633434" y="6392295"/>
            <a:ext cx="221960" cy="109296"/>
            <a:chOff x="620300" y="896408"/>
            <a:chExt cx="572799" cy="297000"/>
          </a:xfrm>
        </p:grpSpPr>
        <p:cxnSp>
          <p:nvCxnSpPr>
            <p:cNvPr id="10804" name="Google Shape;10804;p301"/>
            <p:cNvCxnSpPr/>
            <p:nvPr/>
          </p:nvCxnSpPr>
          <p:spPr>
            <a:xfrm>
              <a:off x="620300" y="1192700"/>
              <a:ext cx="316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805" name="Google Shape;10805;p301"/>
            <p:cNvCxnSpPr/>
            <p:nvPr/>
          </p:nvCxnSpPr>
          <p:spPr>
            <a:xfrm flipH="1" rot="10800000">
              <a:off x="926699" y="896408"/>
              <a:ext cx="266400" cy="297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806" name="Google Shape;10806;p301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result</a:t>
            </a:r>
            <a:endParaRPr/>
          </a:p>
        </p:txBody>
      </p:sp>
      <p:sp>
        <p:nvSpPr>
          <p:cNvPr id="10807" name="Google Shape;10807;p301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8" name="Google Shape;10808;p301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09" name="Google Shape;10809;p301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0" name="Google Shape;10810;p301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11" name="Google Shape;10811;p301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812" name="Google Shape;10812;p301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813" name="Google Shape;10813;p301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0814" name="Google Shape;10814;p301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10815" name="Google Shape;10815;p301"/>
          <p:cNvCxnSpPr>
            <a:stCxn id="10807" idx="2"/>
          </p:cNvCxnSpPr>
          <p:nvPr/>
        </p:nvCxnSpPr>
        <p:spPr>
          <a:xfrm rot="10800000">
            <a:off x="8961529" y="666380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16" name="Google Shape;10816;p301"/>
          <p:cNvCxnSpPr/>
          <p:nvPr/>
        </p:nvCxnSpPr>
        <p:spPr>
          <a:xfrm>
            <a:off x="8961600" y="1495320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17" name="Google Shape;10817;p301"/>
          <p:cNvCxnSpPr>
            <a:stCxn id="10808" idx="2"/>
          </p:cNvCxnSpPr>
          <p:nvPr/>
        </p:nvCxnSpPr>
        <p:spPr>
          <a:xfrm rot="10800000">
            <a:off x="8961529" y="2324396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18" name="Google Shape;10818;p301"/>
          <p:cNvCxnSpPr>
            <a:endCxn id="10808" idx="2"/>
          </p:cNvCxnSpPr>
          <p:nvPr/>
        </p:nvCxnSpPr>
        <p:spPr>
          <a:xfrm flipH="1" rot="10800000">
            <a:off x="8961529" y="2945996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19" name="Google Shape;10819;p301"/>
          <p:cNvCxnSpPr>
            <a:endCxn id="10809" idx="2"/>
          </p:cNvCxnSpPr>
          <p:nvPr/>
        </p:nvCxnSpPr>
        <p:spPr>
          <a:xfrm>
            <a:off x="8961529" y="3982167"/>
            <a:ext cx="1431000" cy="207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0" name="Google Shape;10820;p301"/>
          <p:cNvCxnSpPr>
            <a:endCxn id="10809" idx="2"/>
          </p:cNvCxnSpPr>
          <p:nvPr/>
        </p:nvCxnSpPr>
        <p:spPr>
          <a:xfrm flipH="1" rot="10800000">
            <a:off x="8961529" y="4189467"/>
            <a:ext cx="14310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1" name="Google Shape;10821;p301"/>
          <p:cNvCxnSpPr/>
          <p:nvPr/>
        </p:nvCxnSpPr>
        <p:spPr>
          <a:xfrm>
            <a:off x="8961600" y="5640224"/>
            <a:ext cx="14310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22" name="Google Shape;10822;p301"/>
          <p:cNvCxnSpPr>
            <a:endCxn id="10810" idx="2"/>
          </p:cNvCxnSpPr>
          <p:nvPr/>
        </p:nvCxnSpPr>
        <p:spPr>
          <a:xfrm flipH="1" rot="10800000">
            <a:off x="8961529" y="5640184"/>
            <a:ext cx="1431000" cy="8289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26" name="Shape 10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7" name="Google Shape;10827;p302"/>
          <p:cNvSpPr txBox="1"/>
          <p:nvPr>
            <p:ph type="title"/>
          </p:nvPr>
        </p:nvSpPr>
        <p:spPr>
          <a:xfrm>
            <a:off x="274639" y="295274"/>
            <a:ext cx="118896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 connected layer</a:t>
            </a:r>
            <a:endParaRPr/>
          </a:p>
        </p:txBody>
      </p:sp>
      <p:sp>
        <p:nvSpPr>
          <p:cNvPr id="10828" name="Google Shape;10828;p302"/>
          <p:cNvSpPr txBox="1"/>
          <p:nvPr>
            <p:ph idx="1" type="body"/>
          </p:nvPr>
        </p:nvSpPr>
        <p:spPr>
          <a:xfrm>
            <a:off x="274638" y="1212850"/>
            <a:ext cx="118872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These can also be stacked. </a:t>
            </a:r>
            <a:endParaRPr/>
          </a:p>
        </p:txBody>
      </p:sp>
      <p:sp>
        <p:nvSpPr>
          <p:cNvPr id="10829" name="Google Shape;10829;p302"/>
          <p:cNvSpPr/>
          <p:nvPr/>
        </p:nvSpPr>
        <p:spPr>
          <a:xfrm>
            <a:off x="5456237" y="2430462"/>
            <a:ext cx="1371600" cy="32766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30" name="Google Shape;10830;p302"/>
          <p:cNvSpPr/>
          <p:nvPr/>
        </p:nvSpPr>
        <p:spPr>
          <a:xfrm>
            <a:off x="9266237" y="2497524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831" name="Google Shape;10831;p302"/>
          <p:cNvSpPr/>
          <p:nvPr/>
        </p:nvSpPr>
        <p:spPr>
          <a:xfrm>
            <a:off x="9266237" y="4373562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0832" name="Google Shape;10832;p3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3037" y="2197062"/>
            <a:ext cx="331313" cy="3841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33" name="Google Shape;10833;p302"/>
          <p:cNvGrpSpPr/>
          <p:nvPr/>
        </p:nvGrpSpPr>
        <p:grpSpPr>
          <a:xfrm>
            <a:off x="5892210" y="3566750"/>
            <a:ext cx="651921" cy="838185"/>
            <a:chOff x="5684837" y="3268662"/>
            <a:chExt cx="1066800" cy="1371600"/>
          </a:xfrm>
        </p:grpSpPr>
        <p:sp>
          <p:nvSpPr>
            <p:cNvPr id="10834" name="Google Shape;10834;p302"/>
            <p:cNvSpPr/>
            <p:nvPr/>
          </p:nvSpPr>
          <p:spPr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835" name="Google Shape;10835;p302"/>
            <p:cNvCxnSpPr>
              <a:stCxn id="10836" idx="6"/>
              <a:endCxn id="10837" idx="2"/>
            </p:cNvCxnSpPr>
            <p:nvPr/>
          </p:nvCxnSpPr>
          <p:spPr>
            <a:xfrm>
              <a:off x="5837237" y="3344862"/>
              <a:ext cx="762000" cy="3810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38" name="Google Shape;10838;p302"/>
            <p:cNvCxnSpPr>
              <a:stCxn id="10839" idx="6"/>
              <a:endCxn id="10837" idx="2"/>
            </p:cNvCxnSpPr>
            <p:nvPr/>
          </p:nvCxnSpPr>
          <p:spPr>
            <a:xfrm flipH="1" rot="10800000">
              <a:off x="5837237" y="3725862"/>
              <a:ext cx="762000" cy="2286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40" name="Google Shape;10840;p302"/>
            <p:cNvCxnSpPr>
              <a:stCxn id="10839" idx="6"/>
              <a:endCxn id="10841" idx="2"/>
            </p:cNvCxnSpPr>
            <p:nvPr/>
          </p:nvCxnSpPr>
          <p:spPr>
            <a:xfrm>
              <a:off x="5837237" y="3954462"/>
              <a:ext cx="762000" cy="2286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42" name="Google Shape;10842;p302"/>
            <p:cNvCxnSpPr>
              <a:endCxn id="10841" idx="2"/>
            </p:cNvCxnSpPr>
            <p:nvPr/>
          </p:nvCxnSpPr>
          <p:spPr>
            <a:xfrm flipH="1" rot="10800000">
              <a:off x="5837237" y="4183062"/>
              <a:ext cx="762000" cy="375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43" name="Google Shape;10843;p302"/>
            <p:cNvCxnSpPr>
              <a:stCxn id="10836" idx="6"/>
              <a:endCxn id="10841" idx="2"/>
            </p:cNvCxnSpPr>
            <p:nvPr/>
          </p:nvCxnSpPr>
          <p:spPr>
            <a:xfrm>
              <a:off x="5837237" y="3344862"/>
              <a:ext cx="762000" cy="838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44" name="Google Shape;10844;p302"/>
            <p:cNvCxnSpPr>
              <a:stCxn id="10845" idx="6"/>
              <a:endCxn id="10837" idx="2"/>
            </p:cNvCxnSpPr>
            <p:nvPr/>
          </p:nvCxnSpPr>
          <p:spPr>
            <a:xfrm flipH="1" rot="10800000">
              <a:off x="5837237" y="3725862"/>
              <a:ext cx="762000" cy="838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36" name="Google Shape;10836;p302"/>
            <p:cNvSpPr/>
            <p:nvPr/>
          </p:nvSpPr>
          <p:spPr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39" name="Google Shape;10839;p302"/>
            <p:cNvSpPr/>
            <p:nvPr/>
          </p:nvSpPr>
          <p:spPr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45" name="Google Shape;10845;p302"/>
            <p:cNvSpPr/>
            <p:nvPr/>
          </p:nvSpPr>
          <p:spPr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41" name="Google Shape;10841;p302"/>
            <p:cNvSpPr/>
            <p:nvPr/>
          </p:nvSpPr>
          <p:spPr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37" name="Google Shape;10837;p302"/>
            <p:cNvSpPr/>
            <p:nvPr/>
          </p:nvSpPr>
          <p:spPr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46" name="Google Shape;10846;p302"/>
            <p:cNvSpPr/>
            <p:nvPr/>
          </p:nvSpPr>
          <p:spPr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847" name="Google Shape;10847;p302"/>
            <p:cNvCxnSpPr>
              <a:stCxn id="10834" idx="6"/>
              <a:endCxn id="10841" idx="2"/>
            </p:cNvCxnSpPr>
            <p:nvPr/>
          </p:nvCxnSpPr>
          <p:spPr>
            <a:xfrm flipH="1" rot="10800000">
              <a:off x="5837237" y="41830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48" name="Google Shape;10848;p302"/>
            <p:cNvCxnSpPr>
              <a:stCxn id="10834" idx="6"/>
              <a:endCxn id="10837" idx="2"/>
            </p:cNvCxnSpPr>
            <p:nvPr/>
          </p:nvCxnSpPr>
          <p:spPr>
            <a:xfrm flipH="1" rot="10800000">
              <a:off x="5837237" y="3725862"/>
              <a:ext cx="762000" cy="5334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49" name="Google Shape;10849;p302"/>
            <p:cNvCxnSpPr>
              <a:stCxn id="10846" idx="6"/>
              <a:endCxn id="10837" idx="2"/>
            </p:cNvCxnSpPr>
            <p:nvPr/>
          </p:nvCxnSpPr>
          <p:spPr>
            <a:xfrm>
              <a:off x="5837237" y="36496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50" name="Google Shape;10850;p302"/>
            <p:cNvCxnSpPr>
              <a:stCxn id="10846" idx="6"/>
              <a:endCxn id="10841" idx="2"/>
            </p:cNvCxnSpPr>
            <p:nvPr/>
          </p:nvCxnSpPr>
          <p:spPr>
            <a:xfrm>
              <a:off x="5837237" y="3649662"/>
              <a:ext cx="762000" cy="5334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851" name="Google Shape;10851;p302"/>
          <p:cNvSpPr/>
          <p:nvPr/>
        </p:nvSpPr>
        <p:spPr>
          <a:xfrm>
            <a:off x="7132637" y="2430462"/>
            <a:ext cx="1371600" cy="32766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852" name="Google Shape;10852;p302"/>
          <p:cNvGrpSpPr/>
          <p:nvPr/>
        </p:nvGrpSpPr>
        <p:grpSpPr>
          <a:xfrm>
            <a:off x="7568610" y="3566750"/>
            <a:ext cx="651921" cy="838185"/>
            <a:chOff x="5684837" y="3268662"/>
            <a:chExt cx="1066800" cy="1371600"/>
          </a:xfrm>
        </p:grpSpPr>
        <p:sp>
          <p:nvSpPr>
            <p:cNvPr id="10853" name="Google Shape;10853;p302"/>
            <p:cNvSpPr/>
            <p:nvPr/>
          </p:nvSpPr>
          <p:spPr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854" name="Google Shape;10854;p302"/>
            <p:cNvCxnSpPr>
              <a:stCxn id="10855" idx="6"/>
              <a:endCxn id="10856" idx="2"/>
            </p:cNvCxnSpPr>
            <p:nvPr/>
          </p:nvCxnSpPr>
          <p:spPr>
            <a:xfrm>
              <a:off x="5837237" y="3344862"/>
              <a:ext cx="762000" cy="3810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57" name="Google Shape;10857;p302"/>
            <p:cNvCxnSpPr>
              <a:stCxn id="10858" idx="6"/>
              <a:endCxn id="10856" idx="2"/>
            </p:cNvCxnSpPr>
            <p:nvPr/>
          </p:nvCxnSpPr>
          <p:spPr>
            <a:xfrm flipH="1" rot="10800000">
              <a:off x="5837237" y="3725862"/>
              <a:ext cx="762000" cy="2286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59" name="Google Shape;10859;p302"/>
            <p:cNvCxnSpPr>
              <a:stCxn id="10858" idx="6"/>
              <a:endCxn id="10860" idx="2"/>
            </p:cNvCxnSpPr>
            <p:nvPr/>
          </p:nvCxnSpPr>
          <p:spPr>
            <a:xfrm>
              <a:off x="5837237" y="3954462"/>
              <a:ext cx="762000" cy="2286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61" name="Google Shape;10861;p302"/>
            <p:cNvCxnSpPr>
              <a:endCxn id="10860" idx="2"/>
            </p:cNvCxnSpPr>
            <p:nvPr/>
          </p:nvCxnSpPr>
          <p:spPr>
            <a:xfrm flipH="1" rot="10800000">
              <a:off x="5837237" y="4183062"/>
              <a:ext cx="762000" cy="375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62" name="Google Shape;10862;p302"/>
            <p:cNvCxnSpPr>
              <a:stCxn id="10855" idx="6"/>
              <a:endCxn id="10860" idx="2"/>
            </p:cNvCxnSpPr>
            <p:nvPr/>
          </p:nvCxnSpPr>
          <p:spPr>
            <a:xfrm>
              <a:off x="5837237" y="3344862"/>
              <a:ext cx="762000" cy="838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63" name="Google Shape;10863;p302"/>
            <p:cNvCxnSpPr>
              <a:stCxn id="10864" idx="6"/>
              <a:endCxn id="10856" idx="2"/>
            </p:cNvCxnSpPr>
            <p:nvPr/>
          </p:nvCxnSpPr>
          <p:spPr>
            <a:xfrm flipH="1" rot="10800000">
              <a:off x="5837237" y="3725862"/>
              <a:ext cx="762000" cy="838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55" name="Google Shape;10855;p302"/>
            <p:cNvSpPr/>
            <p:nvPr/>
          </p:nvSpPr>
          <p:spPr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58" name="Google Shape;10858;p302"/>
            <p:cNvSpPr/>
            <p:nvPr/>
          </p:nvSpPr>
          <p:spPr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64" name="Google Shape;10864;p302"/>
            <p:cNvSpPr/>
            <p:nvPr/>
          </p:nvSpPr>
          <p:spPr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60" name="Google Shape;10860;p302"/>
            <p:cNvSpPr/>
            <p:nvPr/>
          </p:nvSpPr>
          <p:spPr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56" name="Google Shape;10856;p302"/>
            <p:cNvSpPr/>
            <p:nvPr/>
          </p:nvSpPr>
          <p:spPr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65" name="Google Shape;10865;p302"/>
            <p:cNvSpPr/>
            <p:nvPr/>
          </p:nvSpPr>
          <p:spPr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866" name="Google Shape;10866;p302"/>
            <p:cNvCxnSpPr>
              <a:stCxn id="10853" idx="6"/>
              <a:endCxn id="10860" idx="2"/>
            </p:cNvCxnSpPr>
            <p:nvPr/>
          </p:nvCxnSpPr>
          <p:spPr>
            <a:xfrm flipH="1" rot="10800000">
              <a:off x="5837237" y="41830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67" name="Google Shape;10867;p302"/>
            <p:cNvCxnSpPr>
              <a:stCxn id="10853" idx="6"/>
              <a:endCxn id="10856" idx="2"/>
            </p:cNvCxnSpPr>
            <p:nvPr/>
          </p:nvCxnSpPr>
          <p:spPr>
            <a:xfrm flipH="1" rot="10800000">
              <a:off x="5837237" y="3725862"/>
              <a:ext cx="762000" cy="5334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68" name="Google Shape;10868;p302"/>
            <p:cNvCxnSpPr>
              <a:stCxn id="10865" idx="6"/>
              <a:endCxn id="10856" idx="2"/>
            </p:cNvCxnSpPr>
            <p:nvPr/>
          </p:nvCxnSpPr>
          <p:spPr>
            <a:xfrm>
              <a:off x="5837237" y="36496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69" name="Google Shape;10869;p302"/>
            <p:cNvCxnSpPr>
              <a:stCxn id="10865" idx="6"/>
              <a:endCxn id="10860" idx="2"/>
            </p:cNvCxnSpPr>
            <p:nvPr/>
          </p:nvCxnSpPr>
          <p:spPr>
            <a:xfrm>
              <a:off x="5837237" y="3649662"/>
              <a:ext cx="762000" cy="5334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870" name="Google Shape;10870;p302"/>
          <p:cNvSpPr/>
          <p:nvPr/>
        </p:nvSpPr>
        <p:spPr>
          <a:xfrm>
            <a:off x="3779837" y="2430462"/>
            <a:ext cx="1371600" cy="327660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871" name="Google Shape;10871;p302"/>
          <p:cNvGrpSpPr/>
          <p:nvPr/>
        </p:nvGrpSpPr>
        <p:grpSpPr>
          <a:xfrm>
            <a:off x="4215810" y="3566750"/>
            <a:ext cx="651921" cy="838185"/>
            <a:chOff x="5684837" y="3268662"/>
            <a:chExt cx="1066800" cy="1371600"/>
          </a:xfrm>
        </p:grpSpPr>
        <p:sp>
          <p:nvSpPr>
            <p:cNvPr id="10872" name="Google Shape;10872;p302"/>
            <p:cNvSpPr/>
            <p:nvPr/>
          </p:nvSpPr>
          <p:spPr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873" name="Google Shape;10873;p302"/>
            <p:cNvCxnSpPr>
              <a:stCxn id="10874" idx="6"/>
              <a:endCxn id="10875" idx="2"/>
            </p:cNvCxnSpPr>
            <p:nvPr/>
          </p:nvCxnSpPr>
          <p:spPr>
            <a:xfrm>
              <a:off x="5837237" y="3344862"/>
              <a:ext cx="762000" cy="3810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76" name="Google Shape;10876;p302"/>
            <p:cNvCxnSpPr>
              <a:stCxn id="10877" idx="6"/>
              <a:endCxn id="10875" idx="2"/>
            </p:cNvCxnSpPr>
            <p:nvPr/>
          </p:nvCxnSpPr>
          <p:spPr>
            <a:xfrm flipH="1" rot="10800000">
              <a:off x="5837237" y="3725862"/>
              <a:ext cx="762000" cy="2286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78" name="Google Shape;10878;p302"/>
            <p:cNvCxnSpPr>
              <a:stCxn id="10877" idx="6"/>
              <a:endCxn id="10879" idx="2"/>
            </p:cNvCxnSpPr>
            <p:nvPr/>
          </p:nvCxnSpPr>
          <p:spPr>
            <a:xfrm>
              <a:off x="5837237" y="3954462"/>
              <a:ext cx="762000" cy="2286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80" name="Google Shape;10880;p302"/>
            <p:cNvCxnSpPr>
              <a:endCxn id="10879" idx="2"/>
            </p:cNvCxnSpPr>
            <p:nvPr/>
          </p:nvCxnSpPr>
          <p:spPr>
            <a:xfrm flipH="1" rot="10800000">
              <a:off x="5837237" y="4183062"/>
              <a:ext cx="762000" cy="375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81" name="Google Shape;10881;p302"/>
            <p:cNvCxnSpPr>
              <a:stCxn id="10874" idx="6"/>
              <a:endCxn id="10879" idx="2"/>
            </p:cNvCxnSpPr>
            <p:nvPr/>
          </p:nvCxnSpPr>
          <p:spPr>
            <a:xfrm>
              <a:off x="5837237" y="3344862"/>
              <a:ext cx="762000" cy="838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82" name="Google Shape;10882;p302"/>
            <p:cNvCxnSpPr>
              <a:stCxn id="10883" idx="6"/>
              <a:endCxn id="10875" idx="2"/>
            </p:cNvCxnSpPr>
            <p:nvPr/>
          </p:nvCxnSpPr>
          <p:spPr>
            <a:xfrm flipH="1" rot="10800000">
              <a:off x="5837237" y="3725862"/>
              <a:ext cx="762000" cy="838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874" name="Google Shape;10874;p302"/>
            <p:cNvSpPr/>
            <p:nvPr/>
          </p:nvSpPr>
          <p:spPr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77" name="Google Shape;10877;p302"/>
            <p:cNvSpPr/>
            <p:nvPr/>
          </p:nvSpPr>
          <p:spPr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83" name="Google Shape;10883;p302"/>
            <p:cNvSpPr/>
            <p:nvPr/>
          </p:nvSpPr>
          <p:spPr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79" name="Google Shape;10879;p302"/>
            <p:cNvSpPr/>
            <p:nvPr/>
          </p:nvSpPr>
          <p:spPr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75" name="Google Shape;10875;p302"/>
            <p:cNvSpPr/>
            <p:nvPr/>
          </p:nvSpPr>
          <p:spPr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84" name="Google Shape;10884;p302"/>
            <p:cNvSpPr/>
            <p:nvPr/>
          </p:nvSpPr>
          <p:spPr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885" name="Google Shape;10885;p302"/>
            <p:cNvCxnSpPr>
              <a:stCxn id="10872" idx="6"/>
              <a:endCxn id="10879" idx="2"/>
            </p:cNvCxnSpPr>
            <p:nvPr/>
          </p:nvCxnSpPr>
          <p:spPr>
            <a:xfrm flipH="1" rot="10800000">
              <a:off x="5837237" y="41830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86" name="Google Shape;10886;p302"/>
            <p:cNvCxnSpPr>
              <a:stCxn id="10872" idx="6"/>
              <a:endCxn id="10875" idx="2"/>
            </p:cNvCxnSpPr>
            <p:nvPr/>
          </p:nvCxnSpPr>
          <p:spPr>
            <a:xfrm flipH="1" rot="10800000">
              <a:off x="5837237" y="3725862"/>
              <a:ext cx="762000" cy="5334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87" name="Google Shape;10887;p302"/>
            <p:cNvCxnSpPr>
              <a:stCxn id="10884" idx="6"/>
              <a:endCxn id="10875" idx="2"/>
            </p:cNvCxnSpPr>
            <p:nvPr/>
          </p:nvCxnSpPr>
          <p:spPr>
            <a:xfrm>
              <a:off x="5837237" y="36496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88" name="Google Shape;10888;p302"/>
            <p:cNvCxnSpPr>
              <a:stCxn id="10884" idx="6"/>
              <a:endCxn id="10879" idx="2"/>
            </p:cNvCxnSpPr>
            <p:nvPr/>
          </p:nvCxnSpPr>
          <p:spPr>
            <a:xfrm>
              <a:off x="5837237" y="3649662"/>
              <a:ext cx="762000" cy="5334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92" name="Shape 10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3" name="Google Shape;10893;p303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Putting it all together</a:t>
            </a:r>
            <a:endParaRPr/>
          </a:p>
        </p:txBody>
      </p:sp>
      <p:sp>
        <p:nvSpPr>
          <p:cNvPr id="10894" name="Google Shape;10894;p303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set of pixels becomes a set of votes.</a:t>
            </a:r>
            <a:endParaRPr/>
          </a:p>
        </p:txBody>
      </p:sp>
      <p:grpSp>
        <p:nvGrpSpPr>
          <p:cNvPr id="10895" name="Google Shape;10895;p303"/>
          <p:cNvGrpSpPr/>
          <p:nvPr/>
        </p:nvGrpSpPr>
        <p:grpSpPr>
          <a:xfrm>
            <a:off x="3887743" y="4250234"/>
            <a:ext cx="507382" cy="534190"/>
            <a:chOff x="4740385" y="3954462"/>
            <a:chExt cx="487252" cy="512996"/>
          </a:xfrm>
        </p:grpSpPr>
        <p:sp>
          <p:nvSpPr>
            <p:cNvPr id="10896" name="Google Shape;10896;p303"/>
            <p:cNvSpPr/>
            <p:nvPr/>
          </p:nvSpPr>
          <p:spPr>
            <a:xfrm>
              <a:off x="4740385" y="3954462"/>
              <a:ext cx="487252" cy="512996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897" name="Google Shape;10897;p303"/>
            <p:cNvCxnSpPr>
              <a:stCxn id="10896" idx="1"/>
              <a:endCxn id="10896" idx="5"/>
            </p:cNvCxnSpPr>
            <p:nvPr/>
          </p:nvCxnSpPr>
          <p:spPr>
            <a:xfrm>
              <a:off x="4811742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898" name="Google Shape;10898;p303"/>
            <p:cNvCxnSpPr>
              <a:stCxn id="10896" idx="7"/>
              <a:endCxn id="10896" idx="3"/>
            </p:cNvCxnSpPr>
            <p:nvPr/>
          </p:nvCxnSpPr>
          <p:spPr>
            <a:xfrm flipH="1">
              <a:off x="4811881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899" name="Google Shape;10899;p303"/>
          <p:cNvSpPr/>
          <p:nvPr/>
        </p:nvSpPr>
        <p:spPr>
          <a:xfrm>
            <a:off x="3775395" y="2905070"/>
            <a:ext cx="771648" cy="226011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900" name="Google Shape;10900;p303"/>
          <p:cNvGrpSpPr/>
          <p:nvPr/>
        </p:nvGrpSpPr>
        <p:grpSpPr>
          <a:xfrm>
            <a:off x="4795247" y="4255651"/>
            <a:ext cx="503698" cy="530311"/>
            <a:chOff x="5154100" y="3720044"/>
            <a:chExt cx="801662" cy="844018"/>
          </a:xfrm>
        </p:grpSpPr>
        <p:sp>
          <p:nvSpPr>
            <p:cNvPr id="10901" name="Google Shape;10901;p303"/>
            <p:cNvSpPr/>
            <p:nvPr/>
          </p:nvSpPr>
          <p:spPr>
            <a:xfrm>
              <a:off x="5154100" y="3720044"/>
              <a:ext cx="801662" cy="844018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902" name="Google Shape;10902;p303"/>
            <p:cNvCxnSpPr>
              <a:stCxn id="10901" idx="2"/>
            </p:cNvCxnSpPr>
            <p:nvPr/>
          </p:nvCxnSpPr>
          <p:spPr>
            <a:xfrm>
              <a:off x="5154100" y="4142053"/>
              <a:ext cx="420600" cy="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03" name="Google Shape;10903;p303"/>
            <p:cNvCxnSpPr>
              <a:endCxn id="10901" idx="7"/>
            </p:cNvCxnSpPr>
            <p:nvPr/>
          </p:nvCxnSpPr>
          <p:spPr>
            <a:xfrm flipH="1" rot="10800000">
              <a:off x="5554861" y="3843648"/>
              <a:ext cx="283500" cy="2985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904" name="Google Shape;10904;p303"/>
          <p:cNvSpPr/>
          <p:nvPr/>
        </p:nvSpPr>
        <p:spPr>
          <a:xfrm>
            <a:off x="4661272" y="2898889"/>
            <a:ext cx="771648" cy="226011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05" name="Google Shape;10905;p303"/>
          <p:cNvSpPr/>
          <p:nvPr/>
        </p:nvSpPr>
        <p:spPr>
          <a:xfrm rot="5400000">
            <a:off x="5764274" y="4217221"/>
            <a:ext cx="361364" cy="580130"/>
          </a:xfrm>
          <a:prstGeom prst="triangle">
            <a:avLst>
              <a:gd fmla="val 50000" name="adj"/>
            </a:avLst>
          </a:prstGeom>
          <a:solidFill>
            <a:srgbClr val="002050"/>
          </a:solidFill>
          <a:ln>
            <a:noFill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06" name="Google Shape;10906;p303"/>
          <p:cNvSpPr/>
          <p:nvPr/>
        </p:nvSpPr>
        <p:spPr>
          <a:xfrm>
            <a:off x="5559830" y="2905070"/>
            <a:ext cx="771648" cy="226011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07" name="Google Shape;10907;p303"/>
          <p:cNvSpPr txBox="1"/>
          <p:nvPr/>
        </p:nvSpPr>
        <p:spPr>
          <a:xfrm rot="-5400000">
            <a:off x="3472569" y="3324584"/>
            <a:ext cx="1333314" cy="489365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Convolution</a:t>
            </a:r>
            <a:endParaRPr/>
          </a:p>
        </p:txBody>
      </p:sp>
      <p:sp>
        <p:nvSpPr>
          <p:cNvPr id="10908" name="Google Shape;10908;p303"/>
          <p:cNvSpPr txBox="1"/>
          <p:nvPr/>
        </p:nvSpPr>
        <p:spPr>
          <a:xfrm rot="-5400000">
            <a:off x="4637476" y="3320690"/>
            <a:ext cx="772134" cy="489365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ReLU</a:t>
            </a:r>
            <a:endParaRPr sz="1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09" name="Google Shape;10909;p303"/>
          <p:cNvSpPr txBox="1"/>
          <p:nvPr/>
        </p:nvSpPr>
        <p:spPr>
          <a:xfrm rot="-5400000">
            <a:off x="5467137" y="3332445"/>
            <a:ext cx="968598" cy="489365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Pooling</a:t>
            </a:r>
            <a:endParaRPr/>
          </a:p>
        </p:txBody>
      </p:sp>
      <p:grpSp>
        <p:nvGrpSpPr>
          <p:cNvPr id="10910" name="Google Shape;10910;p303"/>
          <p:cNvGrpSpPr/>
          <p:nvPr/>
        </p:nvGrpSpPr>
        <p:grpSpPr>
          <a:xfrm>
            <a:off x="2139586" y="4256414"/>
            <a:ext cx="507382" cy="534190"/>
            <a:chOff x="4740385" y="3954462"/>
            <a:chExt cx="487252" cy="512996"/>
          </a:xfrm>
        </p:grpSpPr>
        <p:sp>
          <p:nvSpPr>
            <p:cNvPr id="10911" name="Google Shape;10911;p303"/>
            <p:cNvSpPr/>
            <p:nvPr/>
          </p:nvSpPr>
          <p:spPr>
            <a:xfrm>
              <a:off x="4740385" y="3954462"/>
              <a:ext cx="487252" cy="512996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912" name="Google Shape;10912;p303"/>
            <p:cNvCxnSpPr>
              <a:stCxn id="10911" idx="1"/>
              <a:endCxn id="10911" idx="5"/>
            </p:cNvCxnSpPr>
            <p:nvPr/>
          </p:nvCxnSpPr>
          <p:spPr>
            <a:xfrm>
              <a:off x="4811742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13" name="Google Shape;10913;p303"/>
            <p:cNvCxnSpPr>
              <a:stCxn id="10911" idx="7"/>
              <a:endCxn id="10911" idx="3"/>
            </p:cNvCxnSpPr>
            <p:nvPr/>
          </p:nvCxnSpPr>
          <p:spPr>
            <a:xfrm flipH="1">
              <a:off x="4811881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914" name="Google Shape;10914;p303"/>
          <p:cNvSpPr/>
          <p:nvPr/>
        </p:nvSpPr>
        <p:spPr>
          <a:xfrm>
            <a:off x="2027237" y="2911250"/>
            <a:ext cx="771648" cy="226011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915" name="Google Shape;10915;p303"/>
          <p:cNvGrpSpPr/>
          <p:nvPr/>
        </p:nvGrpSpPr>
        <p:grpSpPr>
          <a:xfrm>
            <a:off x="3047090" y="4261830"/>
            <a:ext cx="503698" cy="530311"/>
            <a:chOff x="5154100" y="3720044"/>
            <a:chExt cx="801662" cy="844018"/>
          </a:xfrm>
        </p:grpSpPr>
        <p:sp>
          <p:nvSpPr>
            <p:cNvPr id="10916" name="Google Shape;10916;p303"/>
            <p:cNvSpPr/>
            <p:nvPr/>
          </p:nvSpPr>
          <p:spPr>
            <a:xfrm>
              <a:off x="5154100" y="3720044"/>
              <a:ext cx="801662" cy="844018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917" name="Google Shape;10917;p303"/>
            <p:cNvCxnSpPr>
              <a:stCxn id="10916" idx="2"/>
            </p:cNvCxnSpPr>
            <p:nvPr/>
          </p:nvCxnSpPr>
          <p:spPr>
            <a:xfrm>
              <a:off x="5154100" y="4142053"/>
              <a:ext cx="420600" cy="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18" name="Google Shape;10918;p303"/>
            <p:cNvCxnSpPr>
              <a:endCxn id="10916" idx="7"/>
            </p:cNvCxnSpPr>
            <p:nvPr/>
          </p:nvCxnSpPr>
          <p:spPr>
            <a:xfrm flipH="1" rot="10800000">
              <a:off x="5554861" y="3843648"/>
              <a:ext cx="283500" cy="2985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919" name="Google Shape;10919;p303"/>
          <p:cNvSpPr/>
          <p:nvPr/>
        </p:nvSpPr>
        <p:spPr>
          <a:xfrm>
            <a:off x="2913116" y="2905070"/>
            <a:ext cx="771648" cy="226011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20" name="Google Shape;10920;p303"/>
          <p:cNvSpPr txBox="1"/>
          <p:nvPr/>
        </p:nvSpPr>
        <p:spPr>
          <a:xfrm rot="-5400000">
            <a:off x="1724412" y="3330764"/>
            <a:ext cx="1333314" cy="489365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Convolution</a:t>
            </a:r>
            <a:endParaRPr/>
          </a:p>
        </p:txBody>
      </p:sp>
      <p:sp>
        <p:nvSpPr>
          <p:cNvPr id="10921" name="Google Shape;10921;p303"/>
          <p:cNvSpPr txBox="1"/>
          <p:nvPr/>
        </p:nvSpPr>
        <p:spPr>
          <a:xfrm rot="-5400000">
            <a:off x="2889318" y="3326871"/>
            <a:ext cx="772134" cy="489365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ReLU</a:t>
            </a:r>
            <a:endParaRPr sz="1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922" name="Google Shape;10922;p303"/>
          <p:cNvGrpSpPr/>
          <p:nvPr/>
        </p:nvGrpSpPr>
        <p:grpSpPr>
          <a:xfrm>
            <a:off x="6545176" y="4239006"/>
            <a:ext cx="507382" cy="534190"/>
            <a:chOff x="4740385" y="3954462"/>
            <a:chExt cx="487252" cy="512996"/>
          </a:xfrm>
        </p:grpSpPr>
        <p:sp>
          <p:nvSpPr>
            <p:cNvPr id="10923" name="Google Shape;10923;p303"/>
            <p:cNvSpPr/>
            <p:nvPr/>
          </p:nvSpPr>
          <p:spPr>
            <a:xfrm>
              <a:off x="4740385" y="3954462"/>
              <a:ext cx="487252" cy="512996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924" name="Google Shape;10924;p303"/>
            <p:cNvCxnSpPr>
              <a:stCxn id="10923" idx="1"/>
              <a:endCxn id="10923" idx="5"/>
            </p:cNvCxnSpPr>
            <p:nvPr/>
          </p:nvCxnSpPr>
          <p:spPr>
            <a:xfrm>
              <a:off x="4811742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25" name="Google Shape;10925;p303"/>
            <p:cNvCxnSpPr>
              <a:stCxn id="10923" idx="7"/>
              <a:endCxn id="10923" idx="3"/>
            </p:cNvCxnSpPr>
            <p:nvPr/>
          </p:nvCxnSpPr>
          <p:spPr>
            <a:xfrm flipH="1">
              <a:off x="4811881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926" name="Google Shape;10926;p303"/>
          <p:cNvSpPr/>
          <p:nvPr/>
        </p:nvSpPr>
        <p:spPr>
          <a:xfrm>
            <a:off x="6432827" y="2893843"/>
            <a:ext cx="771648" cy="226011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0927" name="Google Shape;10927;p303"/>
          <p:cNvGrpSpPr/>
          <p:nvPr/>
        </p:nvGrpSpPr>
        <p:grpSpPr>
          <a:xfrm>
            <a:off x="7452680" y="4244423"/>
            <a:ext cx="503698" cy="530311"/>
            <a:chOff x="5154100" y="3720044"/>
            <a:chExt cx="801662" cy="844018"/>
          </a:xfrm>
        </p:grpSpPr>
        <p:sp>
          <p:nvSpPr>
            <p:cNvPr id="10928" name="Google Shape;10928;p303"/>
            <p:cNvSpPr/>
            <p:nvPr/>
          </p:nvSpPr>
          <p:spPr>
            <a:xfrm>
              <a:off x="5154100" y="3720044"/>
              <a:ext cx="801662" cy="844018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929" name="Google Shape;10929;p303"/>
            <p:cNvCxnSpPr>
              <a:stCxn id="10928" idx="2"/>
            </p:cNvCxnSpPr>
            <p:nvPr/>
          </p:nvCxnSpPr>
          <p:spPr>
            <a:xfrm>
              <a:off x="5154100" y="4142053"/>
              <a:ext cx="420600" cy="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30" name="Google Shape;10930;p303"/>
            <p:cNvCxnSpPr>
              <a:endCxn id="10928" idx="7"/>
            </p:cNvCxnSpPr>
            <p:nvPr/>
          </p:nvCxnSpPr>
          <p:spPr>
            <a:xfrm flipH="1" rot="10800000">
              <a:off x="5554861" y="3843648"/>
              <a:ext cx="283500" cy="2985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931" name="Google Shape;10931;p303"/>
          <p:cNvSpPr/>
          <p:nvPr/>
        </p:nvSpPr>
        <p:spPr>
          <a:xfrm>
            <a:off x="7318705" y="2887662"/>
            <a:ext cx="771648" cy="226011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32" name="Google Shape;10932;p303"/>
          <p:cNvSpPr/>
          <p:nvPr/>
        </p:nvSpPr>
        <p:spPr>
          <a:xfrm rot="5400000">
            <a:off x="8421706" y="4205994"/>
            <a:ext cx="361364" cy="580130"/>
          </a:xfrm>
          <a:prstGeom prst="triangle">
            <a:avLst>
              <a:gd fmla="val 50000" name="adj"/>
            </a:avLst>
          </a:prstGeom>
          <a:solidFill>
            <a:srgbClr val="002050"/>
          </a:solidFill>
          <a:ln>
            <a:noFill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33" name="Google Shape;10933;p303"/>
          <p:cNvSpPr/>
          <p:nvPr/>
        </p:nvSpPr>
        <p:spPr>
          <a:xfrm>
            <a:off x="8217262" y="2893843"/>
            <a:ext cx="771648" cy="226011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34" name="Google Shape;10934;p303"/>
          <p:cNvSpPr txBox="1"/>
          <p:nvPr/>
        </p:nvSpPr>
        <p:spPr>
          <a:xfrm rot="-5400000">
            <a:off x="6130001" y="3313356"/>
            <a:ext cx="1333314" cy="489365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Convolution</a:t>
            </a:r>
            <a:endParaRPr/>
          </a:p>
        </p:txBody>
      </p:sp>
      <p:sp>
        <p:nvSpPr>
          <p:cNvPr id="10935" name="Google Shape;10935;p303"/>
          <p:cNvSpPr txBox="1"/>
          <p:nvPr/>
        </p:nvSpPr>
        <p:spPr>
          <a:xfrm rot="-5400000">
            <a:off x="7294908" y="3309463"/>
            <a:ext cx="772134" cy="489365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ReLU</a:t>
            </a:r>
            <a:endParaRPr sz="1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36" name="Google Shape;10936;p303"/>
          <p:cNvSpPr txBox="1"/>
          <p:nvPr/>
        </p:nvSpPr>
        <p:spPr>
          <a:xfrm rot="-5400000">
            <a:off x="8124569" y="3321217"/>
            <a:ext cx="968598" cy="489365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Pooling</a:t>
            </a:r>
            <a:endParaRPr/>
          </a:p>
        </p:txBody>
      </p:sp>
      <p:sp>
        <p:nvSpPr>
          <p:cNvPr id="10937" name="Google Shape;10937;p303"/>
          <p:cNvSpPr/>
          <p:nvPr/>
        </p:nvSpPr>
        <p:spPr>
          <a:xfrm>
            <a:off x="9131662" y="2887662"/>
            <a:ext cx="771648" cy="226011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38" name="Google Shape;10938;p303"/>
          <p:cNvSpPr txBox="1"/>
          <p:nvPr/>
        </p:nvSpPr>
        <p:spPr>
          <a:xfrm rot="-5400000">
            <a:off x="8924132" y="3179615"/>
            <a:ext cx="1198277" cy="760208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connected</a:t>
            </a:r>
            <a:endParaRPr/>
          </a:p>
        </p:txBody>
      </p:sp>
      <p:grpSp>
        <p:nvGrpSpPr>
          <p:cNvPr id="10939" name="Google Shape;10939;p303"/>
          <p:cNvGrpSpPr/>
          <p:nvPr/>
        </p:nvGrpSpPr>
        <p:grpSpPr>
          <a:xfrm>
            <a:off x="9319301" y="4246422"/>
            <a:ext cx="409960" cy="527092"/>
            <a:chOff x="5684837" y="3268662"/>
            <a:chExt cx="1066800" cy="1371600"/>
          </a:xfrm>
        </p:grpSpPr>
        <p:sp>
          <p:nvSpPr>
            <p:cNvPr id="10940" name="Google Shape;10940;p303"/>
            <p:cNvSpPr/>
            <p:nvPr/>
          </p:nvSpPr>
          <p:spPr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941" name="Google Shape;10941;p303"/>
            <p:cNvCxnSpPr>
              <a:stCxn id="10942" idx="6"/>
              <a:endCxn id="10943" idx="2"/>
            </p:cNvCxnSpPr>
            <p:nvPr/>
          </p:nvCxnSpPr>
          <p:spPr>
            <a:xfrm>
              <a:off x="5837237" y="3344862"/>
              <a:ext cx="762000" cy="3810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44" name="Google Shape;10944;p303"/>
            <p:cNvCxnSpPr>
              <a:stCxn id="10945" idx="6"/>
              <a:endCxn id="10943" idx="2"/>
            </p:cNvCxnSpPr>
            <p:nvPr/>
          </p:nvCxnSpPr>
          <p:spPr>
            <a:xfrm flipH="1" rot="10800000">
              <a:off x="5837237" y="3725862"/>
              <a:ext cx="762000" cy="2286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46" name="Google Shape;10946;p303"/>
            <p:cNvCxnSpPr>
              <a:stCxn id="10945" idx="6"/>
              <a:endCxn id="10947" idx="2"/>
            </p:cNvCxnSpPr>
            <p:nvPr/>
          </p:nvCxnSpPr>
          <p:spPr>
            <a:xfrm>
              <a:off x="5837237" y="3954462"/>
              <a:ext cx="762000" cy="2286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48" name="Google Shape;10948;p303"/>
            <p:cNvCxnSpPr>
              <a:endCxn id="10947" idx="2"/>
            </p:cNvCxnSpPr>
            <p:nvPr/>
          </p:nvCxnSpPr>
          <p:spPr>
            <a:xfrm flipH="1" rot="10800000">
              <a:off x="5837237" y="4183062"/>
              <a:ext cx="762000" cy="3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49" name="Google Shape;10949;p303"/>
            <p:cNvCxnSpPr>
              <a:stCxn id="10942" idx="6"/>
              <a:endCxn id="10947" idx="2"/>
            </p:cNvCxnSpPr>
            <p:nvPr/>
          </p:nvCxnSpPr>
          <p:spPr>
            <a:xfrm>
              <a:off x="5837237" y="3344862"/>
              <a:ext cx="762000" cy="838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50" name="Google Shape;10950;p303"/>
            <p:cNvCxnSpPr>
              <a:stCxn id="10951" idx="6"/>
              <a:endCxn id="10943" idx="2"/>
            </p:cNvCxnSpPr>
            <p:nvPr/>
          </p:nvCxnSpPr>
          <p:spPr>
            <a:xfrm flipH="1" rot="10800000">
              <a:off x="5837237" y="3725862"/>
              <a:ext cx="762000" cy="838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42" name="Google Shape;10942;p303"/>
            <p:cNvSpPr/>
            <p:nvPr/>
          </p:nvSpPr>
          <p:spPr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45" name="Google Shape;10945;p303"/>
            <p:cNvSpPr/>
            <p:nvPr/>
          </p:nvSpPr>
          <p:spPr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51" name="Google Shape;10951;p303"/>
            <p:cNvSpPr/>
            <p:nvPr/>
          </p:nvSpPr>
          <p:spPr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47" name="Google Shape;10947;p303"/>
            <p:cNvSpPr/>
            <p:nvPr/>
          </p:nvSpPr>
          <p:spPr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43" name="Google Shape;10943;p303"/>
            <p:cNvSpPr/>
            <p:nvPr/>
          </p:nvSpPr>
          <p:spPr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52" name="Google Shape;10952;p303"/>
            <p:cNvSpPr/>
            <p:nvPr/>
          </p:nvSpPr>
          <p:spPr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953" name="Google Shape;10953;p303"/>
            <p:cNvCxnSpPr>
              <a:stCxn id="10940" idx="6"/>
              <a:endCxn id="10947" idx="2"/>
            </p:cNvCxnSpPr>
            <p:nvPr/>
          </p:nvCxnSpPr>
          <p:spPr>
            <a:xfrm flipH="1" rot="10800000">
              <a:off x="5837237" y="41830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54" name="Google Shape;10954;p303"/>
            <p:cNvCxnSpPr>
              <a:stCxn id="10940" idx="6"/>
              <a:endCxn id="10943" idx="2"/>
            </p:cNvCxnSpPr>
            <p:nvPr/>
          </p:nvCxnSpPr>
          <p:spPr>
            <a:xfrm flipH="1" rot="10800000">
              <a:off x="5837237" y="3725862"/>
              <a:ext cx="762000" cy="5334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55" name="Google Shape;10955;p303"/>
            <p:cNvCxnSpPr>
              <a:stCxn id="10952" idx="6"/>
              <a:endCxn id="10943" idx="2"/>
            </p:cNvCxnSpPr>
            <p:nvPr/>
          </p:nvCxnSpPr>
          <p:spPr>
            <a:xfrm>
              <a:off x="5837237" y="36496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56" name="Google Shape;10956;p303"/>
            <p:cNvCxnSpPr>
              <a:stCxn id="10952" idx="6"/>
              <a:endCxn id="10947" idx="2"/>
            </p:cNvCxnSpPr>
            <p:nvPr/>
          </p:nvCxnSpPr>
          <p:spPr>
            <a:xfrm>
              <a:off x="5837237" y="3649662"/>
              <a:ext cx="762000" cy="5334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957" name="Google Shape;10957;p303"/>
          <p:cNvSpPr/>
          <p:nvPr/>
        </p:nvSpPr>
        <p:spPr>
          <a:xfrm>
            <a:off x="10045997" y="2887662"/>
            <a:ext cx="771648" cy="2260110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58" name="Google Shape;10958;p303"/>
          <p:cNvSpPr txBox="1"/>
          <p:nvPr/>
        </p:nvSpPr>
        <p:spPr>
          <a:xfrm rot="-5400000">
            <a:off x="9838467" y="3179615"/>
            <a:ext cx="1198277" cy="760208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connected</a:t>
            </a:r>
            <a:endParaRPr/>
          </a:p>
        </p:txBody>
      </p:sp>
      <p:grpSp>
        <p:nvGrpSpPr>
          <p:cNvPr id="10959" name="Google Shape;10959;p303"/>
          <p:cNvGrpSpPr/>
          <p:nvPr/>
        </p:nvGrpSpPr>
        <p:grpSpPr>
          <a:xfrm>
            <a:off x="10233636" y="4246422"/>
            <a:ext cx="409960" cy="527092"/>
            <a:chOff x="5684837" y="3268662"/>
            <a:chExt cx="1066800" cy="1371600"/>
          </a:xfrm>
        </p:grpSpPr>
        <p:sp>
          <p:nvSpPr>
            <p:cNvPr id="10960" name="Google Shape;10960;p303"/>
            <p:cNvSpPr/>
            <p:nvPr/>
          </p:nvSpPr>
          <p:spPr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961" name="Google Shape;10961;p303"/>
            <p:cNvCxnSpPr>
              <a:stCxn id="10962" idx="6"/>
              <a:endCxn id="10963" idx="2"/>
            </p:cNvCxnSpPr>
            <p:nvPr/>
          </p:nvCxnSpPr>
          <p:spPr>
            <a:xfrm>
              <a:off x="5837237" y="3344862"/>
              <a:ext cx="762000" cy="3810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64" name="Google Shape;10964;p303"/>
            <p:cNvCxnSpPr>
              <a:stCxn id="10965" idx="6"/>
              <a:endCxn id="10963" idx="2"/>
            </p:cNvCxnSpPr>
            <p:nvPr/>
          </p:nvCxnSpPr>
          <p:spPr>
            <a:xfrm flipH="1" rot="10800000">
              <a:off x="5837237" y="3725862"/>
              <a:ext cx="762000" cy="2286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66" name="Google Shape;10966;p303"/>
            <p:cNvCxnSpPr>
              <a:stCxn id="10965" idx="6"/>
              <a:endCxn id="10967" idx="2"/>
            </p:cNvCxnSpPr>
            <p:nvPr/>
          </p:nvCxnSpPr>
          <p:spPr>
            <a:xfrm>
              <a:off x="5837237" y="3954462"/>
              <a:ext cx="762000" cy="2286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68" name="Google Shape;10968;p303"/>
            <p:cNvCxnSpPr>
              <a:endCxn id="10967" idx="2"/>
            </p:cNvCxnSpPr>
            <p:nvPr/>
          </p:nvCxnSpPr>
          <p:spPr>
            <a:xfrm flipH="1" rot="10800000">
              <a:off x="5837237" y="4183062"/>
              <a:ext cx="762000" cy="3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69" name="Google Shape;10969;p303"/>
            <p:cNvCxnSpPr>
              <a:stCxn id="10962" idx="6"/>
              <a:endCxn id="10967" idx="2"/>
            </p:cNvCxnSpPr>
            <p:nvPr/>
          </p:nvCxnSpPr>
          <p:spPr>
            <a:xfrm>
              <a:off x="5837237" y="3344862"/>
              <a:ext cx="762000" cy="838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70" name="Google Shape;10970;p303"/>
            <p:cNvCxnSpPr>
              <a:stCxn id="10971" idx="6"/>
              <a:endCxn id="10963" idx="2"/>
            </p:cNvCxnSpPr>
            <p:nvPr/>
          </p:nvCxnSpPr>
          <p:spPr>
            <a:xfrm flipH="1" rot="10800000">
              <a:off x="5837237" y="3725862"/>
              <a:ext cx="762000" cy="838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962" name="Google Shape;10962;p303"/>
            <p:cNvSpPr/>
            <p:nvPr/>
          </p:nvSpPr>
          <p:spPr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65" name="Google Shape;10965;p303"/>
            <p:cNvSpPr/>
            <p:nvPr/>
          </p:nvSpPr>
          <p:spPr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71" name="Google Shape;10971;p303"/>
            <p:cNvSpPr/>
            <p:nvPr/>
          </p:nvSpPr>
          <p:spPr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67" name="Google Shape;10967;p303"/>
            <p:cNvSpPr/>
            <p:nvPr/>
          </p:nvSpPr>
          <p:spPr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63" name="Google Shape;10963;p303"/>
            <p:cNvSpPr/>
            <p:nvPr/>
          </p:nvSpPr>
          <p:spPr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72" name="Google Shape;10972;p303"/>
            <p:cNvSpPr/>
            <p:nvPr/>
          </p:nvSpPr>
          <p:spPr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0973" name="Google Shape;10973;p303"/>
            <p:cNvCxnSpPr>
              <a:stCxn id="10960" idx="6"/>
              <a:endCxn id="10967" idx="2"/>
            </p:cNvCxnSpPr>
            <p:nvPr/>
          </p:nvCxnSpPr>
          <p:spPr>
            <a:xfrm flipH="1" rot="10800000">
              <a:off x="5837237" y="41830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74" name="Google Shape;10974;p303"/>
            <p:cNvCxnSpPr>
              <a:stCxn id="10960" idx="6"/>
              <a:endCxn id="10963" idx="2"/>
            </p:cNvCxnSpPr>
            <p:nvPr/>
          </p:nvCxnSpPr>
          <p:spPr>
            <a:xfrm flipH="1" rot="10800000">
              <a:off x="5837237" y="3725862"/>
              <a:ext cx="762000" cy="5334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75" name="Google Shape;10975;p303"/>
            <p:cNvCxnSpPr>
              <a:stCxn id="10972" idx="6"/>
              <a:endCxn id="10963" idx="2"/>
            </p:cNvCxnSpPr>
            <p:nvPr/>
          </p:nvCxnSpPr>
          <p:spPr>
            <a:xfrm>
              <a:off x="5837237" y="36496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76" name="Google Shape;10976;p303"/>
            <p:cNvCxnSpPr>
              <a:stCxn id="10972" idx="6"/>
              <a:endCxn id="10967" idx="2"/>
            </p:cNvCxnSpPr>
            <p:nvPr/>
          </p:nvCxnSpPr>
          <p:spPr>
            <a:xfrm>
              <a:off x="5837237" y="3649662"/>
              <a:ext cx="762000" cy="5334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977" name="Google Shape;10977;p303"/>
          <p:cNvGrpSpPr/>
          <p:nvPr/>
        </p:nvGrpSpPr>
        <p:grpSpPr>
          <a:xfrm>
            <a:off x="11198710" y="2921737"/>
            <a:ext cx="822748" cy="2173147"/>
            <a:chOff x="9266237" y="2497524"/>
            <a:chExt cx="1143000" cy="3019038"/>
          </a:xfrm>
        </p:grpSpPr>
        <p:sp>
          <p:nvSpPr>
            <p:cNvPr id="10978" name="Google Shape;10978;p303"/>
            <p:cNvSpPr/>
            <p:nvPr/>
          </p:nvSpPr>
          <p:spPr>
            <a:xfrm>
              <a:off x="9266237" y="2497524"/>
              <a:ext cx="1143000" cy="1143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rgbClr val="282828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X</a:t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79" name="Google Shape;10979;p303"/>
            <p:cNvSpPr/>
            <p:nvPr/>
          </p:nvSpPr>
          <p:spPr>
            <a:xfrm>
              <a:off x="9266237" y="4373562"/>
              <a:ext cx="1143000" cy="114300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8000">
                  <a:solidFill>
                    <a:srgbClr val="282828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O</a:t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cxnSp>
        <p:nvCxnSpPr>
          <p:cNvPr id="10980" name="Google Shape;10980;p303"/>
          <p:cNvCxnSpPr/>
          <p:nvPr/>
        </p:nvCxnSpPr>
        <p:spPr>
          <a:xfrm flipH="1" rot="10800000">
            <a:off x="10866437" y="4020754"/>
            <a:ext cx="304800" cy="9908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981" name="Google Shape;10981;p303"/>
          <p:cNvSpPr txBox="1"/>
          <p:nvPr/>
        </p:nvSpPr>
        <p:spPr>
          <a:xfrm>
            <a:off x="11247437" y="2356736"/>
            <a:ext cx="701154" cy="5724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.92</a:t>
            </a:r>
            <a:endParaRPr/>
          </a:p>
        </p:txBody>
      </p:sp>
      <p:sp>
        <p:nvSpPr>
          <p:cNvPr id="10982" name="Google Shape;10982;p303"/>
          <p:cNvSpPr txBox="1"/>
          <p:nvPr/>
        </p:nvSpPr>
        <p:spPr>
          <a:xfrm>
            <a:off x="11247437" y="5134598"/>
            <a:ext cx="701154" cy="5724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.51</a:t>
            </a:r>
            <a:endParaRPr/>
          </a:p>
        </p:txBody>
      </p:sp>
      <p:pic>
        <p:nvPicPr>
          <p:cNvPr id="10983" name="Google Shape;10983;p3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174" y="3343415"/>
            <a:ext cx="1371600" cy="132979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84" name="Google Shape;10984;p303"/>
          <p:cNvCxnSpPr/>
          <p:nvPr/>
        </p:nvCxnSpPr>
        <p:spPr>
          <a:xfrm flipH="1" rot="10800000">
            <a:off x="1646237" y="4150811"/>
            <a:ext cx="304800" cy="990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8" name="Shape 10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9" name="Google Shape;10989;p304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Hyperparameters (knobs)</a:t>
            </a:r>
            <a:endParaRPr/>
          </a:p>
        </p:txBody>
      </p:sp>
      <p:sp>
        <p:nvSpPr>
          <p:cNvPr id="10990" name="Google Shape;10990;p304"/>
          <p:cNvSpPr txBox="1"/>
          <p:nvPr>
            <p:ph idx="1" type="body"/>
          </p:nvPr>
        </p:nvSpPr>
        <p:spPr>
          <a:xfrm>
            <a:off x="274638" y="1212850"/>
            <a:ext cx="11887200" cy="5478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Convolution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Number of features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Size of features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Pooling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Window size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Window stride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 Connected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Number of neurons </a:t>
            </a:r>
            <a:endParaRPr/>
          </a:p>
        </p:txBody>
      </p:sp>
    </p:spTree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94" name="Shape 10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5" name="Google Shape;10995;p305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Architecture</a:t>
            </a:r>
            <a:endParaRPr/>
          </a:p>
        </p:txBody>
      </p:sp>
      <p:sp>
        <p:nvSpPr>
          <p:cNvPr id="10996" name="Google Shape;10996;p305"/>
          <p:cNvSpPr txBox="1"/>
          <p:nvPr>
            <p:ph idx="1" type="body"/>
          </p:nvPr>
        </p:nvSpPr>
        <p:spPr>
          <a:xfrm>
            <a:off x="274638" y="1212850"/>
            <a:ext cx="11887200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many of each type of layer?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what order?</a:t>
            </a:r>
            <a:endParaRPr/>
          </a:p>
        </p:txBody>
      </p:sp>
    </p:spTree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0" name="Shape 1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1" name="Google Shape;11001;p306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Not just images</a:t>
            </a:r>
            <a:endParaRPr/>
          </a:p>
        </p:txBody>
      </p:sp>
      <p:sp>
        <p:nvSpPr>
          <p:cNvPr id="11002" name="Google Shape;11002;p306"/>
          <p:cNvSpPr txBox="1"/>
          <p:nvPr>
            <p:ph idx="1" type="body"/>
          </p:nvPr>
        </p:nvSpPr>
        <p:spPr>
          <a:xfrm>
            <a:off x="274638" y="1212850"/>
            <a:ext cx="11887200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Any 2D (or 3D) data.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Things closer together are more closely related than things far away.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0" name="Google Shape;490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2957" y="1341020"/>
            <a:ext cx="2347680" cy="227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73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494" name="Google Shape;494;p73"/>
          <p:cNvSpPr/>
          <p:nvPr/>
        </p:nvSpPr>
        <p:spPr>
          <a:xfrm>
            <a:off x="3259977" y="3589940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495" name="Google Shape;495;p73"/>
          <p:cNvCxnSpPr/>
          <p:nvPr/>
        </p:nvCxnSpPr>
        <p:spPr>
          <a:xfrm rot="10800000">
            <a:off x="1856476" y="1303940"/>
            <a:ext cx="2546501" cy="2286000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96" name="Google Shape;496;p73"/>
          <p:cNvCxnSpPr/>
          <p:nvPr/>
        </p:nvCxnSpPr>
        <p:spPr>
          <a:xfrm rot="10800000">
            <a:off x="590731" y="2530365"/>
            <a:ext cx="2669247" cy="2202575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7" name="Google Shape;497;p73"/>
          <p:cNvSpPr/>
          <p:nvPr/>
        </p:nvSpPr>
        <p:spPr>
          <a:xfrm>
            <a:off x="1012080" y="1704128"/>
            <a:ext cx="445906" cy="440722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8" name="Google Shape;498;p73"/>
          <p:cNvSpPr/>
          <p:nvPr/>
        </p:nvSpPr>
        <p:spPr>
          <a:xfrm>
            <a:off x="3647747" y="3954461"/>
            <a:ext cx="385410" cy="367167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9" name="Google Shape;499;p73"/>
          <p:cNvSpPr/>
          <p:nvPr/>
        </p:nvSpPr>
        <p:spPr>
          <a:xfrm>
            <a:off x="4385863" y="1763206"/>
            <a:ext cx="384574" cy="452208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00" name="Google Shape;500;p73"/>
          <p:cNvCxnSpPr/>
          <p:nvPr/>
        </p:nvCxnSpPr>
        <p:spPr>
          <a:xfrm flipH="1" rot="10800000">
            <a:off x="4033157" y="2215414"/>
            <a:ext cx="736690" cy="2106214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1" name="Google Shape;501;p73"/>
          <p:cNvCxnSpPr/>
          <p:nvPr/>
        </p:nvCxnSpPr>
        <p:spPr>
          <a:xfrm flipH="1" rot="10800000">
            <a:off x="3645388" y="1763206"/>
            <a:ext cx="740475" cy="2212249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2" name="Google Shape;502;p73"/>
          <p:cNvSpPr/>
          <p:nvPr/>
        </p:nvSpPr>
        <p:spPr>
          <a:xfrm>
            <a:off x="3619903" y="1763206"/>
            <a:ext cx="377239" cy="452208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03" name="Google Shape;503;p73"/>
          <p:cNvCxnSpPr>
            <a:stCxn id="497" idx="0"/>
          </p:cNvCxnSpPr>
          <p:nvPr/>
        </p:nvCxnSpPr>
        <p:spPr>
          <a:xfrm>
            <a:off x="1235033" y="1704128"/>
            <a:ext cx="2762100" cy="54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04" name="Google Shape;504;p73"/>
          <p:cNvCxnSpPr>
            <a:stCxn id="497" idx="2"/>
          </p:cNvCxnSpPr>
          <p:nvPr/>
        </p:nvCxnSpPr>
        <p:spPr>
          <a:xfrm>
            <a:off x="1235033" y="2144850"/>
            <a:ext cx="2437500" cy="53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05" name="Google Shape;505;p73"/>
          <p:cNvSpPr/>
          <p:nvPr/>
        </p:nvSpPr>
        <p:spPr>
          <a:xfrm>
            <a:off x="8611281" y="2094840"/>
            <a:ext cx="783663" cy="768827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6" name="Google Shape;506;p73"/>
          <p:cNvSpPr txBox="1"/>
          <p:nvPr/>
        </p:nvSpPr>
        <p:spPr>
          <a:xfrm>
            <a:off x="3551237" y="1592262"/>
            <a:ext cx="1985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   x  1   = 1</a:t>
            </a:r>
            <a:endParaRPr sz="3000"/>
          </a:p>
        </p:txBody>
      </p:sp>
    </p:spTree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06" name="Shape 1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7" name="Google Shape;11007;p307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Images</a:t>
            </a:r>
            <a:endParaRPr/>
          </a:p>
        </p:txBody>
      </p:sp>
      <p:pic>
        <p:nvPicPr>
          <p:cNvPr id="11008" name="Google Shape;11008;p3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204" y="2229098"/>
            <a:ext cx="4328233" cy="4196306"/>
          </a:xfrm>
          <a:prstGeom prst="rect">
            <a:avLst/>
          </a:prstGeom>
          <a:noFill/>
          <a:ln>
            <a:noFill/>
          </a:ln>
        </p:spPr>
      </p:pic>
      <p:sp>
        <p:nvSpPr>
          <p:cNvPr id="11009" name="Google Shape;11009;p307"/>
          <p:cNvSpPr txBox="1"/>
          <p:nvPr/>
        </p:nvSpPr>
        <p:spPr>
          <a:xfrm>
            <a:off x="4438843" y="1516062"/>
            <a:ext cx="355988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Columns of pixels</a:t>
            </a:r>
            <a:endParaRPr/>
          </a:p>
        </p:txBody>
      </p:sp>
      <p:cxnSp>
        <p:nvCxnSpPr>
          <p:cNvPr id="11010" name="Google Shape;11010;p307"/>
          <p:cNvCxnSpPr/>
          <p:nvPr/>
        </p:nvCxnSpPr>
        <p:spPr>
          <a:xfrm>
            <a:off x="7929388" y="1904724"/>
            <a:ext cx="754712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1011" name="Google Shape;11011;p307"/>
          <p:cNvGrpSpPr/>
          <p:nvPr/>
        </p:nvGrpSpPr>
        <p:grpSpPr>
          <a:xfrm rot="5400000">
            <a:off x="2220293" y="3585041"/>
            <a:ext cx="3907899" cy="738664"/>
            <a:chOff x="4433329" y="1462837"/>
            <a:chExt cx="3156507" cy="596637"/>
          </a:xfrm>
        </p:grpSpPr>
        <p:sp>
          <p:nvSpPr>
            <p:cNvPr id="11012" name="Google Shape;11012;p307"/>
            <p:cNvSpPr txBox="1"/>
            <p:nvPr/>
          </p:nvSpPr>
          <p:spPr>
            <a:xfrm>
              <a:off x="4433329" y="1462837"/>
              <a:ext cx="2355733" cy="596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spcFirstLastPara="1" rIns="182875" wrap="square" tIns="146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Rows of pixels</a:t>
              </a:r>
              <a:endParaRPr/>
            </a:p>
          </p:txBody>
        </p:sp>
        <p:cxnSp>
          <p:nvCxnSpPr>
            <p:cNvPr id="11013" name="Google Shape;11013;p307"/>
            <p:cNvCxnSpPr/>
            <p:nvPr/>
          </p:nvCxnSpPr>
          <p:spPr>
            <a:xfrm>
              <a:off x="6980236" y="1761156"/>
              <a:ext cx="609600" cy="0"/>
            </a:xfrm>
            <a:prstGeom prst="straightConnector1">
              <a:avLst/>
            </a:prstGeom>
            <a:noFill/>
            <a:ln cap="flat" cmpd="sng" w="57150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17" name="Shape 1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8" name="Google Shape;11018;p3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203" y="2229097"/>
            <a:ext cx="4328233" cy="4196305"/>
          </a:xfrm>
          <a:prstGeom prst="rect">
            <a:avLst/>
          </a:prstGeom>
          <a:noFill/>
          <a:ln>
            <a:noFill/>
          </a:ln>
        </p:spPr>
      </p:pic>
      <p:sp>
        <p:nvSpPr>
          <p:cNvPr id="11019" name="Google Shape;11019;p308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Sound</a:t>
            </a:r>
            <a:endParaRPr/>
          </a:p>
        </p:txBody>
      </p:sp>
      <p:sp>
        <p:nvSpPr>
          <p:cNvPr id="11020" name="Google Shape;11020;p308"/>
          <p:cNvSpPr txBox="1"/>
          <p:nvPr/>
        </p:nvSpPr>
        <p:spPr>
          <a:xfrm>
            <a:off x="4438843" y="1516062"/>
            <a:ext cx="2307363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Time steps</a:t>
            </a:r>
            <a:endParaRPr/>
          </a:p>
        </p:txBody>
      </p:sp>
      <p:cxnSp>
        <p:nvCxnSpPr>
          <p:cNvPr id="11021" name="Google Shape;11021;p308"/>
          <p:cNvCxnSpPr/>
          <p:nvPr/>
        </p:nvCxnSpPr>
        <p:spPr>
          <a:xfrm>
            <a:off x="7929388" y="1904724"/>
            <a:ext cx="754712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1022" name="Google Shape;11022;p308"/>
          <p:cNvGrpSpPr/>
          <p:nvPr/>
        </p:nvGrpSpPr>
        <p:grpSpPr>
          <a:xfrm rot="5400000">
            <a:off x="1976509" y="3471791"/>
            <a:ext cx="4103462" cy="1258806"/>
            <a:chOff x="4275366" y="1252761"/>
            <a:chExt cx="3314470" cy="1016769"/>
          </a:xfrm>
        </p:grpSpPr>
        <p:sp>
          <p:nvSpPr>
            <p:cNvPr id="11023" name="Google Shape;11023;p308"/>
            <p:cNvSpPr txBox="1"/>
            <p:nvPr/>
          </p:nvSpPr>
          <p:spPr>
            <a:xfrm>
              <a:off x="4275366" y="1252761"/>
              <a:ext cx="2671662" cy="1016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spcFirstLastPara="1" rIns="182875" wrap="square" tIns="146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Intensity in each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frequency band</a:t>
              </a:r>
              <a:endParaRPr/>
            </a:p>
          </p:txBody>
        </p:sp>
        <p:cxnSp>
          <p:nvCxnSpPr>
            <p:cNvPr id="11024" name="Google Shape;11024;p308"/>
            <p:cNvCxnSpPr/>
            <p:nvPr/>
          </p:nvCxnSpPr>
          <p:spPr>
            <a:xfrm>
              <a:off x="6980236" y="1761156"/>
              <a:ext cx="609600" cy="0"/>
            </a:xfrm>
            <a:prstGeom prst="straightConnector1">
              <a:avLst/>
            </a:prstGeom>
            <a:noFill/>
            <a:ln cap="flat" cmpd="sng" w="57150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28" name="Shape 1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29" name="Google Shape;11029;p3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202" y="2229096"/>
            <a:ext cx="4328233" cy="4196305"/>
          </a:xfrm>
          <a:prstGeom prst="rect">
            <a:avLst/>
          </a:prstGeom>
          <a:noFill/>
          <a:ln>
            <a:noFill/>
          </a:ln>
        </p:spPr>
      </p:pic>
      <p:sp>
        <p:nvSpPr>
          <p:cNvPr id="11030" name="Google Shape;11030;p309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Text</a:t>
            </a:r>
            <a:endParaRPr/>
          </a:p>
        </p:txBody>
      </p:sp>
      <p:sp>
        <p:nvSpPr>
          <p:cNvPr id="11031" name="Google Shape;11031;p309"/>
          <p:cNvSpPr txBox="1"/>
          <p:nvPr/>
        </p:nvSpPr>
        <p:spPr>
          <a:xfrm>
            <a:off x="4438843" y="1058862"/>
            <a:ext cx="2253630" cy="1258806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Position in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sentence</a:t>
            </a:r>
            <a:endParaRPr/>
          </a:p>
        </p:txBody>
      </p:sp>
      <p:cxnSp>
        <p:nvCxnSpPr>
          <p:cNvPr id="11032" name="Google Shape;11032;p309"/>
          <p:cNvCxnSpPr/>
          <p:nvPr/>
        </p:nvCxnSpPr>
        <p:spPr>
          <a:xfrm>
            <a:off x="7929388" y="1904724"/>
            <a:ext cx="754712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1033" name="Google Shape;11033;p309"/>
          <p:cNvGrpSpPr/>
          <p:nvPr/>
        </p:nvGrpSpPr>
        <p:grpSpPr>
          <a:xfrm rot="5400000">
            <a:off x="1916258" y="3487740"/>
            <a:ext cx="4071566" cy="1258805"/>
            <a:chOff x="4301129" y="1314325"/>
            <a:chExt cx="3288707" cy="1016768"/>
          </a:xfrm>
        </p:grpSpPr>
        <p:sp>
          <p:nvSpPr>
            <p:cNvPr id="11034" name="Google Shape;11034;p309"/>
            <p:cNvSpPr txBox="1"/>
            <p:nvPr/>
          </p:nvSpPr>
          <p:spPr>
            <a:xfrm>
              <a:off x="4301129" y="1314325"/>
              <a:ext cx="1759147" cy="101676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spcFirstLastPara="1" rIns="182875" wrap="square" tIns="146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Words in</a:t>
              </a:r>
              <a:endParaRPr/>
            </a:p>
            <a:p>
              <a:pPr indent="0" lvl="0" marL="0" marR="0" rtl="0" algn="l">
                <a:lnSpc>
                  <a:spcPct val="90000"/>
                </a:lnSpc>
                <a:spcBef>
                  <a:spcPts val="60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dictionary</a:t>
              </a:r>
              <a:endParaRPr/>
            </a:p>
          </p:txBody>
        </p:sp>
        <p:cxnSp>
          <p:nvCxnSpPr>
            <p:cNvPr id="11035" name="Google Shape;11035;p309"/>
            <p:cNvCxnSpPr/>
            <p:nvPr/>
          </p:nvCxnSpPr>
          <p:spPr>
            <a:xfrm>
              <a:off x="6980236" y="1761156"/>
              <a:ext cx="609600" cy="0"/>
            </a:xfrm>
            <a:prstGeom prst="straightConnector1">
              <a:avLst/>
            </a:prstGeom>
            <a:noFill/>
            <a:ln cap="flat" cmpd="sng" w="57150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9" name="Shape 1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0" name="Google Shape;11040;p310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Limitations</a:t>
            </a:r>
            <a:endParaRPr/>
          </a:p>
        </p:txBody>
      </p:sp>
      <p:sp>
        <p:nvSpPr>
          <p:cNvPr id="11041" name="Google Shape;11041;p310"/>
          <p:cNvSpPr txBox="1"/>
          <p:nvPr>
            <p:ph idx="1" type="body"/>
          </p:nvPr>
        </p:nvSpPr>
        <p:spPr>
          <a:xfrm>
            <a:off x="274638" y="1212850"/>
            <a:ext cx="11887200" cy="264687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ConvNets only capture local “spatial” patterns in data.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the data can’t be made to look like an image, ConvNets are less useful.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5" name="Shape 1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46" name="Google Shape;11046;p3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3201" y="2225627"/>
            <a:ext cx="4328233" cy="4196305"/>
          </a:xfrm>
          <a:prstGeom prst="rect">
            <a:avLst/>
          </a:prstGeom>
          <a:noFill/>
          <a:ln>
            <a:noFill/>
          </a:ln>
        </p:spPr>
      </p:pic>
      <p:sp>
        <p:nvSpPr>
          <p:cNvPr id="11047" name="Google Shape;11047;p311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Customer data</a:t>
            </a:r>
            <a:endParaRPr/>
          </a:p>
        </p:txBody>
      </p:sp>
      <p:sp>
        <p:nvSpPr>
          <p:cNvPr id="11048" name="Google Shape;11048;p311"/>
          <p:cNvSpPr txBox="1"/>
          <p:nvPr/>
        </p:nvSpPr>
        <p:spPr>
          <a:xfrm>
            <a:off x="4591243" y="220662"/>
            <a:ext cx="3788400" cy="22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Name, age,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address, email,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purchases,</a:t>
            </a:r>
            <a:endParaRPr sz="2400"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browsing activity,…</a:t>
            </a:r>
            <a:endParaRPr sz="2400"/>
          </a:p>
        </p:txBody>
      </p:sp>
      <p:cxnSp>
        <p:nvCxnSpPr>
          <p:cNvPr id="11049" name="Google Shape;11049;p311"/>
          <p:cNvCxnSpPr/>
          <p:nvPr/>
        </p:nvCxnSpPr>
        <p:spPr>
          <a:xfrm>
            <a:off x="7929388" y="1439862"/>
            <a:ext cx="754712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1050" name="Google Shape;11050;p311"/>
          <p:cNvGrpSpPr/>
          <p:nvPr/>
        </p:nvGrpSpPr>
        <p:grpSpPr>
          <a:xfrm rot="5400000">
            <a:off x="2129027" y="3807769"/>
            <a:ext cx="3950922" cy="738715"/>
            <a:chOff x="4398461" y="1401287"/>
            <a:chExt cx="3191375" cy="596700"/>
          </a:xfrm>
        </p:grpSpPr>
        <p:sp>
          <p:nvSpPr>
            <p:cNvPr id="11051" name="Google Shape;11051;p311"/>
            <p:cNvSpPr txBox="1"/>
            <p:nvPr/>
          </p:nvSpPr>
          <p:spPr>
            <a:xfrm>
              <a:off x="4398461" y="1401287"/>
              <a:ext cx="1855500" cy="59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spcFirstLastPara="1" rIns="182875" wrap="square" tIns="146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Customers</a:t>
              </a:r>
              <a:endParaRPr/>
            </a:p>
          </p:txBody>
        </p:sp>
        <p:cxnSp>
          <p:nvCxnSpPr>
            <p:cNvPr id="11052" name="Google Shape;11052;p311"/>
            <p:cNvCxnSpPr/>
            <p:nvPr/>
          </p:nvCxnSpPr>
          <p:spPr>
            <a:xfrm>
              <a:off x="6980236" y="1761156"/>
              <a:ext cx="609600" cy="0"/>
            </a:xfrm>
            <a:prstGeom prst="straightConnector1">
              <a:avLst/>
            </a:prstGeom>
            <a:noFill/>
            <a:ln cap="flat" cmpd="sng" w="57150">
              <a:solidFill>
                <a:schemeClr val="lt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56" name="Shape 1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7" name="Google Shape;11057;p312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Rule of thumb</a:t>
            </a:r>
            <a:endParaRPr/>
          </a:p>
        </p:txBody>
      </p:sp>
      <p:sp>
        <p:nvSpPr>
          <p:cNvPr id="11058" name="Google Shape;11058;p312"/>
          <p:cNvSpPr txBox="1"/>
          <p:nvPr>
            <p:ph idx="1" type="body"/>
          </p:nvPr>
        </p:nvSpPr>
        <p:spPr>
          <a:xfrm>
            <a:off x="2560637" y="1668462"/>
            <a:ext cx="7010399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your data is just as useful after swapping any of your columns with each other, then you can’t use Convolutional Neural Networks.</a:t>
            </a:r>
            <a:endParaRPr/>
          </a:p>
        </p:txBody>
      </p:sp>
    </p:spTree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2" name="Shape 1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3" name="Google Shape;11063;p313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a nutshell</a:t>
            </a:r>
            <a:endParaRPr/>
          </a:p>
        </p:txBody>
      </p:sp>
      <p:sp>
        <p:nvSpPr>
          <p:cNvPr id="11064" name="Google Shape;11064;p313"/>
          <p:cNvSpPr txBox="1"/>
          <p:nvPr>
            <p:ph idx="1" type="body"/>
          </p:nvPr>
        </p:nvSpPr>
        <p:spPr>
          <a:xfrm>
            <a:off x="274638" y="1212850"/>
            <a:ext cx="1188720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ConvNets are great at finding patterns and using them to classify images.</a:t>
            </a:r>
            <a:endParaRPr/>
          </a:p>
        </p:txBody>
      </p:sp>
    </p:spTree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68" name="Shape 1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9" name="Google Shape;11069;p314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Some ConvNet/DNN toolkits</a:t>
            </a:r>
            <a:endParaRPr/>
          </a:p>
        </p:txBody>
      </p:sp>
      <p:sp>
        <p:nvSpPr>
          <p:cNvPr id="11070" name="Google Shape;11070;p314"/>
          <p:cNvSpPr txBox="1"/>
          <p:nvPr>
            <p:ph idx="1" type="body"/>
          </p:nvPr>
        </p:nvSpPr>
        <p:spPr>
          <a:xfrm>
            <a:off x="274638" y="1212850"/>
            <a:ext cx="11887200" cy="54784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Caffe</a:t>
            </a:r>
            <a:r>
              <a:rPr b="0" i="0" lang="en-US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(Berkeley Vision and Learning Center)</a:t>
            </a:r>
            <a:endParaRPr sz="36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CNTK</a:t>
            </a:r>
            <a:r>
              <a:rPr b="0" i="0" lang="en-US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(Microsoft)</a:t>
            </a:r>
            <a:endParaRPr sz="36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/>
              </a:rPr>
              <a:t>Deeplearning4j</a:t>
            </a:r>
            <a:r>
              <a:rPr b="0" i="0" lang="en-US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(Skymind)</a:t>
            </a:r>
            <a:endParaRPr b="0" i="0" sz="36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6"/>
              </a:rPr>
              <a:t>TensorFlow</a:t>
            </a:r>
            <a:r>
              <a:rPr b="0" i="0" lang="en-US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(Google)</a:t>
            </a:r>
            <a:endParaRPr sz="36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7"/>
              </a:rPr>
              <a:t>Theano</a:t>
            </a:r>
            <a:r>
              <a:rPr b="0" i="0" lang="en-US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(University of Montreal + broad community)</a:t>
            </a:r>
            <a:endParaRPr sz="36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8"/>
              </a:rPr>
              <a:t>Torch</a:t>
            </a:r>
            <a:r>
              <a:rPr b="0" i="0" lang="en-US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(Ronan Collobert)</a:t>
            </a:r>
            <a:endParaRPr sz="3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lang="en-US" sz="3600" u="sng">
                <a:solidFill>
                  <a:schemeClr val="hlink"/>
                </a:solidFill>
                <a:hlinkClick r:id="rId9"/>
              </a:rPr>
              <a:t>Pytorch</a:t>
            </a:r>
            <a:r>
              <a:rPr lang="en-US" sz="3600"/>
              <a:t> (Facebook)</a:t>
            </a:r>
            <a:endParaRPr sz="3600"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10"/>
              </a:rPr>
              <a:t>Many others</a:t>
            </a:r>
            <a:endParaRPr b="0" i="0" sz="36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5" name="Shape 1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6" name="Google Shape;11076;p315"/>
          <p:cNvSpPr txBox="1"/>
          <p:nvPr>
            <p:ph type="title"/>
          </p:nvPr>
        </p:nvSpPr>
        <p:spPr>
          <a:xfrm>
            <a:off x="274639" y="295274"/>
            <a:ext cx="11889600" cy="917700"/>
          </a:xfrm>
          <a:prstGeom prst="rect">
            <a:avLst/>
          </a:prstGeom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77" name="Google Shape;11077;p315"/>
          <p:cNvSpPr txBox="1"/>
          <p:nvPr>
            <p:ph idx="1" type="body"/>
          </p:nvPr>
        </p:nvSpPr>
        <p:spPr>
          <a:xfrm>
            <a:off x="274638" y="1212850"/>
            <a:ext cx="11887200" cy="2025300"/>
          </a:xfrm>
          <a:prstGeom prst="rect">
            <a:avLst/>
          </a:prstGeom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78" name="Google Shape;11078;p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3061" y="3238150"/>
            <a:ext cx="6573424" cy="3798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79" name="Google Shape;11079;p315"/>
          <p:cNvPicPr preferRelativeResize="0"/>
          <p:nvPr/>
        </p:nvPicPr>
        <p:blipFill rotWithShape="1">
          <a:blip r:embed="rId4">
            <a:alphaModFix/>
          </a:blip>
          <a:srcRect b="0" l="4536" r="15464" t="16805"/>
          <a:stretch/>
        </p:blipFill>
        <p:spPr>
          <a:xfrm>
            <a:off x="8895925" y="0"/>
            <a:ext cx="5369348" cy="32267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0" name="Google Shape;11080;p315"/>
          <p:cNvPicPr preferRelativeResize="0"/>
          <p:nvPr/>
        </p:nvPicPr>
        <p:blipFill rotWithShape="1">
          <a:blip r:embed="rId5">
            <a:alphaModFix/>
          </a:blip>
          <a:srcRect b="0" l="260" r="-260" t="20242"/>
          <a:stretch/>
        </p:blipFill>
        <p:spPr>
          <a:xfrm>
            <a:off x="-8675" y="2994853"/>
            <a:ext cx="5871724" cy="2634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1" name="Google Shape;11081;p315"/>
          <p:cNvPicPr preferRelativeResize="0"/>
          <p:nvPr/>
        </p:nvPicPr>
        <p:blipFill rotWithShape="1">
          <a:blip r:embed="rId6">
            <a:alphaModFix/>
          </a:blip>
          <a:srcRect b="0" l="0" r="0" t="21408"/>
          <a:stretch/>
        </p:blipFill>
        <p:spPr>
          <a:xfrm>
            <a:off x="2715450" y="393774"/>
            <a:ext cx="4961276" cy="219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2" name="Google Shape;11082;p315"/>
          <p:cNvPicPr preferRelativeResize="0"/>
          <p:nvPr/>
        </p:nvPicPr>
        <p:blipFill rotWithShape="1">
          <a:blip r:embed="rId7">
            <a:alphaModFix/>
          </a:blip>
          <a:srcRect b="26108" l="0" r="3993" t="12904"/>
          <a:stretch/>
        </p:blipFill>
        <p:spPr>
          <a:xfrm>
            <a:off x="17800" y="4843675"/>
            <a:ext cx="6138524" cy="219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3" name="Google Shape;11083;p315"/>
          <p:cNvPicPr preferRelativeResize="0"/>
          <p:nvPr/>
        </p:nvPicPr>
        <p:blipFill rotWithShape="1">
          <a:blip r:embed="rId8">
            <a:alphaModFix/>
          </a:blip>
          <a:srcRect b="11632" l="0" r="0" t="28249"/>
          <a:stretch/>
        </p:blipFill>
        <p:spPr>
          <a:xfrm>
            <a:off x="14175" y="-84875"/>
            <a:ext cx="9316352" cy="315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1" name="Google Shape;511;p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8437" y="1287462"/>
            <a:ext cx="2374000" cy="230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3" name="Google Shape;513;p7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74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515" name="Google Shape;515;p74"/>
          <p:cNvSpPr/>
          <p:nvPr/>
        </p:nvSpPr>
        <p:spPr>
          <a:xfrm>
            <a:off x="3259977" y="3589940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16" name="Google Shape;516;p74"/>
          <p:cNvCxnSpPr/>
          <p:nvPr/>
        </p:nvCxnSpPr>
        <p:spPr>
          <a:xfrm rot="10800000">
            <a:off x="1856476" y="1303940"/>
            <a:ext cx="2546501" cy="2286000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p74"/>
          <p:cNvCxnSpPr/>
          <p:nvPr/>
        </p:nvCxnSpPr>
        <p:spPr>
          <a:xfrm rot="10800000">
            <a:off x="590731" y="2530365"/>
            <a:ext cx="2669247" cy="2202575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8" name="Google Shape;518;p74"/>
          <p:cNvSpPr/>
          <p:nvPr/>
        </p:nvSpPr>
        <p:spPr>
          <a:xfrm>
            <a:off x="1410570" y="1698492"/>
            <a:ext cx="445906" cy="440722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9" name="Google Shape;519;p74"/>
          <p:cNvSpPr/>
          <p:nvPr/>
        </p:nvSpPr>
        <p:spPr>
          <a:xfrm>
            <a:off x="4035221" y="3956483"/>
            <a:ext cx="367461" cy="348044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0" name="Google Shape;520;p74"/>
          <p:cNvSpPr txBox="1"/>
          <p:nvPr/>
        </p:nvSpPr>
        <p:spPr>
          <a:xfrm>
            <a:off x="3461146" y="1675378"/>
            <a:ext cx="2147063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-1  x  -1   = 1</a:t>
            </a:r>
            <a:endParaRPr/>
          </a:p>
        </p:txBody>
      </p:sp>
      <p:sp>
        <p:nvSpPr>
          <p:cNvPr id="521" name="Google Shape;521;p74"/>
          <p:cNvSpPr/>
          <p:nvPr/>
        </p:nvSpPr>
        <p:spPr>
          <a:xfrm>
            <a:off x="4385863" y="1763206"/>
            <a:ext cx="384574" cy="452208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2" name="Google Shape;522;p74"/>
          <p:cNvCxnSpPr/>
          <p:nvPr/>
        </p:nvCxnSpPr>
        <p:spPr>
          <a:xfrm flipH="1" rot="10800000">
            <a:off x="4406171" y="2215415"/>
            <a:ext cx="363676" cy="2067440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3" name="Google Shape;523;p74"/>
          <p:cNvCxnSpPr/>
          <p:nvPr/>
        </p:nvCxnSpPr>
        <p:spPr>
          <a:xfrm flipH="1" rot="10800000">
            <a:off x="4032027" y="1763207"/>
            <a:ext cx="353836" cy="2193276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4" name="Google Shape;524;p74"/>
          <p:cNvSpPr/>
          <p:nvPr/>
        </p:nvSpPr>
        <p:spPr>
          <a:xfrm>
            <a:off x="3619903" y="1763206"/>
            <a:ext cx="377239" cy="452208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5" name="Google Shape;525;p74"/>
          <p:cNvCxnSpPr/>
          <p:nvPr/>
        </p:nvCxnSpPr>
        <p:spPr>
          <a:xfrm>
            <a:off x="1854098" y="1698492"/>
            <a:ext cx="2143044" cy="5984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" name="Google Shape;526;p74"/>
          <p:cNvCxnSpPr/>
          <p:nvPr/>
        </p:nvCxnSpPr>
        <p:spPr>
          <a:xfrm>
            <a:off x="1806459" y="2122496"/>
            <a:ext cx="1866115" cy="7556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7" name="Google Shape;527;p74"/>
          <p:cNvSpPr/>
          <p:nvPr/>
        </p:nvSpPr>
        <p:spPr>
          <a:xfrm>
            <a:off x="9396974" y="2073433"/>
            <a:ext cx="783663" cy="768827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" name="Google Shape;532;p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9849" y="1303939"/>
            <a:ext cx="2343540" cy="227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7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4" name="Google Shape;534;p7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75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536" name="Google Shape;536;p75"/>
          <p:cNvSpPr/>
          <p:nvPr/>
        </p:nvSpPr>
        <p:spPr>
          <a:xfrm>
            <a:off x="3259977" y="3589940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37" name="Google Shape;537;p75"/>
          <p:cNvCxnSpPr/>
          <p:nvPr/>
        </p:nvCxnSpPr>
        <p:spPr>
          <a:xfrm rot="10800000">
            <a:off x="1856476" y="1303940"/>
            <a:ext cx="2546501" cy="2286000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8" name="Google Shape;538;p75"/>
          <p:cNvCxnSpPr/>
          <p:nvPr/>
        </p:nvCxnSpPr>
        <p:spPr>
          <a:xfrm rot="10800000">
            <a:off x="590731" y="2530365"/>
            <a:ext cx="2669247" cy="2202575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9" name="Google Shape;539;p75"/>
          <p:cNvSpPr/>
          <p:nvPr/>
        </p:nvSpPr>
        <p:spPr>
          <a:xfrm>
            <a:off x="570014" y="2097049"/>
            <a:ext cx="445906" cy="440722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40" name="Google Shape;540;p75"/>
          <p:cNvSpPr/>
          <p:nvPr/>
        </p:nvSpPr>
        <p:spPr>
          <a:xfrm>
            <a:off x="3256783" y="4343125"/>
            <a:ext cx="390201" cy="359289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41" name="Google Shape;541;p75"/>
          <p:cNvSpPr txBox="1"/>
          <p:nvPr/>
        </p:nvSpPr>
        <p:spPr>
          <a:xfrm>
            <a:off x="3461146" y="1675378"/>
            <a:ext cx="2147063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-1  x  -1   = 1</a:t>
            </a:r>
            <a:endParaRPr/>
          </a:p>
        </p:txBody>
      </p:sp>
      <p:sp>
        <p:nvSpPr>
          <p:cNvPr id="542" name="Google Shape;542;p75"/>
          <p:cNvSpPr/>
          <p:nvPr/>
        </p:nvSpPr>
        <p:spPr>
          <a:xfrm>
            <a:off x="4385863" y="1763206"/>
            <a:ext cx="384574" cy="452208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43" name="Google Shape;543;p75"/>
          <p:cNvCxnSpPr/>
          <p:nvPr/>
        </p:nvCxnSpPr>
        <p:spPr>
          <a:xfrm flipH="1" rot="10800000">
            <a:off x="3648699" y="2215415"/>
            <a:ext cx="1121148" cy="2486999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4" name="Google Shape;544;p75"/>
          <p:cNvCxnSpPr/>
          <p:nvPr/>
        </p:nvCxnSpPr>
        <p:spPr>
          <a:xfrm flipH="1" rot="10800000">
            <a:off x="3252443" y="1763207"/>
            <a:ext cx="1133420" cy="2579919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5" name="Google Shape;545;p75"/>
          <p:cNvSpPr/>
          <p:nvPr/>
        </p:nvSpPr>
        <p:spPr>
          <a:xfrm>
            <a:off x="3619903" y="1763206"/>
            <a:ext cx="377239" cy="452208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46" name="Google Shape;546;p75"/>
          <p:cNvCxnSpPr/>
          <p:nvPr/>
        </p:nvCxnSpPr>
        <p:spPr>
          <a:xfrm flipH="1" rot="10800000">
            <a:off x="590731" y="1758337"/>
            <a:ext cx="3406411" cy="338712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47" name="Google Shape;547;p75"/>
          <p:cNvCxnSpPr/>
          <p:nvPr/>
        </p:nvCxnSpPr>
        <p:spPr>
          <a:xfrm flipH="1" rot="10800000">
            <a:off x="1003794" y="2198061"/>
            <a:ext cx="2668780" cy="334598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48" name="Google Shape;548;p75"/>
          <p:cNvSpPr/>
          <p:nvPr/>
        </p:nvSpPr>
        <p:spPr>
          <a:xfrm>
            <a:off x="7858106" y="2808048"/>
            <a:ext cx="783663" cy="768827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8437" y="1305937"/>
            <a:ext cx="2340021" cy="22695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7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7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76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557" name="Google Shape;557;p76"/>
          <p:cNvSpPr/>
          <p:nvPr/>
        </p:nvSpPr>
        <p:spPr>
          <a:xfrm>
            <a:off x="3259977" y="3589940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58" name="Google Shape;558;p76"/>
          <p:cNvCxnSpPr/>
          <p:nvPr/>
        </p:nvCxnSpPr>
        <p:spPr>
          <a:xfrm rot="10800000">
            <a:off x="1856476" y="1303940"/>
            <a:ext cx="2546501" cy="2286000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59" name="Google Shape;559;p76"/>
          <p:cNvCxnSpPr/>
          <p:nvPr/>
        </p:nvCxnSpPr>
        <p:spPr>
          <a:xfrm rot="10800000">
            <a:off x="590731" y="2530365"/>
            <a:ext cx="2669247" cy="2202575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0" name="Google Shape;560;p76"/>
          <p:cNvSpPr/>
          <p:nvPr/>
        </p:nvSpPr>
        <p:spPr>
          <a:xfrm>
            <a:off x="981086" y="2092064"/>
            <a:ext cx="445906" cy="440722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1" name="Google Shape;561;p76"/>
          <p:cNvSpPr/>
          <p:nvPr/>
        </p:nvSpPr>
        <p:spPr>
          <a:xfrm>
            <a:off x="3636376" y="4363555"/>
            <a:ext cx="390201" cy="359289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2" name="Google Shape;562;p76"/>
          <p:cNvSpPr txBox="1"/>
          <p:nvPr/>
        </p:nvSpPr>
        <p:spPr>
          <a:xfrm>
            <a:off x="3461146" y="1675378"/>
            <a:ext cx="2147063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-1  x  -1   = 1</a:t>
            </a:r>
            <a:endParaRPr/>
          </a:p>
        </p:txBody>
      </p:sp>
      <p:sp>
        <p:nvSpPr>
          <p:cNvPr id="563" name="Google Shape;563;p76"/>
          <p:cNvSpPr/>
          <p:nvPr/>
        </p:nvSpPr>
        <p:spPr>
          <a:xfrm>
            <a:off x="4385863" y="1763206"/>
            <a:ext cx="384574" cy="452208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64" name="Google Shape;564;p76"/>
          <p:cNvCxnSpPr/>
          <p:nvPr/>
        </p:nvCxnSpPr>
        <p:spPr>
          <a:xfrm flipH="1" rot="10800000">
            <a:off x="4036764" y="2215416"/>
            <a:ext cx="733083" cy="2517524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5" name="Google Shape;565;p76"/>
          <p:cNvCxnSpPr/>
          <p:nvPr/>
        </p:nvCxnSpPr>
        <p:spPr>
          <a:xfrm flipH="1" rot="10800000">
            <a:off x="3633350" y="1763208"/>
            <a:ext cx="752513" cy="2606981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6" name="Google Shape;566;p76"/>
          <p:cNvSpPr/>
          <p:nvPr/>
        </p:nvSpPr>
        <p:spPr>
          <a:xfrm>
            <a:off x="3619903" y="1763206"/>
            <a:ext cx="377239" cy="452208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67" name="Google Shape;567;p76"/>
          <p:cNvCxnSpPr/>
          <p:nvPr/>
        </p:nvCxnSpPr>
        <p:spPr>
          <a:xfrm flipH="1" rot="10800000">
            <a:off x="981086" y="1758337"/>
            <a:ext cx="3016056" cy="331635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8" name="Google Shape;568;p76"/>
          <p:cNvCxnSpPr/>
          <p:nvPr/>
        </p:nvCxnSpPr>
        <p:spPr>
          <a:xfrm flipH="1" rot="10800000">
            <a:off x="1401069" y="2198061"/>
            <a:ext cx="2271505" cy="314474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9" name="Google Shape;569;p76"/>
          <p:cNvSpPr/>
          <p:nvPr/>
        </p:nvSpPr>
        <p:spPr>
          <a:xfrm>
            <a:off x="8600582" y="2808048"/>
            <a:ext cx="783663" cy="768827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0"/>
          <p:cNvSpPr txBox="1"/>
          <p:nvPr>
            <p:ph type="title"/>
          </p:nvPr>
        </p:nvSpPr>
        <p:spPr>
          <a:xfrm>
            <a:off x="1646237" y="4564062"/>
            <a:ext cx="9296400" cy="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b="0" i="0" lang="en-US" sz="2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Playing Atari with Deep Reinforcement Learning. </a:t>
            </a:r>
            <a:br>
              <a:rPr b="0" i="0" lang="en-US" sz="2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</a:br>
            <a:r>
              <a:rPr b="0" i="0" lang="en-US" sz="2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/>
              </a:rPr>
              <a:t>Volodymyr Mnih, Koray Kavukcuoglu, David Silver, Alex Graves, Ioannis Antonoglou, Daan Wierstra, Martin Riedmiller</a:t>
            </a:r>
            <a:r>
              <a:rPr b="0" i="0" lang="en-US" sz="2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/>
          </a:p>
        </p:txBody>
      </p:sp>
      <p:pic>
        <p:nvPicPr>
          <p:cNvPr id="184" name="Google Shape;184;p5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6037" y="1211262"/>
            <a:ext cx="12324646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4" name="Google Shape;57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7189" y="1333083"/>
            <a:ext cx="2343448" cy="2272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5" name="Google Shape;575;p7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6" name="Google Shape;576;p7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77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578" name="Google Shape;578;p77"/>
          <p:cNvSpPr/>
          <p:nvPr/>
        </p:nvSpPr>
        <p:spPr>
          <a:xfrm>
            <a:off x="3259977" y="3589940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79" name="Google Shape;579;p77"/>
          <p:cNvCxnSpPr/>
          <p:nvPr/>
        </p:nvCxnSpPr>
        <p:spPr>
          <a:xfrm rot="10800000">
            <a:off x="1856476" y="1303940"/>
            <a:ext cx="2546501" cy="2286000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0" name="Google Shape;580;p77"/>
          <p:cNvCxnSpPr/>
          <p:nvPr/>
        </p:nvCxnSpPr>
        <p:spPr>
          <a:xfrm rot="10800000">
            <a:off x="590731" y="2530365"/>
            <a:ext cx="2669247" cy="2202575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1" name="Google Shape;581;p77"/>
          <p:cNvSpPr/>
          <p:nvPr/>
        </p:nvSpPr>
        <p:spPr>
          <a:xfrm>
            <a:off x="1433544" y="2105788"/>
            <a:ext cx="445906" cy="440722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2" name="Google Shape;582;p77"/>
          <p:cNvSpPr/>
          <p:nvPr/>
        </p:nvSpPr>
        <p:spPr>
          <a:xfrm>
            <a:off x="4034726" y="4329171"/>
            <a:ext cx="385410" cy="367167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3" name="Google Shape;583;p77"/>
          <p:cNvSpPr/>
          <p:nvPr/>
        </p:nvSpPr>
        <p:spPr>
          <a:xfrm>
            <a:off x="4385863" y="1763206"/>
            <a:ext cx="384574" cy="452208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84" name="Google Shape;584;p77"/>
          <p:cNvCxnSpPr/>
          <p:nvPr/>
        </p:nvCxnSpPr>
        <p:spPr>
          <a:xfrm flipH="1" rot="10800000">
            <a:off x="4428462" y="2215414"/>
            <a:ext cx="341385" cy="2113757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5" name="Google Shape;585;p77"/>
          <p:cNvCxnSpPr/>
          <p:nvPr/>
        </p:nvCxnSpPr>
        <p:spPr>
          <a:xfrm flipH="1" rot="10800000">
            <a:off x="4040554" y="1763207"/>
            <a:ext cx="345309" cy="2565964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6" name="Google Shape;586;p77"/>
          <p:cNvSpPr/>
          <p:nvPr/>
        </p:nvSpPr>
        <p:spPr>
          <a:xfrm>
            <a:off x="3619903" y="1763206"/>
            <a:ext cx="377239" cy="452208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87" name="Google Shape;587;p77"/>
          <p:cNvCxnSpPr>
            <a:stCxn id="581" idx="0"/>
          </p:cNvCxnSpPr>
          <p:nvPr/>
        </p:nvCxnSpPr>
        <p:spPr>
          <a:xfrm flipH="1" rot="10800000">
            <a:off x="1656497" y="1757188"/>
            <a:ext cx="1963500" cy="348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8" name="Google Shape;588;p77"/>
          <p:cNvCxnSpPr>
            <a:stCxn id="581" idx="2"/>
          </p:cNvCxnSpPr>
          <p:nvPr/>
        </p:nvCxnSpPr>
        <p:spPr>
          <a:xfrm flipH="1" rot="10800000">
            <a:off x="1656497" y="2194610"/>
            <a:ext cx="2340600" cy="351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9" name="Google Shape;589;p77"/>
          <p:cNvSpPr/>
          <p:nvPr/>
        </p:nvSpPr>
        <p:spPr>
          <a:xfrm>
            <a:off x="9396974" y="2863986"/>
            <a:ext cx="783663" cy="768827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90" name="Google Shape;590;p77"/>
          <p:cNvSpPr txBox="1"/>
          <p:nvPr/>
        </p:nvSpPr>
        <p:spPr>
          <a:xfrm>
            <a:off x="3551237" y="1592262"/>
            <a:ext cx="1985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   x  1   = 1</a:t>
            </a:r>
            <a:endParaRPr sz="3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5" name="Google Shape;595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94637" y="3188167"/>
            <a:ext cx="3458208" cy="335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6" name="Google Shape;596;p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327278" y="1422545"/>
            <a:ext cx="1347452" cy="1306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97" name="Google Shape;597;p7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98" name="Google Shape;598;p7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p78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600" name="Google Shape;600;p78"/>
          <p:cNvSpPr/>
          <p:nvPr/>
        </p:nvSpPr>
        <p:spPr>
          <a:xfrm>
            <a:off x="3259977" y="3589940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01" name="Google Shape;601;p78"/>
          <p:cNvCxnSpPr/>
          <p:nvPr/>
        </p:nvCxnSpPr>
        <p:spPr>
          <a:xfrm rot="10800000">
            <a:off x="1856476" y="1303940"/>
            <a:ext cx="2546501" cy="2286000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2" name="Google Shape;602;p78"/>
          <p:cNvCxnSpPr/>
          <p:nvPr/>
        </p:nvCxnSpPr>
        <p:spPr>
          <a:xfrm rot="10800000">
            <a:off x="590731" y="2530365"/>
            <a:ext cx="2669247" cy="2202575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3" name="Google Shape;603;p78"/>
          <p:cNvSpPr txBox="1"/>
          <p:nvPr/>
        </p:nvSpPr>
        <p:spPr>
          <a:xfrm>
            <a:off x="6858449" y="1745530"/>
            <a:ext cx="5112810" cy="70141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-173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04" name="Google Shape;604;p78"/>
          <p:cNvSpPr/>
          <p:nvPr/>
        </p:nvSpPr>
        <p:spPr>
          <a:xfrm>
            <a:off x="11628437" y="1836621"/>
            <a:ext cx="379734" cy="441441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05" name="Google Shape;605;p78"/>
          <p:cNvCxnSpPr/>
          <p:nvPr/>
        </p:nvCxnSpPr>
        <p:spPr>
          <a:xfrm flipH="1">
            <a:off x="9037637" y="2278062"/>
            <a:ext cx="2970534" cy="2057400"/>
          </a:xfrm>
          <a:prstGeom prst="straightConnector1">
            <a:avLst/>
          </a:prstGeom>
          <a:noFill/>
          <a:ln cap="flat" cmpd="sng" w="19050">
            <a:solidFill>
              <a:srgbClr val="00615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6" name="Google Shape;606;p78"/>
          <p:cNvCxnSpPr/>
          <p:nvPr/>
        </p:nvCxnSpPr>
        <p:spPr>
          <a:xfrm flipH="1">
            <a:off x="8659504" y="1822128"/>
            <a:ext cx="2958105" cy="2142547"/>
          </a:xfrm>
          <a:prstGeom prst="straightConnector1">
            <a:avLst/>
          </a:prstGeom>
          <a:noFill/>
          <a:ln cap="flat" cmpd="sng" w="19050">
            <a:solidFill>
              <a:srgbClr val="0061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7" name="Google Shape;607;p78"/>
          <p:cNvSpPr/>
          <p:nvPr/>
        </p:nvSpPr>
        <p:spPr>
          <a:xfrm>
            <a:off x="8288118" y="3589940"/>
            <a:ext cx="1130519" cy="1110044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08" name="Google Shape;608;p78"/>
          <p:cNvCxnSpPr/>
          <p:nvPr/>
        </p:nvCxnSpPr>
        <p:spPr>
          <a:xfrm rot="10800000">
            <a:off x="4063262" y="3589940"/>
            <a:ext cx="4974376" cy="0"/>
          </a:xfrm>
          <a:prstGeom prst="straightConnector1">
            <a:avLst/>
          </a:prstGeom>
          <a:noFill/>
          <a:ln cap="flat" cmpd="sng" w="19050">
            <a:solidFill>
              <a:srgbClr val="00615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9" name="Google Shape;609;p78"/>
          <p:cNvCxnSpPr/>
          <p:nvPr/>
        </p:nvCxnSpPr>
        <p:spPr>
          <a:xfrm rot="10800000">
            <a:off x="4160837" y="4732940"/>
            <a:ext cx="4974376" cy="0"/>
          </a:xfrm>
          <a:prstGeom prst="straightConnector1">
            <a:avLst/>
          </a:prstGeom>
          <a:noFill/>
          <a:ln cap="flat" cmpd="sng" w="19050">
            <a:solidFill>
              <a:srgbClr val="00615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" name="Google Shape;614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8438" y="1341024"/>
            <a:ext cx="2362200" cy="2291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7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79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618" name="Google Shape;618;p79"/>
          <p:cNvSpPr/>
          <p:nvPr/>
        </p:nvSpPr>
        <p:spPr>
          <a:xfrm>
            <a:off x="4044750" y="4308944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19" name="Google Shape;619;p79"/>
          <p:cNvCxnSpPr/>
          <p:nvPr/>
        </p:nvCxnSpPr>
        <p:spPr>
          <a:xfrm rot="10800000">
            <a:off x="1856477" y="1303940"/>
            <a:ext cx="3302091" cy="3005004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0" name="Google Shape;620;p79"/>
          <p:cNvCxnSpPr/>
          <p:nvPr/>
        </p:nvCxnSpPr>
        <p:spPr>
          <a:xfrm rot="10800000">
            <a:off x="590732" y="2530366"/>
            <a:ext cx="3448739" cy="2921578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1" name="Google Shape;621;p79"/>
          <p:cNvSpPr/>
          <p:nvPr/>
        </p:nvSpPr>
        <p:spPr>
          <a:xfrm>
            <a:off x="590731" y="1303940"/>
            <a:ext cx="445906" cy="440722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22" name="Google Shape;622;p79"/>
          <p:cNvSpPr/>
          <p:nvPr/>
        </p:nvSpPr>
        <p:spPr>
          <a:xfrm>
            <a:off x="4045745" y="4327794"/>
            <a:ext cx="367461" cy="348044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23" name="Google Shape;623;p79"/>
          <p:cNvSpPr/>
          <p:nvPr/>
        </p:nvSpPr>
        <p:spPr>
          <a:xfrm>
            <a:off x="4385863" y="1763206"/>
            <a:ext cx="384574" cy="452208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24" name="Google Shape;624;p79"/>
          <p:cNvCxnSpPr/>
          <p:nvPr/>
        </p:nvCxnSpPr>
        <p:spPr>
          <a:xfrm flipH="1" rot="10800000">
            <a:off x="4423455" y="2215414"/>
            <a:ext cx="346392" cy="2458052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5" name="Google Shape;625;p79"/>
          <p:cNvCxnSpPr/>
          <p:nvPr/>
        </p:nvCxnSpPr>
        <p:spPr>
          <a:xfrm flipH="1" rot="10800000">
            <a:off x="4056558" y="1763206"/>
            <a:ext cx="329305" cy="2636829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6" name="Google Shape;626;p79"/>
          <p:cNvSpPr/>
          <p:nvPr/>
        </p:nvSpPr>
        <p:spPr>
          <a:xfrm>
            <a:off x="3619903" y="1763206"/>
            <a:ext cx="377239" cy="452208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27" name="Google Shape;627;p79"/>
          <p:cNvCxnSpPr/>
          <p:nvPr/>
        </p:nvCxnSpPr>
        <p:spPr>
          <a:xfrm>
            <a:off x="1036637" y="1320418"/>
            <a:ext cx="2960505" cy="43791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8" name="Google Shape;628;p79"/>
          <p:cNvCxnSpPr/>
          <p:nvPr/>
        </p:nvCxnSpPr>
        <p:spPr>
          <a:xfrm>
            <a:off x="593226" y="1779592"/>
            <a:ext cx="3079348" cy="418469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9" name="Google Shape;629;p79"/>
          <p:cNvSpPr/>
          <p:nvPr/>
        </p:nvSpPr>
        <p:spPr>
          <a:xfrm>
            <a:off x="7801323" y="1356835"/>
            <a:ext cx="783663" cy="768827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30" name="Google Shape;630;p79"/>
          <p:cNvSpPr txBox="1"/>
          <p:nvPr/>
        </p:nvSpPr>
        <p:spPr>
          <a:xfrm>
            <a:off x="3551237" y="1592262"/>
            <a:ext cx="1985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   x  1   = 1</a:t>
            </a:r>
            <a:endParaRPr sz="3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2627" y="1360312"/>
            <a:ext cx="2346270" cy="22755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8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80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639" name="Google Shape;639;p80"/>
          <p:cNvSpPr/>
          <p:nvPr/>
        </p:nvSpPr>
        <p:spPr>
          <a:xfrm>
            <a:off x="4044750" y="4308944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0" name="Google Shape;640;p80"/>
          <p:cNvCxnSpPr/>
          <p:nvPr/>
        </p:nvCxnSpPr>
        <p:spPr>
          <a:xfrm rot="10800000">
            <a:off x="1856477" y="1303940"/>
            <a:ext cx="3302091" cy="3005004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1" name="Google Shape;641;p80"/>
          <p:cNvCxnSpPr/>
          <p:nvPr/>
        </p:nvCxnSpPr>
        <p:spPr>
          <a:xfrm rot="10800000">
            <a:off x="590732" y="2530366"/>
            <a:ext cx="3448739" cy="2921578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2" name="Google Shape;642;p80"/>
          <p:cNvSpPr/>
          <p:nvPr/>
        </p:nvSpPr>
        <p:spPr>
          <a:xfrm>
            <a:off x="1416801" y="1280098"/>
            <a:ext cx="445906" cy="440722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3" name="Google Shape;643;p80"/>
          <p:cNvSpPr/>
          <p:nvPr/>
        </p:nvSpPr>
        <p:spPr>
          <a:xfrm>
            <a:off x="4817016" y="4337125"/>
            <a:ext cx="367461" cy="348044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4" name="Google Shape;644;p80"/>
          <p:cNvSpPr txBox="1"/>
          <p:nvPr/>
        </p:nvSpPr>
        <p:spPr>
          <a:xfrm>
            <a:off x="3475037" y="1668462"/>
            <a:ext cx="21471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-1  x  1   = -1</a:t>
            </a:r>
            <a:endParaRPr sz="2700"/>
          </a:p>
        </p:txBody>
      </p:sp>
      <p:sp>
        <p:nvSpPr>
          <p:cNvPr id="645" name="Google Shape;645;p80"/>
          <p:cNvSpPr/>
          <p:nvPr/>
        </p:nvSpPr>
        <p:spPr>
          <a:xfrm>
            <a:off x="4385863" y="1763206"/>
            <a:ext cx="384574" cy="452208"/>
          </a:xfrm>
          <a:prstGeom prst="rect">
            <a:avLst/>
          </a:prstGeom>
          <a:noFill/>
          <a:ln cap="flat" cmpd="sng" w="7620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6" name="Google Shape;646;p80"/>
          <p:cNvCxnSpPr/>
          <p:nvPr/>
        </p:nvCxnSpPr>
        <p:spPr>
          <a:xfrm rot="10800000">
            <a:off x="4769408" y="1758337"/>
            <a:ext cx="423621" cy="2571197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7" name="Google Shape;647;p80"/>
          <p:cNvCxnSpPr/>
          <p:nvPr/>
        </p:nvCxnSpPr>
        <p:spPr>
          <a:xfrm rot="10800000">
            <a:off x="4397232" y="2198061"/>
            <a:ext cx="414505" cy="2503176"/>
          </a:xfrm>
          <a:prstGeom prst="straightConnector1">
            <a:avLst/>
          </a:prstGeom>
          <a:noFill/>
          <a:ln cap="flat" cmpd="sng" w="19050">
            <a:solidFill>
              <a:srgbClr val="FFC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8" name="Google Shape;648;p80"/>
          <p:cNvSpPr/>
          <p:nvPr/>
        </p:nvSpPr>
        <p:spPr>
          <a:xfrm>
            <a:off x="3619903" y="1763206"/>
            <a:ext cx="377239" cy="452208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49" name="Google Shape;649;p80"/>
          <p:cNvCxnSpPr/>
          <p:nvPr/>
        </p:nvCxnSpPr>
        <p:spPr>
          <a:xfrm>
            <a:off x="1827295" y="1283350"/>
            <a:ext cx="2169847" cy="474987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0" name="Google Shape;650;p80"/>
          <p:cNvCxnSpPr/>
          <p:nvPr/>
        </p:nvCxnSpPr>
        <p:spPr>
          <a:xfrm>
            <a:off x="1416801" y="1720820"/>
            <a:ext cx="2255773" cy="477241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1" name="Google Shape;651;p80"/>
          <p:cNvSpPr/>
          <p:nvPr/>
        </p:nvSpPr>
        <p:spPr>
          <a:xfrm>
            <a:off x="9379321" y="1336406"/>
            <a:ext cx="783663" cy="768827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oogle Shape;656;p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9809" y="1353749"/>
            <a:ext cx="2354147" cy="2283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p8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8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p81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660" name="Google Shape;660;p81"/>
          <p:cNvSpPr/>
          <p:nvPr/>
        </p:nvSpPr>
        <p:spPr>
          <a:xfrm>
            <a:off x="4044750" y="4308944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61" name="Google Shape;661;p81"/>
          <p:cNvCxnSpPr/>
          <p:nvPr/>
        </p:nvCxnSpPr>
        <p:spPr>
          <a:xfrm rot="10800000">
            <a:off x="1856477" y="1303940"/>
            <a:ext cx="3302091" cy="3005004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2" name="Google Shape;662;p81"/>
          <p:cNvCxnSpPr/>
          <p:nvPr/>
        </p:nvCxnSpPr>
        <p:spPr>
          <a:xfrm rot="10800000">
            <a:off x="590732" y="2530366"/>
            <a:ext cx="3448739" cy="2921578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7" name="Google Shape;667;p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2574" y="3174997"/>
            <a:ext cx="3397625" cy="3294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9437" y="12874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9" name="Google Shape;669;p8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65437" y="3192462"/>
            <a:ext cx="3474146" cy="336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670" name="Google Shape;670;p8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85671" y="1291453"/>
            <a:ext cx="1604158" cy="1555829"/>
          </a:xfrm>
          <a:prstGeom prst="rect">
            <a:avLst/>
          </a:prstGeom>
          <a:noFill/>
          <a:ln>
            <a:noFill/>
          </a:ln>
        </p:spPr>
      </p:pic>
      <p:sp>
        <p:nvSpPr>
          <p:cNvPr id="671" name="Google Shape;671;p82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Filtering: The math behind the match</a:t>
            </a:r>
            <a:endParaRPr/>
          </a:p>
        </p:txBody>
      </p:sp>
      <p:sp>
        <p:nvSpPr>
          <p:cNvPr id="672" name="Google Shape;672;p82"/>
          <p:cNvSpPr/>
          <p:nvPr/>
        </p:nvSpPr>
        <p:spPr>
          <a:xfrm>
            <a:off x="4044750" y="4308944"/>
            <a:ext cx="1143000" cy="1143000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73" name="Google Shape;673;p82"/>
          <p:cNvCxnSpPr/>
          <p:nvPr/>
        </p:nvCxnSpPr>
        <p:spPr>
          <a:xfrm rot="10800000">
            <a:off x="1856477" y="1303940"/>
            <a:ext cx="3302091" cy="3005004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4" name="Google Shape;674;p82"/>
          <p:cNvCxnSpPr/>
          <p:nvPr/>
        </p:nvCxnSpPr>
        <p:spPr>
          <a:xfrm rot="10800000">
            <a:off x="590732" y="2530366"/>
            <a:ext cx="3448739" cy="2921578"/>
          </a:xfrm>
          <a:prstGeom prst="straightConnector1">
            <a:avLst/>
          </a:prstGeom>
          <a:noFill/>
          <a:ln cap="flat" cmpd="sng" w="9525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5" name="Google Shape;675;p82"/>
          <p:cNvSpPr txBox="1"/>
          <p:nvPr/>
        </p:nvSpPr>
        <p:spPr>
          <a:xfrm>
            <a:off x="6858449" y="1745530"/>
            <a:ext cx="5345246" cy="70141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-173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76" name="Google Shape;676;p82"/>
          <p:cNvSpPr/>
          <p:nvPr/>
        </p:nvSpPr>
        <p:spPr>
          <a:xfrm>
            <a:off x="11628437" y="1836621"/>
            <a:ext cx="575258" cy="441441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677" name="Google Shape;677;p82"/>
          <p:cNvCxnSpPr/>
          <p:nvPr/>
        </p:nvCxnSpPr>
        <p:spPr>
          <a:xfrm flipH="1">
            <a:off x="9795872" y="2278062"/>
            <a:ext cx="2407823" cy="2667000"/>
          </a:xfrm>
          <a:prstGeom prst="straightConnector1">
            <a:avLst/>
          </a:prstGeom>
          <a:noFill/>
          <a:ln cap="flat" cmpd="sng" w="19050">
            <a:solidFill>
              <a:srgbClr val="00615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8" name="Google Shape;678;p82"/>
          <p:cNvCxnSpPr/>
          <p:nvPr/>
        </p:nvCxnSpPr>
        <p:spPr>
          <a:xfrm flipH="1">
            <a:off x="9418637" y="1822128"/>
            <a:ext cx="2198972" cy="2818767"/>
          </a:xfrm>
          <a:prstGeom prst="straightConnector1">
            <a:avLst/>
          </a:prstGeom>
          <a:noFill/>
          <a:ln cap="flat" cmpd="sng" w="19050">
            <a:solidFill>
              <a:srgbClr val="00615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79" name="Google Shape;679;p82"/>
          <p:cNvSpPr/>
          <p:nvPr/>
        </p:nvSpPr>
        <p:spPr>
          <a:xfrm>
            <a:off x="9037637" y="4275740"/>
            <a:ext cx="1130519" cy="1050322"/>
          </a:xfrm>
          <a:prstGeom prst="rect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80" name="Google Shape;680;p82"/>
          <p:cNvSpPr txBox="1"/>
          <p:nvPr/>
        </p:nvSpPr>
        <p:spPr>
          <a:xfrm flipH="1">
            <a:off x="9266237" y="4564062"/>
            <a:ext cx="952819" cy="5724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2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55</a:t>
            </a:r>
            <a:endParaRPr sz="1800">
              <a:solidFill>
                <a:srgbClr val="282828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81" name="Google Shape;681;p8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373153" y="1292590"/>
            <a:ext cx="1616676" cy="15679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2" name="Google Shape;682;p82"/>
          <p:cNvCxnSpPr>
            <a:stCxn id="679" idx="2"/>
            <a:endCxn id="672" idx="2"/>
          </p:cNvCxnSpPr>
          <p:nvPr/>
        </p:nvCxnSpPr>
        <p:spPr>
          <a:xfrm flipH="1">
            <a:off x="4616296" y="5326062"/>
            <a:ext cx="4986600" cy="126000"/>
          </a:xfrm>
          <a:prstGeom prst="straightConnector1">
            <a:avLst/>
          </a:prstGeom>
          <a:noFill/>
          <a:ln cap="flat" cmpd="sng" w="19050">
            <a:solidFill>
              <a:srgbClr val="00615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3" name="Google Shape;683;p82"/>
          <p:cNvCxnSpPr>
            <a:stCxn id="679" idx="0"/>
            <a:endCxn id="672" idx="0"/>
          </p:cNvCxnSpPr>
          <p:nvPr/>
        </p:nvCxnSpPr>
        <p:spPr>
          <a:xfrm flipH="1">
            <a:off x="4616296" y="4275740"/>
            <a:ext cx="4986600" cy="33300"/>
          </a:xfrm>
          <a:prstGeom prst="straightConnector1">
            <a:avLst/>
          </a:prstGeom>
          <a:noFill/>
          <a:ln cap="flat" cmpd="sng" w="19050">
            <a:solidFill>
              <a:srgbClr val="00615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7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8" name="Google Shape;688;p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291" y="11350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65236" y="2656915"/>
            <a:ext cx="3961935" cy="3841172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83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Convolution: Trying every possible match</a:t>
            </a:r>
            <a:endParaRPr/>
          </a:p>
        </p:txBody>
      </p:sp>
      <p:cxnSp>
        <p:nvCxnSpPr>
          <p:cNvPr id="691" name="Google Shape;691;p83"/>
          <p:cNvCxnSpPr/>
          <p:nvPr/>
        </p:nvCxnSpPr>
        <p:spPr>
          <a:xfrm>
            <a:off x="5608637" y="4564062"/>
            <a:ext cx="1524000" cy="0"/>
          </a:xfrm>
          <a:prstGeom prst="straightConnector1">
            <a:avLst/>
          </a:prstGeom>
          <a:noFill/>
          <a:ln cap="flat" cmpd="sng" w="76200">
            <a:solidFill>
              <a:srgbClr val="002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692" name="Google Shape;692;p8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47037" y="3116262"/>
            <a:ext cx="3054569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7" name="Google Shape;697;p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3289" y="3566237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9411" y="2322563"/>
            <a:ext cx="3962479" cy="3841699"/>
          </a:xfrm>
          <a:prstGeom prst="rect">
            <a:avLst/>
          </a:prstGeom>
          <a:noFill/>
          <a:ln>
            <a:noFill/>
          </a:ln>
        </p:spPr>
      </p:pic>
      <p:sp>
        <p:nvSpPr>
          <p:cNvPr id="699" name="Google Shape;699;p84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Convolution: Trying every possible match</a:t>
            </a:r>
            <a:endParaRPr/>
          </a:p>
        </p:txBody>
      </p:sp>
      <p:grpSp>
        <p:nvGrpSpPr>
          <p:cNvPr id="700" name="Google Shape;700;p84"/>
          <p:cNvGrpSpPr/>
          <p:nvPr/>
        </p:nvGrpSpPr>
        <p:grpSpPr>
          <a:xfrm>
            <a:off x="4740385" y="3954462"/>
            <a:ext cx="487252" cy="512996"/>
            <a:chOff x="4740385" y="3954462"/>
            <a:chExt cx="487252" cy="512996"/>
          </a:xfrm>
        </p:grpSpPr>
        <p:sp>
          <p:nvSpPr>
            <p:cNvPr id="701" name="Google Shape;701;p84"/>
            <p:cNvSpPr/>
            <p:nvPr/>
          </p:nvSpPr>
          <p:spPr>
            <a:xfrm>
              <a:off x="4740385" y="3954462"/>
              <a:ext cx="487252" cy="512996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702" name="Google Shape;702;p84"/>
            <p:cNvCxnSpPr>
              <a:stCxn id="701" idx="1"/>
              <a:endCxn id="701" idx="5"/>
            </p:cNvCxnSpPr>
            <p:nvPr/>
          </p:nvCxnSpPr>
          <p:spPr>
            <a:xfrm>
              <a:off x="4811742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3" name="Google Shape;703;p84"/>
            <p:cNvCxnSpPr>
              <a:stCxn id="701" idx="7"/>
              <a:endCxn id="701" idx="3"/>
            </p:cNvCxnSpPr>
            <p:nvPr/>
          </p:nvCxnSpPr>
          <p:spPr>
            <a:xfrm flipH="1">
              <a:off x="4811881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04" name="Google Shape;704;p84"/>
          <p:cNvSpPr txBox="1"/>
          <p:nvPr/>
        </p:nvSpPr>
        <p:spPr>
          <a:xfrm>
            <a:off x="6934518" y="3624036"/>
            <a:ext cx="45719" cy="11264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</a:t>
            </a:r>
            <a:endParaRPr/>
          </a:p>
        </p:txBody>
      </p:sp>
      <p:pic>
        <p:nvPicPr>
          <p:cNvPr id="705" name="Google Shape;705;p8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18437" y="2322562"/>
            <a:ext cx="3948695" cy="384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0" name="Google Shape;710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3289" y="10588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1" name="Google Shape;711;p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18474" y="4792662"/>
            <a:ext cx="1914563" cy="191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p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2339" y="4829922"/>
            <a:ext cx="1905000" cy="1846934"/>
          </a:xfrm>
          <a:prstGeom prst="rect">
            <a:avLst/>
          </a:prstGeom>
          <a:noFill/>
          <a:ln>
            <a:noFill/>
          </a:ln>
        </p:spPr>
      </p:pic>
      <p:sp>
        <p:nvSpPr>
          <p:cNvPr id="713" name="Google Shape;713;p85"/>
          <p:cNvSpPr/>
          <p:nvPr/>
        </p:nvSpPr>
        <p:spPr>
          <a:xfrm>
            <a:off x="3237687" y="3954462"/>
            <a:ext cx="487252" cy="512996"/>
          </a:xfrm>
          <a:prstGeom prst="ellipse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14" name="Google Shape;714;p85"/>
          <p:cNvCxnSpPr>
            <a:stCxn id="713" idx="1"/>
            <a:endCxn id="713" idx="5"/>
          </p:cNvCxnSpPr>
          <p:nvPr/>
        </p:nvCxnSpPr>
        <p:spPr>
          <a:xfrm>
            <a:off x="3309043" y="4029589"/>
            <a:ext cx="344400" cy="362700"/>
          </a:xfrm>
          <a:prstGeom prst="straightConnector1">
            <a:avLst/>
          </a:prstGeom>
          <a:noFill/>
          <a:ln cap="flat" cmpd="sng" w="5715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5" name="Google Shape;715;p85"/>
          <p:cNvCxnSpPr>
            <a:stCxn id="713" idx="7"/>
            <a:endCxn id="713" idx="3"/>
          </p:cNvCxnSpPr>
          <p:nvPr/>
        </p:nvCxnSpPr>
        <p:spPr>
          <a:xfrm flipH="1">
            <a:off x="3309183" y="4029589"/>
            <a:ext cx="344400" cy="362700"/>
          </a:xfrm>
          <a:prstGeom prst="straightConnector1">
            <a:avLst/>
          </a:prstGeom>
          <a:noFill/>
          <a:ln cap="flat" cmpd="sng" w="5715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6" name="Google Shape;716;p85"/>
          <p:cNvSpPr txBox="1"/>
          <p:nvPr/>
        </p:nvSpPr>
        <p:spPr>
          <a:xfrm>
            <a:off x="7086918" y="3192462"/>
            <a:ext cx="960119" cy="11264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</a:t>
            </a:r>
            <a:endParaRPr/>
          </a:p>
        </p:txBody>
      </p:sp>
      <p:pic>
        <p:nvPicPr>
          <p:cNvPr id="717" name="Google Shape;717;p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18475" y="754062"/>
            <a:ext cx="1909405" cy="1857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p8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532437" y="5166437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p8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32437" y="3116262"/>
            <a:ext cx="1264522" cy="122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8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18474" y="2735262"/>
            <a:ext cx="1909406" cy="1905299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85"/>
          <p:cNvSpPr txBox="1"/>
          <p:nvPr/>
        </p:nvSpPr>
        <p:spPr>
          <a:xfrm>
            <a:off x="7086918" y="1135062"/>
            <a:ext cx="960119" cy="11264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</a:t>
            </a:r>
            <a:endParaRPr/>
          </a:p>
        </p:txBody>
      </p:sp>
      <p:sp>
        <p:nvSpPr>
          <p:cNvPr id="722" name="Google Shape;722;p85"/>
          <p:cNvSpPr txBox="1"/>
          <p:nvPr/>
        </p:nvSpPr>
        <p:spPr>
          <a:xfrm>
            <a:off x="7086918" y="5190200"/>
            <a:ext cx="960119" cy="11264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</a:t>
            </a:r>
            <a:endParaRPr/>
          </a:p>
        </p:txBody>
      </p:sp>
      <p:pic>
        <p:nvPicPr>
          <p:cNvPr id="723" name="Google Shape;723;p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51037" y="2793328"/>
            <a:ext cx="1905000" cy="1846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54560" y="735928"/>
            <a:ext cx="1905000" cy="184693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5" name="Google Shape;725;p85"/>
          <p:cNvGrpSpPr/>
          <p:nvPr/>
        </p:nvGrpSpPr>
        <p:grpSpPr>
          <a:xfrm>
            <a:off x="4436266" y="1441795"/>
            <a:ext cx="487252" cy="512996"/>
            <a:chOff x="4740385" y="3954462"/>
            <a:chExt cx="487252" cy="512996"/>
          </a:xfrm>
        </p:grpSpPr>
        <p:sp>
          <p:nvSpPr>
            <p:cNvPr id="726" name="Google Shape;726;p85"/>
            <p:cNvSpPr/>
            <p:nvPr/>
          </p:nvSpPr>
          <p:spPr>
            <a:xfrm>
              <a:off x="4740385" y="3954462"/>
              <a:ext cx="487252" cy="512996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727" name="Google Shape;727;p85"/>
            <p:cNvCxnSpPr>
              <a:stCxn id="726" idx="1"/>
              <a:endCxn id="726" idx="5"/>
            </p:cNvCxnSpPr>
            <p:nvPr/>
          </p:nvCxnSpPr>
          <p:spPr>
            <a:xfrm>
              <a:off x="4811742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28" name="Google Shape;728;p85"/>
            <p:cNvCxnSpPr>
              <a:stCxn id="726" idx="7"/>
              <a:endCxn id="726" idx="3"/>
            </p:cNvCxnSpPr>
            <p:nvPr/>
          </p:nvCxnSpPr>
          <p:spPr>
            <a:xfrm flipH="1">
              <a:off x="4811881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29" name="Google Shape;729;p85"/>
          <p:cNvGrpSpPr/>
          <p:nvPr/>
        </p:nvGrpSpPr>
        <p:grpSpPr>
          <a:xfrm>
            <a:off x="4435585" y="3497262"/>
            <a:ext cx="487252" cy="512996"/>
            <a:chOff x="4740385" y="3954462"/>
            <a:chExt cx="487252" cy="512996"/>
          </a:xfrm>
        </p:grpSpPr>
        <p:sp>
          <p:nvSpPr>
            <p:cNvPr id="730" name="Google Shape;730;p85"/>
            <p:cNvSpPr/>
            <p:nvPr/>
          </p:nvSpPr>
          <p:spPr>
            <a:xfrm>
              <a:off x="4740385" y="3954462"/>
              <a:ext cx="487252" cy="512996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731" name="Google Shape;731;p85"/>
            <p:cNvCxnSpPr>
              <a:stCxn id="730" idx="1"/>
              <a:endCxn id="730" idx="5"/>
            </p:cNvCxnSpPr>
            <p:nvPr/>
          </p:nvCxnSpPr>
          <p:spPr>
            <a:xfrm>
              <a:off x="4811742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2" name="Google Shape;732;p85"/>
            <p:cNvCxnSpPr>
              <a:stCxn id="730" idx="7"/>
              <a:endCxn id="730" idx="3"/>
            </p:cNvCxnSpPr>
            <p:nvPr/>
          </p:nvCxnSpPr>
          <p:spPr>
            <a:xfrm flipH="1">
              <a:off x="4811881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733" name="Google Shape;733;p85"/>
          <p:cNvGrpSpPr/>
          <p:nvPr/>
        </p:nvGrpSpPr>
        <p:grpSpPr>
          <a:xfrm>
            <a:off x="4435585" y="5498866"/>
            <a:ext cx="487252" cy="512996"/>
            <a:chOff x="4740385" y="3954462"/>
            <a:chExt cx="487252" cy="512996"/>
          </a:xfrm>
        </p:grpSpPr>
        <p:sp>
          <p:nvSpPr>
            <p:cNvPr id="734" name="Google Shape;734;p85"/>
            <p:cNvSpPr/>
            <p:nvPr/>
          </p:nvSpPr>
          <p:spPr>
            <a:xfrm>
              <a:off x="4740385" y="3954462"/>
              <a:ext cx="487252" cy="512996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735" name="Google Shape;735;p85"/>
            <p:cNvCxnSpPr>
              <a:stCxn id="734" idx="1"/>
              <a:endCxn id="734" idx="5"/>
            </p:cNvCxnSpPr>
            <p:nvPr/>
          </p:nvCxnSpPr>
          <p:spPr>
            <a:xfrm>
              <a:off x="4811742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36" name="Google Shape;736;p85"/>
            <p:cNvCxnSpPr>
              <a:stCxn id="734" idx="7"/>
              <a:endCxn id="734" idx="3"/>
            </p:cNvCxnSpPr>
            <p:nvPr/>
          </p:nvCxnSpPr>
          <p:spPr>
            <a:xfrm flipH="1">
              <a:off x="4811881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37" name="Google Shape;737;p85"/>
          <p:cNvSpPr/>
          <p:nvPr/>
        </p:nvSpPr>
        <p:spPr>
          <a:xfrm>
            <a:off x="5513289" y="1058862"/>
            <a:ext cx="1264522" cy="1226425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8" name="Google Shape;738;p85"/>
          <p:cNvSpPr/>
          <p:nvPr/>
        </p:nvSpPr>
        <p:spPr>
          <a:xfrm>
            <a:off x="5532437" y="3109037"/>
            <a:ext cx="1264522" cy="1226425"/>
          </a:xfrm>
          <a:prstGeom prst="rect">
            <a:avLst/>
          </a:prstGeom>
          <a:noFill/>
          <a:ln cap="flat" cmpd="sng" w="76200">
            <a:solidFill>
              <a:srgbClr val="FE8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9" name="Google Shape;739;p85"/>
          <p:cNvSpPr/>
          <p:nvPr/>
        </p:nvSpPr>
        <p:spPr>
          <a:xfrm>
            <a:off x="5532437" y="5166437"/>
            <a:ext cx="1264522" cy="1226425"/>
          </a:xfrm>
          <a:prstGeom prst="rect">
            <a:avLst/>
          </a:prstGeom>
          <a:noFill/>
          <a:ln cap="flat" cmpd="sng" w="76200">
            <a:solidFill>
              <a:srgbClr val="9458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86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Convolution layer</a:t>
            </a:r>
            <a:endParaRPr/>
          </a:p>
        </p:txBody>
      </p:sp>
      <p:sp>
        <p:nvSpPr>
          <p:cNvPr id="745" name="Google Shape;745;p86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One image becomes a stack of filtered images</a:t>
            </a:r>
            <a:endParaRPr/>
          </a:p>
        </p:txBody>
      </p:sp>
      <p:pic>
        <p:nvPicPr>
          <p:cNvPr id="746" name="Google Shape;746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3237" y="4757610"/>
            <a:ext cx="1101938" cy="1099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60540" y="2608600"/>
            <a:ext cx="727803" cy="70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237" y="2433170"/>
            <a:ext cx="1098969" cy="1069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8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471561" y="4972739"/>
            <a:ext cx="727803" cy="70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8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471561" y="3792748"/>
            <a:ext cx="727803" cy="705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8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123237" y="3573462"/>
            <a:ext cx="1098970" cy="1096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8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302403" y="3606882"/>
            <a:ext cx="1096434" cy="1063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3" name="Google Shape;753;p86"/>
          <p:cNvGrpSpPr/>
          <p:nvPr/>
        </p:nvGrpSpPr>
        <p:grpSpPr>
          <a:xfrm>
            <a:off x="4840261" y="4012035"/>
            <a:ext cx="280441" cy="295258"/>
            <a:chOff x="4740385" y="3954462"/>
            <a:chExt cx="487252" cy="512996"/>
          </a:xfrm>
        </p:grpSpPr>
        <p:sp>
          <p:nvSpPr>
            <p:cNvPr id="754" name="Google Shape;754;p86"/>
            <p:cNvSpPr/>
            <p:nvPr/>
          </p:nvSpPr>
          <p:spPr>
            <a:xfrm>
              <a:off x="4740385" y="3954462"/>
              <a:ext cx="487252" cy="512996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755" name="Google Shape;755;p86"/>
            <p:cNvCxnSpPr>
              <a:stCxn id="754" idx="1"/>
              <a:endCxn id="754" idx="5"/>
            </p:cNvCxnSpPr>
            <p:nvPr/>
          </p:nvCxnSpPr>
          <p:spPr>
            <a:xfrm>
              <a:off x="4811742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6" name="Google Shape;756;p86"/>
            <p:cNvCxnSpPr>
              <a:stCxn id="754" idx="7"/>
              <a:endCxn id="754" idx="3"/>
            </p:cNvCxnSpPr>
            <p:nvPr/>
          </p:nvCxnSpPr>
          <p:spPr>
            <a:xfrm flipH="1">
              <a:off x="4811881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57" name="Google Shape;757;p86"/>
          <p:cNvSpPr/>
          <p:nvPr/>
        </p:nvSpPr>
        <p:spPr>
          <a:xfrm>
            <a:off x="5460540" y="2608600"/>
            <a:ext cx="727803" cy="705876"/>
          </a:xfrm>
          <a:prstGeom prst="rect">
            <a:avLst/>
          </a:prstGeom>
          <a:noFill/>
          <a:ln cap="flat" cmpd="sng" w="762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8" name="Google Shape;758;p86"/>
          <p:cNvSpPr/>
          <p:nvPr/>
        </p:nvSpPr>
        <p:spPr>
          <a:xfrm>
            <a:off x="5471561" y="3788590"/>
            <a:ext cx="727803" cy="705876"/>
          </a:xfrm>
          <a:prstGeom prst="rect">
            <a:avLst/>
          </a:prstGeom>
          <a:noFill/>
          <a:ln cap="flat" cmpd="sng" w="76200">
            <a:solidFill>
              <a:srgbClr val="FE80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59" name="Google Shape;759;p86"/>
          <p:cNvSpPr/>
          <p:nvPr/>
        </p:nvSpPr>
        <p:spPr>
          <a:xfrm>
            <a:off x="5471561" y="4972739"/>
            <a:ext cx="727803" cy="705876"/>
          </a:xfrm>
          <a:prstGeom prst="rect">
            <a:avLst/>
          </a:prstGeom>
          <a:noFill/>
          <a:ln cap="flat" cmpd="sng" w="76200">
            <a:solidFill>
              <a:srgbClr val="9458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60" name="Google Shape;760;p86"/>
          <p:cNvSpPr/>
          <p:nvPr/>
        </p:nvSpPr>
        <p:spPr>
          <a:xfrm>
            <a:off x="4553265" y="2433170"/>
            <a:ext cx="2133600" cy="3570963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761" name="Google Shape;761;p86"/>
          <p:cNvCxnSpPr/>
          <p:nvPr/>
        </p:nvCxnSpPr>
        <p:spPr>
          <a:xfrm>
            <a:off x="3551237" y="4106862"/>
            <a:ext cx="904078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62" name="Google Shape;762;p86"/>
          <p:cNvCxnSpPr/>
          <p:nvPr/>
        </p:nvCxnSpPr>
        <p:spPr>
          <a:xfrm>
            <a:off x="6904037" y="4145855"/>
            <a:ext cx="904078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604" y="144462"/>
            <a:ext cx="11814112" cy="50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51"/>
          <p:cNvSpPr txBox="1"/>
          <p:nvPr>
            <p:ph type="title"/>
          </p:nvPr>
        </p:nvSpPr>
        <p:spPr>
          <a:xfrm>
            <a:off x="282586" y="5399087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Quattrocento Sans"/>
              <a:buNone/>
            </a:pPr>
            <a:r>
              <a:rPr b="0" i="0" lang="en-US" sz="2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Robot Learning ManipulationAction Plans by “Watching” Unconstrained Videos  from the World Wide Web.</a:t>
            </a:r>
            <a:br>
              <a:rPr b="0" i="0" lang="en-US" sz="2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5"/>
              </a:rPr>
            </a:br>
            <a:r>
              <a:rPr b="0" i="0" lang="en-US" sz="2800" u="sng" cap="none" strike="noStrike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6"/>
              </a:rPr>
              <a:t>Yezhou Yang, Cornelia Fermuller, Yiannis Aloimonos</a:t>
            </a:r>
            <a:endParaRPr b="0" i="0" sz="2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87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Convolution layer</a:t>
            </a:r>
            <a:endParaRPr/>
          </a:p>
        </p:txBody>
      </p:sp>
      <p:sp>
        <p:nvSpPr>
          <p:cNvPr id="768" name="Google Shape;768;p87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One image becomes a stack of filtered images</a:t>
            </a:r>
            <a:endParaRPr/>
          </a:p>
        </p:txBody>
      </p:sp>
      <p:pic>
        <p:nvPicPr>
          <p:cNvPr id="769" name="Google Shape;769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1237" y="4757610"/>
            <a:ext cx="1101938" cy="1099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70" name="Google Shape;770;p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61237" y="2433170"/>
            <a:ext cx="1098969" cy="1069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8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61237" y="3573462"/>
            <a:ext cx="1098970" cy="10966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8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35803" y="3606882"/>
            <a:ext cx="1096434" cy="10630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73" name="Google Shape;773;p87"/>
          <p:cNvGrpSpPr/>
          <p:nvPr/>
        </p:nvGrpSpPr>
        <p:grpSpPr>
          <a:xfrm>
            <a:off x="5187975" y="3720044"/>
            <a:ext cx="801662" cy="844018"/>
            <a:chOff x="4740385" y="3954462"/>
            <a:chExt cx="487252" cy="512996"/>
          </a:xfrm>
        </p:grpSpPr>
        <p:sp>
          <p:nvSpPr>
            <p:cNvPr id="774" name="Google Shape;774;p87"/>
            <p:cNvSpPr/>
            <p:nvPr/>
          </p:nvSpPr>
          <p:spPr>
            <a:xfrm>
              <a:off x="4740385" y="3954462"/>
              <a:ext cx="487252" cy="512996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775" name="Google Shape;775;p87"/>
            <p:cNvCxnSpPr>
              <a:stCxn id="774" idx="1"/>
              <a:endCxn id="774" idx="5"/>
            </p:cNvCxnSpPr>
            <p:nvPr/>
          </p:nvCxnSpPr>
          <p:spPr>
            <a:xfrm>
              <a:off x="4811742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6" name="Google Shape;776;p87"/>
            <p:cNvCxnSpPr>
              <a:stCxn id="774" idx="7"/>
              <a:endCxn id="774" idx="3"/>
            </p:cNvCxnSpPr>
            <p:nvPr/>
          </p:nvCxnSpPr>
          <p:spPr>
            <a:xfrm flipH="1">
              <a:off x="4811881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777" name="Google Shape;777;p87"/>
          <p:cNvSpPr/>
          <p:nvPr/>
        </p:nvSpPr>
        <p:spPr>
          <a:xfrm>
            <a:off x="4553265" y="2433170"/>
            <a:ext cx="2133600" cy="3570963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88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Pooling: Shrinking the image stack</a:t>
            </a:r>
            <a:endParaRPr/>
          </a:p>
        </p:txBody>
      </p:sp>
      <p:sp>
        <p:nvSpPr>
          <p:cNvPr id="783" name="Google Shape;783;p88"/>
          <p:cNvSpPr txBox="1"/>
          <p:nvPr>
            <p:ph idx="1" type="body"/>
          </p:nvPr>
        </p:nvSpPr>
        <p:spPr>
          <a:xfrm>
            <a:off x="274638" y="1212850"/>
            <a:ext cx="11887200" cy="27699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-742950" lvl="0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Pick a window size (usually 2 or 3).</a:t>
            </a:r>
            <a:endParaRPr/>
          </a:p>
          <a:p>
            <a:pPr indent="-742950" lvl="0" marL="7429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Pick a stride (usually 2).</a:t>
            </a:r>
            <a:endParaRPr/>
          </a:p>
          <a:p>
            <a:pPr indent="-742950" lvl="0" marL="7429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Walk your window across your filtered images.</a:t>
            </a:r>
            <a:endParaRPr/>
          </a:p>
          <a:p>
            <a:pPr indent="-742950" lvl="0" marL="74295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AutoNum type="arabicPeriod"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From each window, take the maximum value.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" name="Google Shape;788;p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2042" y="2504174"/>
            <a:ext cx="2531995" cy="2526549"/>
          </a:xfrm>
          <a:prstGeom prst="rect">
            <a:avLst/>
          </a:prstGeom>
          <a:noFill/>
          <a:ln>
            <a:noFill/>
          </a:ln>
        </p:spPr>
      </p:pic>
      <p:sp>
        <p:nvSpPr>
          <p:cNvPr id="789" name="Google Shape;789;p89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Pooling</a:t>
            </a:r>
            <a:endParaRPr/>
          </a:p>
        </p:txBody>
      </p:sp>
      <p:pic>
        <p:nvPicPr>
          <p:cNvPr id="790" name="Google Shape;790;p8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637" y="1897062"/>
            <a:ext cx="3916114" cy="381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91" name="Google Shape;791;p89"/>
          <p:cNvGrpSpPr/>
          <p:nvPr/>
        </p:nvGrpSpPr>
        <p:grpSpPr>
          <a:xfrm>
            <a:off x="1036637" y="1897062"/>
            <a:ext cx="1143000" cy="1066800"/>
            <a:chOff x="1036637" y="1897062"/>
            <a:chExt cx="1676400" cy="1676400"/>
          </a:xfrm>
        </p:grpSpPr>
        <p:sp>
          <p:nvSpPr>
            <p:cNvPr id="792" name="Google Shape;792;p89"/>
            <p:cNvSpPr/>
            <p:nvPr/>
          </p:nvSpPr>
          <p:spPr>
            <a:xfrm>
              <a:off x="1036637" y="1897062"/>
              <a:ext cx="1676400" cy="1676400"/>
            </a:xfrm>
            <a:prstGeom prst="rect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93" name="Google Shape;793;p89"/>
            <p:cNvSpPr/>
            <p:nvPr/>
          </p:nvSpPr>
          <p:spPr>
            <a:xfrm>
              <a:off x="1036637" y="1897062"/>
              <a:ext cx="1676400" cy="16764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794" name="Google Shape;794;p89"/>
          <p:cNvSpPr txBox="1"/>
          <p:nvPr/>
        </p:nvSpPr>
        <p:spPr>
          <a:xfrm>
            <a:off x="5456237" y="952915"/>
            <a:ext cx="1711046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maximum</a:t>
            </a:r>
            <a:endParaRPr/>
          </a:p>
        </p:txBody>
      </p:sp>
      <p:cxnSp>
        <p:nvCxnSpPr>
          <p:cNvPr id="795" name="Google Shape;795;p89"/>
          <p:cNvCxnSpPr>
            <a:stCxn id="793" idx="3"/>
          </p:cNvCxnSpPr>
          <p:nvPr/>
        </p:nvCxnSpPr>
        <p:spPr>
          <a:xfrm flipH="1" rot="10800000">
            <a:off x="2179637" y="1439862"/>
            <a:ext cx="3276600" cy="990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796" name="Google Shape;796;p89"/>
          <p:cNvCxnSpPr/>
          <p:nvPr/>
        </p:nvCxnSpPr>
        <p:spPr>
          <a:xfrm>
            <a:off x="6935134" y="1580779"/>
            <a:ext cx="1264303" cy="92588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1" name="Google Shape;801;p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61771" y="2505761"/>
            <a:ext cx="2552266" cy="2546777"/>
          </a:xfrm>
          <a:prstGeom prst="rect">
            <a:avLst/>
          </a:prstGeom>
          <a:noFill/>
          <a:ln>
            <a:noFill/>
          </a:ln>
        </p:spPr>
      </p:pic>
      <p:sp>
        <p:nvSpPr>
          <p:cNvPr id="802" name="Google Shape;802;p90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Pooling</a:t>
            </a:r>
            <a:endParaRPr/>
          </a:p>
        </p:txBody>
      </p:sp>
      <p:pic>
        <p:nvPicPr>
          <p:cNvPr id="803" name="Google Shape;803;p9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637" y="1897062"/>
            <a:ext cx="3916114" cy="381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4" name="Google Shape;804;p90"/>
          <p:cNvGrpSpPr/>
          <p:nvPr/>
        </p:nvGrpSpPr>
        <p:grpSpPr>
          <a:xfrm>
            <a:off x="2179637" y="1897062"/>
            <a:ext cx="1143000" cy="1066800"/>
            <a:chOff x="1036637" y="1897062"/>
            <a:chExt cx="1676400" cy="1676400"/>
          </a:xfrm>
        </p:grpSpPr>
        <p:sp>
          <p:nvSpPr>
            <p:cNvPr id="805" name="Google Shape;805;p90"/>
            <p:cNvSpPr/>
            <p:nvPr/>
          </p:nvSpPr>
          <p:spPr>
            <a:xfrm>
              <a:off x="1036637" y="1897062"/>
              <a:ext cx="1676400" cy="1676400"/>
            </a:xfrm>
            <a:prstGeom prst="rect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6" name="Google Shape;806;p90"/>
            <p:cNvSpPr/>
            <p:nvPr/>
          </p:nvSpPr>
          <p:spPr>
            <a:xfrm>
              <a:off x="1036637" y="1897062"/>
              <a:ext cx="1676400" cy="16764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807" name="Google Shape;807;p90"/>
          <p:cNvSpPr txBox="1"/>
          <p:nvPr/>
        </p:nvSpPr>
        <p:spPr>
          <a:xfrm>
            <a:off x="5456237" y="952915"/>
            <a:ext cx="1711046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maximum</a:t>
            </a:r>
            <a:endParaRPr/>
          </a:p>
        </p:txBody>
      </p:sp>
      <p:cxnSp>
        <p:nvCxnSpPr>
          <p:cNvPr id="808" name="Google Shape;808;p90"/>
          <p:cNvCxnSpPr>
            <a:stCxn id="806" idx="3"/>
          </p:cNvCxnSpPr>
          <p:nvPr/>
        </p:nvCxnSpPr>
        <p:spPr>
          <a:xfrm flipH="1" rot="10800000">
            <a:off x="3322637" y="1516062"/>
            <a:ext cx="2438400" cy="91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09" name="Google Shape;809;p90"/>
          <p:cNvCxnSpPr/>
          <p:nvPr/>
        </p:nvCxnSpPr>
        <p:spPr>
          <a:xfrm>
            <a:off x="6935134" y="1580779"/>
            <a:ext cx="1950103" cy="923395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4" name="Google Shape;814;p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9437" y="2504174"/>
            <a:ext cx="2514600" cy="2509192"/>
          </a:xfrm>
          <a:prstGeom prst="rect">
            <a:avLst/>
          </a:prstGeom>
          <a:noFill/>
          <a:ln>
            <a:noFill/>
          </a:ln>
        </p:spPr>
      </p:pic>
      <p:sp>
        <p:nvSpPr>
          <p:cNvPr id="815" name="Google Shape;815;p91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Pooling</a:t>
            </a:r>
            <a:endParaRPr/>
          </a:p>
        </p:txBody>
      </p:sp>
      <p:pic>
        <p:nvPicPr>
          <p:cNvPr id="816" name="Google Shape;816;p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637" y="1897062"/>
            <a:ext cx="3916114" cy="381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7" name="Google Shape;817;p91"/>
          <p:cNvGrpSpPr/>
          <p:nvPr/>
        </p:nvGrpSpPr>
        <p:grpSpPr>
          <a:xfrm>
            <a:off x="3246437" y="1897062"/>
            <a:ext cx="1143000" cy="1066800"/>
            <a:chOff x="1036637" y="1897062"/>
            <a:chExt cx="1676400" cy="1676400"/>
          </a:xfrm>
        </p:grpSpPr>
        <p:sp>
          <p:nvSpPr>
            <p:cNvPr id="818" name="Google Shape;818;p91"/>
            <p:cNvSpPr/>
            <p:nvPr/>
          </p:nvSpPr>
          <p:spPr>
            <a:xfrm>
              <a:off x="1036637" y="1897062"/>
              <a:ext cx="1676400" cy="1676400"/>
            </a:xfrm>
            <a:prstGeom prst="rect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9" name="Google Shape;819;p91"/>
            <p:cNvSpPr/>
            <p:nvPr/>
          </p:nvSpPr>
          <p:spPr>
            <a:xfrm>
              <a:off x="1036637" y="1897062"/>
              <a:ext cx="1676400" cy="16764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820" name="Google Shape;820;p91"/>
          <p:cNvSpPr txBox="1"/>
          <p:nvPr/>
        </p:nvSpPr>
        <p:spPr>
          <a:xfrm>
            <a:off x="5456237" y="952915"/>
            <a:ext cx="1711046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maximum</a:t>
            </a:r>
            <a:endParaRPr/>
          </a:p>
        </p:txBody>
      </p:sp>
      <p:cxnSp>
        <p:nvCxnSpPr>
          <p:cNvPr id="821" name="Google Shape;821;p91"/>
          <p:cNvCxnSpPr>
            <a:stCxn id="819" idx="3"/>
          </p:cNvCxnSpPr>
          <p:nvPr/>
        </p:nvCxnSpPr>
        <p:spPr>
          <a:xfrm flipH="1" rot="10800000">
            <a:off x="4389437" y="1516062"/>
            <a:ext cx="1447800" cy="91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22" name="Google Shape;822;p91"/>
          <p:cNvCxnSpPr/>
          <p:nvPr/>
        </p:nvCxnSpPr>
        <p:spPr>
          <a:xfrm>
            <a:off x="7167283" y="1439862"/>
            <a:ext cx="2479954" cy="1064312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7" name="Google Shape;827;p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1650" y="2504173"/>
            <a:ext cx="2532387" cy="2526941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92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Pooling</a:t>
            </a:r>
            <a:endParaRPr/>
          </a:p>
        </p:txBody>
      </p:sp>
      <p:pic>
        <p:nvPicPr>
          <p:cNvPr id="829" name="Google Shape;829;p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637" y="1897062"/>
            <a:ext cx="3916114" cy="381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0" name="Google Shape;830;p92"/>
          <p:cNvGrpSpPr/>
          <p:nvPr/>
        </p:nvGrpSpPr>
        <p:grpSpPr>
          <a:xfrm>
            <a:off x="4389437" y="1897062"/>
            <a:ext cx="1143000" cy="1066800"/>
            <a:chOff x="1036637" y="1897062"/>
            <a:chExt cx="1676400" cy="1676400"/>
          </a:xfrm>
        </p:grpSpPr>
        <p:sp>
          <p:nvSpPr>
            <p:cNvPr id="831" name="Google Shape;831;p92"/>
            <p:cNvSpPr/>
            <p:nvPr/>
          </p:nvSpPr>
          <p:spPr>
            <a:xfrm>
              <a:off x="1036637" y="1897062"/>
              <a:ext cx="1676400" cy="1676400"/>
            </a:xfrm>
            <a:prstGeom prst="rect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2" name="Google Shape;832;p92"/>
            <p:cNvSpPr/>
            <p:nvPr/>
          </p:nvSpPr>
          <p:spPr>
            <a:xfrm>
              <a:off x="1036637" y="1897062"/>
              <a:ext cx="1676400" cy="16764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833" name="Google Shape;833;p92"/>
          <p:cNvSpPr txBox="1"/>
          <p:nvPr/>
        </p:nvSpPr>
        <p:spPr>
          <a:xfrm>
            <a:off x="5456237" y="952915"/>
            <a:ext cx="1711046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maximum</a:t>
            </a:r>
            <a:endParaRPr/>
          </a:p>
        </p:txBody>
      </p:sp>
      <p:cxnSp>
        <p:nvCxnSpPr>
          <p:cNvPr id="834" name="Google Shape;834;p92"/>
          <p:cNvCxnSpPr>
            <a:stCxn id="832" idx="0"/>
          </p:cNvCxnSpPr>
          <p:nvPr/>
        </p:nvCxnSpPr>
        <p:spPr>
          <a:xfrm flipH="1" rot="10800000">
            <a:off x="4960937" y="1516362"/>
            <a:ext cx="607800" cy="380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35" name="Google Shape;835;p92"/>
          <p:cNvCxnSpPr/>
          <p:nvPr/>
        </p:nvCxnSpPr>
        <p:spPr>
          <a:xfrm>
            <a:off x="7167283" y="1396814"/>
            <a:ext cx="3013352" cy="110736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0" name="Google Shape;840;p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9437" y="2505761"/>
            <a:ext cx="2509596" cy="2504199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93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Pooling</a:t>
            </a:r>
            <a:endParaRPr/>
          </a:p>
        </p:txBody>
      </p:sp>
      <p:pic>
        <p:nvPicPr>
          <p:cNvPr id="842" name="Google Shape;842;p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637" y="1897062"/>
            <a:ext cx="3916114" cy="381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3" name="Google Shape;843;p93"/>
          <p:cNvGrpSpPr/>
          <p:nvPr/>
        </p:nvGrpSpPr>
        <p:grpSpPr>
          <a:xfrm>
            <a:off x="1036637" y="2963862"/>
            <a:ext cx="1143000" cy="1066800"/>
            <a:chOff x="1036637" y="1897062"/>
            <a:chExt cx="1676400" cy="1676400"/>
          </a:xfrm>
        </p:grpSpPr>
        <p:sp>
          <p:nvSpPr>
            <p:cNvPr id="844" name="Google Shape;844;p93"/>
            <p:cNvSpPr/>
            <p:nvPr/>
          </p:nvSpPr>
          <p:spPr>
            <a:xfrm>
              <a:off x="1036637" y="1897062"/>
              <a:ext cx="1676400" cy="1676400"/>
            </a:xfrm>
            <a:prstGeom prst="rect">
              <a:avLst/>
            </a:prstGeom>
            <a:noFill/>
            <a:ln cap="flat" cmpd="sng" w="762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5" name="Google Shape;845;p93"/>
            <p:cNvSpPr/>
            <p:nvPr/>
          </p:nvSpPr>
          <p:spPr>
            <a:xfrm>
              <a:off x="1036637" y="1897062"/>
              <a:ext cx="1676400" cy="1676400"/>
            </a:xfrm>
            <a:prstGeom prst="rect">
              <a:avLst/>
            </a:prstGeom>
            <a:noFill/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846" name="Google Shape;846;p93"/>
          <p:cNvSpPr txBox="1"/>
          <p:nvPr/>
        </p:nvSpPr>
        <p:spPr>
          <a:xfrm>
            <a:off x="5456237" y="952915"/>
            <a:ext cx="1711046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maximum</a:t>
            </a:r>
            <a:endParaRPr/>
          </a:p>
        </p:txBody>
      </p:sp>
      <p:cxnSp>
        <p:nvCxnSpPr>
          <p:cNvPr id="847" name="Google Shape;847;p93"/>
          <p:cNvCxnSpPr>
            <a:stCxn id="845" idx="3"/>
          </p:cNvCxnSpPr>
          <p:nvPr/>
        </p:nvCxnSpPr>
        <p:spPr>
          <a:xfrm flipH="1" rot="10800000">
            <a:off x="2179637" y="1516062"/>
            <a:ext cx="3429000" cy="1981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848" name="Google Shape;848;p93"/>
          <p:cNvCxnSpPr/>
          <p:nvPr/>
        </p:nvCxnSpPr>
        <p:spPr>
          <a:xfrm>
            <a:off x="6935134" y="1580779"/>
            <a:ext cx="1246908" cy="1687883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3" name="Google Shape;853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9437" y="2506662"/>
            <a:ext cx="2514600" cy="2509192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94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Pooling</a:t>
            </a:r>
            <a:endParaRPr/>
          </a:p>
        </p:txBody>
      </p:sp>
      <p:pic>
        <p:nvPicPr>
          <p:cNvPr id="855" name="Google Shape;855;p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637" y="1897062"/>
            <a:ext cx="3916114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94"/>
          <p:cNvSpPr txBox="1"/>
          <p:nvPr/>
        </p:nvSpPr>
        <p:spPr>
          <a:xfrm>
            <a:off x="5527681" y="2963862"/>
            <a:ext cx="2066912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max pooling</a:t>
            </a:r>
            <a:endParaRPr/>
          </a:p>
        </p:txBody>
      </p:sp>
      <p:sp>
        <p:nvSpPr>
          <p:cNvPr id="857" name="Google Shape;857;p94"/>
          <p:cNvSpPr/>
          <p:nvPr/>
        </p:nvSpPr>
        <p:spPr>
          <a:xfrm rot="5400000">
            <a:off x="6446837" y="2354262"/>
            <a:ext cx="228600" cy="2819400"/>
          </a:xfrm>
          <a:prstGeom prst="triangle">
            <a:avLst>
              <a:gd fmla="val 50000" name="adj"/>
            </a:avLst>
          </a:prstGeom>
          <a:solidFill>
            <a:srgbClr val="002050"/>
          </a:solidFill>
          <a:ln>
            <a:noFill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2" name="Google Shape;862;p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34479" y="809299"/>
            <a:ext cx="1750958" cy="1747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3" name="Google Shape;863;p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36837" y="4792662"/>
            <a:ext cx="1914563" cy="1910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9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36838" y="754062"/>
            <a:ext cx="1909405" cy="1857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Google Shape;865;p9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636837" y="2735262"/>
            <a:ext cx="1909406" cy="1905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9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22461" y="4874289"/>
            <a:ext cx="1750958" cy="1747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9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733956" y="2814054"/>
            <a:ext cx="1751481" cy="1747714"/>
          </a:xfrm>
          <a:prstGeom prst="rect">
            <a:avLst/>
          </a:prstGeom>
          <a:noFill/>
          <a:ln>
            <a:noFill/>
          </a:ln>
        </p:spPr>
      </p:pic>
      <p:sp>
        <p:nvSpPr>
          <p:cNvPr id="868" name="Google Shape;868;p95"/>
          <p:cNvSpPr/>
          <p:nvPr/>
        </p:nvSpPr>
        <p:spPr>
          <a:xfrm rot="5400000">
            <a:off x="6446837" y="273195"/>
            <a:ext cx="228600" cy="2819400"/>
          </a:xfrm>
          <a:prstGeom prst="triangle">
            <a:avLst>
              <a:gd fmla="val 50000" name="adj"/>
            </a:avLst>
          </a:prstGeom>
          <a:solidFill>
            <a:srgbClr val="002050"/>
          </a:solidFill>
          <a:ln>
            <a:noFill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69" name="Google Shape;869;p95"/>
          <p:cNvSpPr/>
          <p:nvPr/>
        </p:nvSpPr>
        <p:spPr>
          <a:xfrm rot="5400000">
            <a:off x="6446837" y="2278062"/>
            <a:ext cx="228600" cy="2819400"/>
          </a:xfrm>
          <a:prstGeom prst="triangle">
            <a:avLst>
              <a:gd fmla="val 50000" name="adj"/>
            </a:avLst>
          </a:prstGeom>
          <a:solidFill>
            <a:srgbClr val="002050"/>
          </a:solidFill>
          <a:ln>
            <a:noFill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70" name="Google Shape;870;p95"/>
          <p:cNvSpPr/>
          <p:nvPr/>
        </p:nvSpPr>
        <p:spPr>
          <a:xfrm rot="5400000">
            <a:off x="6446837" y="4335462"/>
            <a:ext cx="228600" cy="2819400"/>
          </a:xfrm>
          <a:prstGeom prst="triangle">
            <a:avLst>
              <a:gd fmla="val 50000" name="adj"/>
            </a:avLst>
          </a:prstGeom>
          <a:solidFill>
            <a:srgbClr val="002050"/>
          </a:solidFill>
          <a:ln>
            <a:noFill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96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Pooling layer</a:t>
            </a:r>
            <a:endParaRPr/>
          </a:p>
        </p:txBody>
      </p:sp>
      <p:sp>
        <p:nvSpPr>
          <p:cNvPr id="876" name="Google Shape;876;p96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stack of images becomes a stack of smaller images.</a:t>
            </a:r>
            <a:endParaRPr/>
          </a:p>
        </p:txBody>
      </p:sp>
      <p:pic>
        <p:nvPicPr>
          <p:cNvPr id="877" name="Google Shape;877;p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3478" y="2315120"/>
            <a:ext cx="1174699" cy="1172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2637" y="4987515"/>
            <a:ext cx="1284459" cy="1281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9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22638" y="2278062"/>
            <a:ext cx="1280999" cy="1246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9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22637" y="3607227"/>
            <a:ext cx="1281000" cy="127824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9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05416" y="5042277"/>
            <a:ext cx="1174699" cy="1172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9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413128" y="3660088"/>
            <a:ext cx="1175049" cy="1172522"/>
          </a:xfrm>
          <a:prstGeom prst="rect">
            <a:avLst/>
          </a:prstGeom>
          <a:noFill/>
          <a:ln>
            <a:noFill/>
          </a:ln>
        </p:spPr>
      </p:pic>
      <p:sp>
        <p:nvSpPr>
          <p:cNvPr id="883" name="Google Shape;883;p96"/>
          <p:cNvSpPr/>
          <p:nvPr/>
        </p:nvSpPr>
        <p:spPr>
          <a:xfrm rot="5400000">
            <a:off x="5868301" y="3473295"/>
            <a:ext cx="339157" cy="1526205"/>
          </a:xfrm>
          <a:prstGeom prst="triangle">
            <a:avLst>
              <a:gd fmla="val 50000" name="adj"/>
            </a:avLst>
          </a:prstGeom>
          <a:solidFill>
            <a:srgbClr val="002050"/>
          </a:solidFill>
          <a:ln>
            <a:noFill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84" name="Google Shape;884;p96"/>
          <p:cNvSpPr/>
          <p:nvPr/>
        </p:nvSpPr>
        <p:spPr>
          <a:xfrm>
            <a:off x="4935620" y="2292053"/>
            <a:ext cx="2125877" cy="3973477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2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toy ConvNet: X’s and O’s</a:t>
            </a:r>
            <a:endParaRPr/>
          </a:p>
        </p:txBody>
      </p:sp>
      <p:sp>
        <p:nvSpPr>
          <p:cNvPr id="196" name="Google Shape;196;p52"/>
          <p:cNvSpPr txBox="1"/>
          <p:nvPr/>
        </p:nvSpPr>
        <p:spPr>
          <a:xfrm>
            <a:off x="8350439" y="3231931"/>
            <a:ext cx="2709716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 </a:t>
            </a:r>
            <a:r>
              <a:rPr b="0" i="0" lang="en-US" sz="44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or</a:t>
            </a:r>
            <a:r>
              <a:rPr b="1" i="0" lang="en-US" sz="72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O</a:t>
            </a:r>
            <a:endParaRPr/>
          </a:p>
        </p:txBody>
      </p:sp>
      <p:sp>
        <p:nvSpPr>
          <p:cNvPr id="197" name="Google Shape;197;p52"/>
          <p:cNvSpPr/>
          <p:nvPr/>
        </p:nvSpPr>
        <p:spPr>
          <a:xfrm>
            <a:off x="4313237" y="3040062"/>
            <a:ext cx="3124200" cy="16764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18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CNN</a:t>
            </a:r>
            <a:endParaRPr/>
          </a:p>
        </p:txBody>
      </p:sp>
      <p:cxnSp>
        <p:nvCxnSpPr>
          <p:cNvPr id="198" name="Google Shape;198;p52"/>
          <p:cNvCxnSpPr>
            <a:endCxn id="197" idx="1"/>
          </p:cNvCxnSpPr>
          <p:nvPr/>
        </p:nvCxnSpPr>
        <p:spPr>
          <a:xfrm>
            <a:off x="3409037" y="3878262"/>
            <a:ext cx="9042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9" name="Google Shape;199;p52"/>
          <p:cNvCxnSpPr/>
          <p:nvPr/>
        </p:nvCxnSpPr>
        <p:spPr>
          <a:xfrm>
            <a:off x="7437437" y="3878262"/>
            <a:ext cx="904078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0" name="Google Shape;200;p52"/>
          <p:cNvSpPr txBox="1"/>
          <p:nvPr>
            <p:ph idx="1" type="body"/>
          </p:nvPr>
        </p:nvSpPr>
        <p:spPr>
          <a:xfrm>
            <a:off x="277003" y="1212849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Says whether a picture is of an X or an O</a:t>
            </a:r>
            <a:endParaRPr/>
          </a:p>
        </p:txBody>
      </p:sp>
      <p:pic>
        <p:nvPicPr>
          <p:cNvPr id="201" name="Google Shape;201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7348" y="3208362"/>
            <a:ext cx="1381923" cy="1339799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52"/>
          <p:cNvSpPr txBox="1"/>
          <p:nvPr/>
        </p:nvSpPr>
        <p:spPr>
          <a:xfrm>
            <a:off x="1189037" y="2171155"/>
            <a:ext cx="2933239" cy="1037207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two-dimensional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array of pixels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97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Normalization</a:t>
            </a:r>
            <a:endParaRPr/>
          </a:p>
        </p:txBody>
      </p:sp>
      <p:sp>
        <p:nvSpPr>
          <p:cNvPr id="890" name="Google Shape;890;p97"/>
          <p:cNvSpPr txBox="1"/>
          <p:nvPr>
            <p:ph idx="1" type="body"/>
          </p:nvPr>
        </p:nvSpPr>
        <p:spPr>
          <a:xfrm>
            <a:off x="274638" y="1212850"/>
            <a:ext cx="11887200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Keep the math from breaking by tweaking each of the values just a bit.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Change everything negative to zero.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98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Rectified Linear Units (ReLUs)</a:t>
            </a:r>
            <a:endParaRPr/>
          </a:p>
        </p:txBody>
      </p:sp>
      <p:pic>
        <p:nvPicPr>
          <p:cNvPr id="896" name="Google Shape;896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6637" y="2430462"/>
            <a:ext cx="3916114" cy="38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9837" y="2430462"/>
            <a:ext cx="3870312" cy="381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8" name="Google Shape;898;p98"/>
          <p:cNvGrpSpPr/>
          <p:nvPr/>
        </p:nvGrpSpPr>
        <p:grpSpPr>
          <a:xfrm>
            <a:off x="960437" y="1287462"/>
            <a:ext cx="7239000" cy="1752600"/>
            <a:chOff x="960437" y="1287462"/>
            <a:chExt cx="7239000" cy="1752600"/>
          </a:xfrm>
        </p:grpSpPr>
        <p:grpSp>
          <p:nvGrpSpPr>
            <p:cNvPr id="899" name="Google Shape;899;p98"/>
            <p:cNvGrpSpPr/>
            <p:nvPr/>
          </p:nvGrpSpPr>
          <p:grpSpPr>
            <a:xfrm>
              <a:off x="4465637" y="1287462"/>
              <a:ext cx="801662" cy="844018"/>
              <a:chOff x="5187975" y="3720044"/>
              <a:chExt cx="801662" cy="844018"/>
            </a:xfrm>
          </p:grpSpPr>
          <p:sp>
            <p:nvSpPr>
              <p:cNvPr id="900" name="Google Shape;900;p98"/>
              <p:cNvSpPr/>
              <p:nvPr/>
            </p:nvSpPr>
            <p:spPr>
              <a:xfrm>
                <a:off x="5187975" y="3720044"/>
                <a:ext cx="801662" cy="844018"/>
              </a:xfrm>
              <a:prstGeom prst="ellipse">
                <a:avLst/>
              </a:prstGeom>
              <a:noFill/>
              <a:ln cap="flat" cmpd="sng" w="571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625" lIns="0" spcFirstLastPara="1" rIns="0" wrap="square" tIns="466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901" name="Google Shape;901;p98"/>
              <p:cNvCxnSpPr>
                <a:stCxn id="900" idx="2"/>
              </p:cNvCxnSpPr>
              <p:nvPr/>
            </p:nvCxnSpPr>
            <p:spPr>
              <a:xfrm>
                <a:off x="5187975" y="4142053"/>
                <a:ext cx="420600" cy="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2" name="Google Shape;902;p98"/>
              <p:cNvCxnSpPr>
                <a:endCxn id="900" idx="7"/>
              </p:cNvCxnSpPr>
              <p:nvPr/>
            </p:nvCxnSpPr>
            <p:spPr>
              <a:xfrm flipH="1" rot="10800000">
                <a:off x="5588736" y="3843648"/>
                <a:ext cx="283500" cy="2985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03" name="Google Shape;903;p98"/>
            <p:cNvSpPr/>
            <p:nvPr/>
          </p:nvSpPr>
          <p:spPr>
            <a:xfrm>
              <a:off x="960437" y="2354262"/>
              <a:ext cx="685800" cy="6858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04" name="Google Shape;904;p98"/>
            <p:cNvSpPr/>
            <p:nvPr/>
          </p:nvSpPr>
          <p:spPr>
            <a:xfrm>
              <a:off x="7513637" y="2329264"/>
              <a:ext cx="685800" cy="6858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905" name="Google Shape;905;p98"/>
            <p:cNvCxnSpPr>
              <a:stCxn id="903" idx="7"/>
              <a:endCxn id="900" idx="2"/>
            </p:cNvCxnSpPr>
            <p:nvPr/>
          </p:nvCxnSpPr>
          <p:spPr>
            <a:xfrm flipH="1" rot="10800000">
              <a:off x="1545804" y="1709495"/>
              <a:ext cx="2919900" cy="745200"/>
            </a:xfrm>
            <a:prstGeom prst="straightConnector1">
              <a:avLst/>
            </a:prstGeom>
            <a:noFill/>
            <a:ln cap="flat" cmpd="sng" w="28575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06" name="Google Shape;906;p98"/>
            <p:cNvCxnSpPr>
              <a:stCxn id="900" idx="6"/>
              <a:endCxn id="904" idx="1"/>
            </p:cNvCxnSpPr>
            <p:nvPr/>
          </p:nvCxnSpPr>
          <p:spPr>
            <a:xfrm>
              <a:off x="5267299" y="1709471"/>
              <a:ext cx="2346900" cy="720300"/>
            </a:xfrm>
            <a:prstGeom prst="straightConnector1">
              <a:avLst/>
            </a:prstGeom>
            <a:noFill/>
            <a:ln cap="flat" cmpd="sng" w="28575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0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" name="Google Shape;911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9837" y="2429696"/>
            <a:ext cx="3871089" cy="3810765"/>
          </a:xfrm>
          <a:prstGeom prst="rect">
            <a:avLst/>
          </a:prstGeom>
          <a:noFill/>
          <a:ln>
            <a:noFill/>
          </a:ln>
        </p:spPr>
      </p:pic>
      <p:sp>
        <p:nvSpPr>
          <p:cNvPr id="912" name="Google Shape;912;p99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Rectified Linear Units (ReLUs)</a:t>
            </a:r>
            <a:endParaRPr/>
          </a:p>
        </p:txBody>
      </p:sp>
      <p:pic>
        <p:nvPicPr>
          <p:cNvPr id="913" name="Google Shape;913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637" y="2430462"/>
            <a:ext cx="3916114" cy="381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4" name="Google Shape;914;p99"/>
          <p:cNvGrpSpPr/>
          <p:nvPr/>
        </p:nvGrpSpPr>
        <p:grpSpPr>
          <a:xfrm>
            <a:off x="1493837" y="1287462"/>
            <a:ext cx="7239000" cy="1752600"/>
            <a:chOff x="960437" y="1287462"/>
            <a:chExt cx="7239000" cy="1752600"/>
          </a:xfrm>
        </p:grpSpPr>
        <p:grpSp>
          <p:nvGrpSpPr>
            <p:cNvPr id="915" name="Google Shape;915;p99"/>
            <p:cNvGrpSpPr/>
            <p:nvPr/>
          </p:nvGrpSpPr>
          <p:grpSpPr>
            <a:xfrm>
              <a:off x="4465637" y="1287462"/>
              <a:ext cx="801662" cy="844018"/>
              <a:chOff x="5187975" y="3720044"/>
              <a:chExt cx="801662" cy="844018"/>
            </a:xfrm>
          </p:grpSpPr>
          <p:sp>
            <p:nvSpPr>
              <p:cNvPr id="916" name="Google Shape;916;p99"/>
              <p:cNvSpPr/>
              <p:nvPr/>
            </p:nvSpPr>
            <p:spPr>
              <a:xfrm>
                <a:off x="5187975" y="3720044"/>
                <a:ext cx="801662" cy="844018"/>
              </a:xfrm>
              <a:prstGeom prst="ellipse">
                <a:avLst/>
              </a:prstGeom>
              <a:noFill/>
              <a:ln cap="flat" cmpd="sng" w="571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625" lIns="0" spcFirstLastPara="1" rIns="0" wrap="square" tIns="466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917" name="Google Shape;917;p99"/>
              <p:cNvCxnSpPr>
                <a:stCxn id="916" idx="2"/>
              </p:cNvCxnSpPr>
              <p:nvPr/>
            </p:nvCxnSpPr>
            <p:spPr>
              <a:xfrm>
                <a:off x="5187975" y="4142053"/>
                <a:ext cx="420600" cy="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8" name="Google Shape;918;p99"/>
              <p:cNvCxnSpPr>
                <a:endCxn id="916" idx="7"/>
              </p:cNvCxnSpPr>
              <p:nvPr/>
            </p:nvCxnSpPr>
            <p:spPr>
              <a:xfrm flipH="1" rot="10800000">
                <a:off x="5588736" y="3843648"/>
                <a:ext cx="283500" cy="2985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19" name="Google Shape;919;p99"/>
            <p:cNvSpPr/>
            <p:nvPr/>
          </p:nvSpPr>
          <p:spPr>
            <a:xfrm>
              <a:off x="960437" y="2354262"/>
              <a:ext cx="685800" cy="6858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0" name="Google Shape;920;p99"/>
            <p:cNvSpPr/>
            <p:nvPr/>
          </p:nvSpPr>
          <p:spPr>
            <a:xfrm>
              <a:off x="7513637" y="2329264"/>
              <a:ext cx="685800" cy="6858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921" name="Google Shape;921;p99"/>
            <p:cNvCxnSpPr>
              <a:stCxn id="919" idx="7"/>
              <a:endCxn id="916" idx="2"/>
            </p:cNvCxnSpPr>
            <p:nvPr/>
          </p:nvCxnSpPr>
          <p:spPr>
            <a:xfrm flipH="1" rot="10800000">
              <a:off x="1545804" y="1709495"/>
              <a:ext cx="2919900" cy="745200"/>
            </a:xfrm>
            <a:prstGeom prst="straightConnector1">
              <a:avLst/>
            </a:prstGeom>
            <a:noFill/>
            <a:ln cap="flat" cmpd="sng" w="28575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2" name="Google Shape;922;p99"/>
            <p:cNvCxnSpPr>
              <a:stCxn id="916" idx="6"/>
              <a:endCxn id="920" idx="1"/>
            </p:cNvCxnSpPr>
            <p:nvPr/>
          </p:nvCxnSpPr>
          <p:spPr>
            <a:xfrm>
              <a:off x="5267299" y="1709471"/>
              <a:ext cx="2346900" cy="720300"/>
            </a:xfrm>
            <a:prstGeom prst="straightConnector1">
              <a:avLst/>
            </a:prstGeom>
            <a:noFill/>
            <a:ln cap="flat" cmpd="sng" w="28575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6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7" name="Google Shape;927;p10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7907" y="2435009"/>
            <a:ext cx="3868130" cy="3807852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100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Rectified Linear Units (ReLUs)</a:t>
            </a:r>
            <a:endParaRPr/>
          </a:p>
        </p:txBody>
      </p:sp>
      <p:pic>
        <p:nvPicPr>
          <p:cNvPr id="929" name="Google Shape;929;p10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637" y="2430462"/>
            <a:ext cx="3916114" cy="381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0" name="Google Shape;930;p100"/>
          <p:cNvGrpSpPr/>
          <p:nvPr/>
        </p:nvGrpSpPr>
        <p:grpSpPr>
          <a:xfrm>
            <a:off x="3779837" y="1287462"/>
            <a:ext cx="7239000" cy="1752600"/>
            <a:chOff x="960437" y="1287462"/>
            <a:chExt cx="7239000" cy="1752600"/>
          </a:xfrm>
        </p:grpSpPr>
        <p:grpSp>
          <p:nvGrpSpPr>
            <p:cNvPr id="931" name="Google Shape;931;p100"/>
            <p:cNvGrpSpPr/>
            <p:nvPr/>
          </p:nvGrpSpPr>
          <p:grpSpPr>
            <a:xfrm>
              <a:off x="4465637" y="1287462"/>
              <a:ext cx="801662" cy="844018"/>
              <a:chOff x="5187975" y="3720044"/>
              <a:chExt cx="801662" cy="844018"/>
            </a:xfrm>
          </p:grpSpPr>
          <p:sp>
            <p:nvSpPr>
              <p:cNvPr id="932" name="Google Shape;932;p100"/>
              <p:cNvSpPr/>
              <p:nvPr/>
            </p:nvSpPr>
            <p:spPr>
              <a:xfrm>
                <a:off x="5187975" y="3720044"/>
                <a:ext cx="801662" cy="844018"/>
              </a:xfrm>
              <a:prstGeom prst="ellipse">
                <a:avLst/>
              </a:prstGeom>
              <a:noFill/>
              <a:ln cap="flat" cmpd="sng" w="571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625" lIns="0" spcFirstLastPara="1" rIns="0" wrap="square" tIns="466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933" name="Google Shape;933;p100"/>
              <p:cNvCxnSpPr>
                <a:stCxn id="932" idx="2"/>
              </p:cNvCxnSpPr>
              <p:nvPr/>
            </p:nvCxnSpPr>
            <p:spPr>
              <a:xfrm>
                <a:off x="5187975" y="4142053"/>
                <a:ext cx="420600" cy="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4" name="Google Shape;934;p100"/>
              <p:cNvCxnSpPr>
                <a:endCxn id="932" idx="7"/>
              </p:cNvCxnSpPr>
              <p:nvPr/>
            </p:nvCxnSpPr>
            <p:spPr>
              <a:xfrm flipH="1" rot="10800000">
                <a:off x="5588736" y="3843648"/>
                <a:ext cx="283500" cy="2985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935" name="Google Shape;935;p100"/>
            <p:cNvSpPr/>
            <p:nvPr/>
          </p:nvSpPr>
          <p:spPr>
            <a:xfrm>
              <a:off x="960437" y="2354262"/>
              <a:ext cx="685800" cy="6858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6" name="Google Shape;936;p100"/>
            <p:cNvSpPr/>
            <p:nvPr/>
          </p:nvSpPr>
          <p:spPr>
            <a:xfrm>
              <a:off x="7513637" y="2329264"/>
              <a:ext cx="685800" cy="685800"/>
            </a:xfrm>
            <a:prstGeom prst="ellipse">
              <a:avLst/>
            </a:prstGeom>
            <a:noFill/>
            <a:ln cap="flat" cmpd="sng" w="762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937" name="Google Shape;937;p100"/>
            <p:cNvCxnSpPr>
              <a:stCxn id="935" idx="7"/>
              <a:endCxn id="932" idx="2"/>
            </p:cNvCxnSpPr>
            <p:nvPr/>
          </p:nvCxnSpPr>
          <p:spPr>
            <a:xfrm flipH="1" rot="10800000">
              <a:off x="1545804" y="1709495"/>
              <a:ext cx="2919900" cy="745200"/>
            </a:xfrm>
            <a:prstGeom prst="straightConnector1">
              <a:avLst/>
            </a:prstGeom>
            <a:noFill/>
            <a:ln cap="flat" cmpd="sng" w="28575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8" name="Google Shape;938;p100"/>
            <p:cNvCxnSpPr>
              <a:stCxn id="932" idx="6"/>
              <a:endCxn id="936" idx="1"/>
            </p:cNvCxnSpPr>
            <p:nvPr/>
          </p:nvCxnSpPr>
          <p:spPr>
            <a:xfrm>
              <a:off x="5267299" y="1709471"/>
              <a:ext cx="2346900" cy="720300"/>
            </a:xfrm>
            <a:prstGeom prst="straightConnector1">
              <a:avLst/>
            </a:prstGeom>
            <a:noFill/>
            <a:ln cap="flat" cmpd="sng" w="28575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2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3" name="Google Shape;943;p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9837" y="2429697"/>
            <a:ext cx="3868796" cy="3808508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101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Rectified Linear Units (ReLUs)</a:t>
            </a:r>
            <a:endParaRPr/>
          </a:p>
        </p:txBody>
      </p:sp>
      <p:pic>
        <p:nvPicPr>
          <p:cNvPr id="945" name="Google Shape;945;p1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637" y="2430462"/>
            <a:ext cx="3916114" cy="381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6" name="Google Shape;946;p101"/>
          <p:cNvGrpSpPr/>
          <p:nvPr/>
        </p:nvGrpSpPr>
        <p:grpSpPr>
          <a:xfrm>
            <a:off x="4952751" y="3878262"/>
            <a:ext cx="2637148" cy="844018"/>
            <a:chOff x="3471076" y="1287462"/>
            <a:chExt cx="2637148" cy="844018"/>
          </a:xfrm>
        </p:grpSpPr>
        <p:grpSp>
          <p:nvGrpSpPr>
            <p:cNvPr id="947" name="Google Shape;947;p101"/>
            <p:cNvGrpSpPr/>
            <p:nvPr/>
          </p:nvGrpSpPr>
          <p:grpSpPr>
            <a:xfrm>
              <a:off x="4431762" y="1287462"/>
              <a:ext cx="801662" cy="844018"/>
              <a:chOff x="5154100" y="3720044"/>
              <a:chExt cx="801662" cy="844018"/>
            </a:xfrm>
          </p:grpSpPr>
          <p:sp>
            <p:nvSpPr>
              <p:cNvPr id="948" name="Google Shape;948;p101"/>
              <p:cNvSpPr/>
              <p:nvPr/>
            </p:nvSpPr>
            <p:spPr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cap="flat" cmpd="sng" w="571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625" lIns="0" spcFirstLastPara="1" rIns="0" wrap="square" tIns="466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949" name="Google Shape;949;p101"/>
              <p:cNvCxnSpPr>
                <a:stCxn id="948" idx="2"/>
              </p:cNvCxnSpPr>
              <p:nvPr/>
            </p:nvCxnSpPr>
            <p:spPr>
              <a:xfrm>
                <a:off x="5154100" y="4142053"/>
                <a:ext cx="420600" cy="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50" name="Google Shape;950;p101"/>
              <p:cNvCxnSpPr>
                <a:endCxn id="948" idx="7"/>
              </p:cNvCxnSpPr>
              <p:nvPr/>
            </p:nvCxnSpPr>
            <p:spPr>
              <a:xfrm flipH="1" rot="10800000">
                <a:off x="5554861" y="3843648"/>
                <a:ext cx="283500" cy="2985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951" name="Google Shape;951;p101"/>
            <p:cNvCxnSpPr>
              <a:stCxn id="945" idx="3"/>
              <a:endCxn id="948" idx="2"/>
            </p:cNvCxnSpPr>
            <p:nvPr/>
          </p:nvCxnSpPr>
          <p:spPr>
            <a:xfrm flipH="1" rot="10800000">
              <a:off x="3471076" y="1709562"/>
              <a:ext cx="960600" cy="35100"/>
            </a:xfrm>
            <a:prstGeom prst="straightConnector1">
              <a:avLst/>
            </a:prstGeom>
            <a:noFill/>
            <a:ln cap="flat" cmpd="sng" w="28575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2" name="Google Shape;952;p101"/>
            <p:cNvCxnSpPr>
              <a:stCxn id="948" idx="6"/>
              <a:endCxn id="943" idx="1"/>
            </p:cNvCxnSpPr>
            <p:nvPr/>
          </p:nvCxnSpPr>
          <p:spPr>
            <a:xfrm>
              <a:off x="5233424" y="1709471"/>
              <a:ext cx="874800" cy="33600"/>
            </a:xfrm>
            <a:prstGeom prst="straightConnector1">
              <a:avLst/>
            </a:prstGeom>
            <a:noFill/>
            <a:ln cap="flat" cmpd="sng" w="28575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102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ReLU layer</a:t>
            </a:r>
            <a:endParaRPr/>
          </a:p>
        </p:txBody>
      </p:sp>
      <p:pic>
        <p:nvPicPr>
          <p:cNvPr id="958" name="Google Shape;958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6027" y="2505512"/>
            <a:ext cx="1270865" cy="12708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9" name="Google Shape;959;p102"/>
          <p:cNvGrpSpPr/>
          <p:nvPr/>
        </p:nvGrpSpPr>
        <p:grpSpPr>
          <a:xfrm>
            <a:off x="5515838" y="4129979"/>
            <a:ext cx="795841" cy="837889"/>
            <a:chOff x="5154100" y="3720044"/>
            <a:chExt cx="801662" cy="844018"/>
          </a:xfrm>
        </p:grpSpPr>
        <p:sp>
          <p:nvSpPr>
            <p:cNvPr id="960" name="Google Shape;960;p102"/>
            <p:cNvSpPr/>
            <p:nvPr/>
          </p:nvSpPr>
          <p:spPr>
            <a:xfrm>
              <a:off x="5154100" y="3720044"/>
              <a:ext cx="801662" cy="844018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961" name="Google Shape;961;p102"/>
            <p:cNvCxnSpPr>
              <a:stCxn id="960" idx="2"/>
            </p:cNvCxnSpPr>
            <p:nvPr/>
          </p:nvCxnSpPr>
          <p:spPr>
            <a:xfrm>
              <a:off x="5154100" y="4142053"/>
              <a:ext cx="420600" cy="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2" name="Google Shape;962;p102"/>
            <p:cNvCxnSpPr>
              <a:endCxn id="960" idx="7"/>
            </p:cNvCxnSpPr>
            <p:nvPr/>
          </p:nvCxnSpPr>
          <p:spPr>
            <a:xfrm flipH="1" rot="10800000">
              <a:off x="5554861" y="3843648"/>
              <a:ext cx="283500" cy="2982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963" name="Google Shape;963;p10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6488" y="3860912"/>
            <a:ext cx="1270865" cy="127086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10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46027" y="5231940"/>
            <a:ext cx="1270865" cy="1270865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102"/>
          <p:cNvSpPr/>
          <p:nvPr/>
        </p:nvSpPr>
        <p:spPr>
          <a:xfrm>
            <a:off x="4910664" y="2555288"/>
            <a:ext cx="2047484" cy="3944625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66" name="Google Shape;966;p10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46437" y="5231178"/>
            <a:ext cx="1275132" cy="1272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10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46438" y="2541399"/>
            <a:ext cx="1271698" cy="12372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p10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246437" y="3860912"/>
            <a:ext cx="1271699" cy="1268962"/>
          </a:xfrm>
          <a:prstGeom prst="rect">
            <a:avLst/>
          </a:prstGeom>
          <a:noFill/>
          <a:ln>
            <a:noFill/>
          </a:ln>
        </p:spPr>
      </p:pic>
      <p:sp>
        <p:nvSpPr>
          <p:cNvPr id="969" name="Google Shape;969;p102"/>
          <p:cNvSpPr txBox="1"/>
          <p:nvPr>
            <p:ph idx="1" type="body"/>
          </p:nvPr>
        </p:nvSpPr>
        <p:spPr>
          <a:xfrm>
            <a:off x="274638" y="1212850"/>
            <a:ext cx="11887200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stack of images becomes a stack of images with no negative values.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03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Layers get stacked</a:t>
            </a:r>
            <a:endParaRPr/>
          </a:p>
        </p:txBody>
      </p:sp>
      <p:sp>
        <p:nvSpPr>
          <p:cNvPr id="975" name="Google Shape;975;p103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output of one becomes the input of the next.</a:t>
            </a:r>
            <a:endParaRPr/>
          </a:p>
        </p:txBody>
      </p:sp>
      <p:grpSp>
        <p:nvGrpSpPr>
          <p:cNvPr id="976" name="Google Shape;976;p103"/>
          <p:cNvGrpSpPr/>
          <p:nvPr/>
        </p:nvGrpSpPr>
        <p:grpSpPr>
          <a:xfrm>
            <a:off x="4938745" y="4479615"/>
            <a:ext cx="801662" cy="844018"/>
            <a:chOff x="4740385" y="3954462"/>
            <a:chExt cx="487252" cy="512996"/>
          </a:xfrm>
        </p:grpSpPr>
        <p:sp>
          <p:nvSpPr>
            <p:cNvPr id="977" name="Google Shape;977;p103"/>
            <p:cNvSpPr/>
            <p:nvPr/>
          </p:nvSpPr>
          <p:spPr>
            <a:xfrm>
              <a:off x="4740385" y="3954462"/>
              <a:ext cx="487252" cy="512996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978" name="Google Shape;978;p103"/>
            <p:cNvCxnSpPr>
              <a:stCxn id="977" idx="1"/>
              <a:endCxn id="977" idx="5"/>
            </p:cNvCxnSpPr>
            <p:nvPr/>
          </p:nvCxnSpPr>
          <p:spPr>
            <a:xfrm>
              <a:off x="4811742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9" name="Google Shape;979;p103"/>
            <p:cNvCxnSpPr>
              <a:stCxn id="977" idx="7"/>
              <a:endCxn id="977" idx="3"/>
            </p:cNvCxnSpPr>
            <p:nvPr/>
          </p:nvCxnSpPr>
          <p:spPr>
            <a:xfrm flipH="1">
              <a:off x="4811881" y="4029589"/>
              <a:ext cx="344400" cy="3627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80" name="Google Shape;980;p103"/>
          <p:cNvSpPr/>
          <p:nvPr/>
        </p:nvSpPr>
        <p:spPr>
          <a:xfrm>
            <a:off x="4761234" y="2354262"/>
            <a:ext cx="1219200" cy="3570963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981" name="Google Shape;981;p103"/>
          <p:cNvGrpSpPr/>
          <p:nvPr/>
        </p:nvGrpSpPr>
        <p:grpSpPr>
          <a:xfrm>
            <a:off x="6372597" y="4488173"/>
            <a:ext cx="795841" cy="837889"/>
            <a:chOff x="5154100" y="3720044"/>
            <a:chExt cx="801662" cy="844018"/>
          </a:xfrm>
        </p:grpSpPr>
        <p:sp>
          <p:nvSpPr>
            <p:cNvPr id="982" name="Google Shape;982;p103"/>
            <p:cNvSpPr/>
            <p:nvPr/>
          </p:nvSpPr>
          <p:spPr>
            <a:xfrm>
              <a:off x="5154100" y="3720044"/>
              <a:ext cx="801662" cy="844018"/>
            </a:xfrm>
            <a:prstGeom prst="ellipse">
              <a:avLst/>
            </a:prstGeom>
            <a:noFill/>
            <a:ln cap="flat" cmpd="sng" w="571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983" name="Google Shape;983;p103"/>
            <p:cNvCxnSpPr>
              <a:stCxn id="982" idx="2"/>
            </p:cNvCxnSpPr>
            <p:nvPr/>
          </p:nvCxnSpPr>
          <p:spPr>
            <a:xfrm>
              <a:off x="5154100" y="4142053"/>
              <a:ext cx="420600" cy="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4" name="Google Shape;984;p103"/>
            <p:cNvCxnSpPr>
              <a:endCxn id="982" idx="7"/>
            </p:cNvCxnSpPr>
            <p:nvPr/>
          </p:nvCxnSpPr>
          <p:spPr>
            <a:xfrm flipH="1" rot="10800000">
              <a:off x="5554861" y="3843648"/>
              <a:ext cx="283500" cy="298200"/>
            </a:xfrm>
            <a:prstGeom prst="straightConnector1">
              <a:avLst/>
            </a:prstGeom>
            <a:noFill/>
            <a:ln cap="flat" cmpd="sng" w="5715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85" name="Google Shape;985;p103"/>
          <p:cNvSpPr/>
          <p:nvPr/>
        </p:nvSpPr>
        <p:spPr>
          <a:xfrm>
            <a:off x="6160918" y="2344497"/>
            <a:ext cx="1219200" cy="3570963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86" name="Google Shape;986;p103"/>
          <p:cNvSpPr/>
          <p:nvPr/>
        </p:nvSpPr>
        <p:spPr>
          <a:xfrm rot="5400000">
            <a:off x="7903654" y="4427454"/>
            <a:ext cx="570954" cy="916604"/>
          </a:xfrm>
          <a:prstGeom prst="triangle">
            <a:avLst>
              <a:gd fmla="val 50000" name="adj"/>
            </a:avLst>
          </a:prstGeom>
          <a:solidFill>
            <a:srgbClr val="002050"/>
          </a:solidFill>
          <a:ln>
            <a:noFill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87" name="Google Shape;987;p103"/>
          <p:cNvSpPr/>
          <p:nvPr/>
        </p:nvSpPr>
        <p:spPr>
          <a:xfrm>
            <a:off x="7580634" y="2354262"/>
            <a:ext cx="1219200" cy="3570963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88" name="Google Shape;988;p103"/>
          <p:cNvSpPr txBox="1"/>
          <p:nvPr/>
        </p:nvSpPr>
        <p:spPr>
          <a:xfrm rot="-5400000">
            <a:off x="4321961" y="3089757"/>
            <a:ext cx="2028248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Convolution</a:t>
            </a:r>
            <a:endParaRPr/>
          </a:p>
        </p:txBody>
      </p:sp>
      <p:sp>
        <p:nvSpPr>
          <p:cNvPr id="989" name="Google Shape;989;p103"/>
          <p:cNvSpPr txBox="1"/>
          <p:nvPr/>
        </p:nvSpPr>
        <p:spPr>
          <a:xfrm rot="-5400000">
            <a:off x="6204856" y="3083606"/>
            <a:ext cx="1056892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ReLU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90" name="Google Shape;990;p103"/>
          <p:cNvSpPr txBox="1"/>
          <p:nvPr/>
        </p:nvSpPr>
        <p:spPr>
          <a:xfrm rot="-5400000">
            <a:off x="7499432" y="3102177"/>
            <a:ext cx="1399870" cy="6278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Pooling</a:t>
            </a:r>
            <a:endParaRPr/>
          </a:p>
        </p:txBody>
      </p:sp>
      <p:pic>
        <p:nvPicPr>
          <p:cNvPr id="991" name="Google Shape;991;p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8037" y="2716173"/>
            <a:ext cx="2657886" cy="257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2" name="Google Shape;992;p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06079" y="2201862"/>
            <a:ext cx="1141358" cy="1138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3" name="Google Shape;993;p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106079" y="4792662"/>
            <a:ext cx="1141358" cy="1138903"/>
          </a:xfrm>
          <a:prstGeom prst="rect">
            <a:avLst/>
          </a:prstGeom>
          <a:noFill/>
          <a:ln>
            <a:noFill/>
          </a:ln>
        </p:spPr>
      </p:pic>
      <p:pic>
        <p:nvPicPr>
          <p:cNvPr id="994" name="Google Shape;994;p1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05556" y="3494627"/>
            <a:ext cx="1141699" cy="11392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5" name="Google Shape;995;p103"/>
          <p:cNvCxnSpPr/>
          <p:nvPr/>
        </p:nvCxnSpPr>
        <p:spPr>
          <a:xfrm>
            <a:off x="9027315" y="4030662"/>
            <a:ext cx="904078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96" name="Google Shape;996;p103"/>
          <p:cNvCxnSpPr/>
          <p:nvPr/>
        </p:nvCxnSpPr>
        <p:spPr>
          <a:xfrm>
            <a:off x="3627437" y="4030662"/>
            <a:ext cx="904078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104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Deep stacking</a:t>
            </a:r>
            <a:endParaRPr/>
          </a:p>
        </p:txBody>
      </p:sp>
      <p:sp>
        <p:nvSpPr>
          <p:cNvPr id="1002" name="Google Shape;1002;p104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Layers can be repeated several (or many) times.</a:t>
            </a:r>
            <a:endParaRPr/>
          </a:p>
        </p:txBody>
      </p:sp>
      <p:pic>
        <p:nvPicPr>
          <p:cNvPr id="1003" name="Google Shape;1003;p10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637" y="3139904"/>
            <a:ext cx="2013657" cy="19522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4" name="Google Shape;1004;p104"/>
          <p:cNvCxnSpPr/>
          <p:nvPr/>
        </p:nvCxnSpPr>
        <p:spPr>
          <a:xfrm>
            <a:off x="2408237" y="4082705"/>
            <a:ext cx="5334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05" name="Google Shape;1005;p104"/>
          <p:cNvCxnSpPr/>
          <p:nvPr/>
        </p:nvCxnSpPr>
        <p:spPr>
          <a:xfrm>
            <a:off x="10256837" y="4030662"/>
            <a:ext cx="5334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006" name="Google Shape;1006;p104"/>
          <p:cNvGrpSpPr/>
          <p:nvPr/>
        </p:nvGrpSpPr>
        <p:grpSpPr>
          <a:xfrm>
            <a:off x="3093940" y="3040062"/>
            <a:ext cx="6961673" cy="2283698"/>
            <a:chOff x="3093940" y="2623957"/>
            <a:chExt cx="8534497" cy="2799645"/>
          </a:xfrm>
        </p:grpSpPr>
        <p:grpSp>
          <p:nvGrpSpPr>
            <p:cNvPr id="1007" name="Google Shape;1007;p104"/>
            <p:cNvGrpSpPr/>
            <p:nvPr/>
          </p:nvGrpSpPr>
          <p:grpSpPr>
            <a:xfrm>
              <a:off x="5374783" y="4294369"/>
              <a:ext cx="622013" cy="654878"/>
              <a:chOff x="4740385" y="3954462"/>
              <a:chExt cx="487252" cy="512996"/>
            </a:xfrm>
          </p:grpSpPr>
          <p:sp>
            <p:nvSpPr>
              <p:cNvPr id="1008" name="Google Shape;1008;p104"/>
              <p:cNvSpPr/>
              <p:nvPr/>
            </p:nvSpPr>
            <p:spPr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cap="flat" cmpd="sng" w="571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625" lIns="0" spcFirstLastPara="1" rIns="0" wrap="square" tIns="466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1009" name="Google Shape;1009;p104"/>
              <p:cNvCxnSpPr>
                <a:stCxn id="1008" idx="1"/>
                <a:endCxn id="1008" idx="5"/>
              </p:cNvCxnSpPr>
              <p:nvPr/>
            </p:nvCxnSpPr>
            <p:spPr>
              <a:xfrm>
                <a:off x="4811742" y="4029589"/>
                <a:ext cx="344400" cy="3627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0" name="Google Shape;1010;p104"/>
              <p:cNvCxnSpPr>
                <a:stCxn id="1008" idx="7"/>
                <a:endCxn id="1008" idx="3"/>
              </p:cNvCxnSpPr>
              <p:nvPr/>
            </p:nvCxnSpPr>
            <p:spPr>
              <a:xfrm flipH="1">
                <a:off x="4811881" y="4029589"/>
                <a:ext cx="344400" cy="3627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11" name="Google Shape;1011;p104"/>
            <p:cNvSpPr/>
            <p:nvPr/>
          </p:nvSpPr>
          <p:spPr>
            <a:xfrm>
              <a:off x="5237052" y="2645298"/>
              <a:ext cx="945983" cy="2770728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12" name="Google Shape;1012;p104"/>
            <p:cNvGrpSpPr/>
            <p:nvPr/>
          </p:nvGrpSpPr>
          <p:grpSpPr>
            <a:xfrm>
              <a:off x="6487316" y="4301010"/>
              <a:ext cx="617497" cy="650122"/>
              <a:chOff x="5154100" y="3720044"/>
              <a:chExt cx="801662" cy="844018"/>
            </a:xfrm>
          </p:grpSpPr>
          <p:sp>
            <p:nvSpPr>
              <p:cNvPr id="1013" name="Google Shape;1013;p104"/>
              <p:cNvSpPr/>
              <p:nvPr/>
            </p:nvSpPr>
            <p:spPr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cap="flat" cmpd="sng" w="571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625" lIns="0" spcFirstLastPara="1" rIns="0" wrap="square" tIns="466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1014" name="Google Shape;1014;p104"/>
              <p:cNvCxnSpPr>
                <a:stCxn id="1013" idx="2"/>
              </p:cNvCxnSpPr>
              <p:nvPr/>
            </p:nvCxnSpPr>
            <p:spPr>
              <a:xfrm>
                <a:off x="5154100" y="4142053"/>
                <a:ext cx="420600" cy="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5" name="Google Shape;1015;p104"/>
              <p:cNvCxnSpPr>
                <a:endCxn id="1013" idx="7"/>
              </p:cNvCxnSpPr>
              <p:nvPr/>
            </p:nvCxnSpPr>
            <p:spPr>
              <a:xfrm flipH="1" rot="10800000">
                <a:off x="5554861" y="3843648"/>
                <a:ext cx="283500" cy="2985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16" name="Google Shape;1016;p104"/>
            <p:cNvSpPr/>
            <p:nvPr/>
          </p:nvSpPr>
          <p:spPr>
            <a:xfrm>
              <a:off x="6323073" y="2637721"/>
              <a:ext cx="945983" cy="2770728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7" name="Google Shape;1017;p104"/>
            <p:cNvSpPr/>
            <p:nvPr/>
          </p:nvSpPr>
          <p:spPr>
            <a:xfrm rot="5400000">
              <a:off x="7675271" y="4253898"/>
              <a:ext cx="443006" cy="711197"/>
            </a:xfrm>
            <a:prstGeom prst="triangle">
              <a:avLst>
                <a:gd fmla="val 50000" name="adj"/>
              </a:avLst>
            </a:prstGeom>
            <a:solidFill>
              <a:srgbClr val="002050"/>
            </a:solidFill>
            <a:ln>
              <a:noFill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8" name="Google Shape;1018;p104"/>
            <p:cNvSpPr/>
            <p:nvPr/>
          </p:nvSpPr>
          <p:spPr>
            <a:xfrm>
              <a:off x="7424638" y="2645298"/>
              <a:ext cx="945983" cy="2770728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19" name="Google Shape;1019;p104"/>
            <p:cNvSpPr txBox="1"/>
            <p:nvPr/>
          </p:nvSpPr>
          <p:spPr>
            <a:xfrm rot="-5400000">
              <a:off x="4865810" y="3159591"/>
              <a:ext cx="1634544" cy="599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spcFirstLastPara="1" rIns="182875" wrap="square" tIns="146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Convolution</a:t>
              </a:r>
              <a:endParaRPr/>
            </a:p>
          </p:txBody>
        </p:sp>
        <p:sp>
          <p:nvSpPr>
            <p:cNvPr id="1020" name="Google Shape;1020;p104"/>
            <p:cNvSpPr txBox="1"/>
            <p:nvPr/>
          </p:nvSpPr>
          <p:spPr>
            <a:xfrm rot="-5400000">
              <a:off x="6293900" y="3154817"/>
              <a:ext cx="946579" cy="599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spcFirstLastPara="1" rIns="182875" wrap="square" tIns="146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ReLU</a:t>
              </a:r>
              <a:endParaRPr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1" name="Google Shape;1021;p104"/>
            <p:cNvSpPr txBox="1"/>
            <p:nvPr/>
          </p:nvSpPr>
          <p:spPr>
            <a:xfrm rot="-5400000">
              <a:off x="7311003" y="3169228"/>
              <a:ext cx="1187430" cy="599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spcFirstLastPara="1" rIns="182875" wrap="square" tIns="146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Pooling</a:t>
              </a:r>
              <a:endParaRPr/>
            </a:p>
          </p:txBody>
        </p:sp>
        <p:grpSp>
          <p:nvGrpSpPr>
            <p:cNvPr id="1022" name="Google Shape;1022;p104"/>
            <p:cNvGrpSpPr/>
            <p:nvPr/>
          </p:nvGrpSpPr>
          <p:grpSpPr>
            <a:xfrm>
              <a:off x="3231671" y="4301946"/>
              <a:ext cx="622013" cy="654878"/>
              <a:chOff x="4740385" y="3954462"/>
              <a:chExt cx="487252" cy="512996"/>
            </a:xfrm>
          </p:grpSpPr>
          <p:sp>
            <p:nvSpPr>
              <p:cNvPr id="1023" name="Google Shape;1023;p104"/>
              <p:cNvSpPr/>
              <p:nvPr/>
            </p:nvSpPr>
            <p:spPr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cap="flat" cmpd="sng" w="571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625" lIns="0" spcFirstLastPara="1" rIns="0" wrap="square" tIns="466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1024" name="Google Shape;1024;p104"/>
              <p:cNvCxnSpPr>
                <a:stCxn id="1023" idx="1"/>
                <a:endCxn id="1023" idx="5"/>
              </p:cNvCxnSpPr>
              <p:nvPr/>
            </p:nvCxnSpPr>
            <p:spPr>
              <a:xfrm>
                <a:off x="4811742" y="4029589"/>
                <a:ext cx="344400" cy="3627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25" name="Google Shape;1025;p104"/>
              <p:cNvCxnSpPr>
                <a:stCxn id="1023" idx="7"/>
                <a:endCxn id="1023" idx="3"/>
              </p:cNvCxnSpPr>
              <p:nvPr/>
            </p:nvCxnSpPr>
            <p:spPr>
              <a:xfrm flipH="1">
                <a:off x="4811881" y="4029589"/>
                <a:ext cx="344400" cy="3627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26" name="Google Shape;1026;p104"/>
            <p:cNvSpPr/>
            <p:nvPr/>
          </p:nvSpPr>
          <p:spPr>
            <a:xfrm>
              <a:off x="3093940" y="2652874"/>
              <a:ext cx="945983" cy="2770728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27" name="Google Shape;1027;p104"/>
            <p:cNvGrpSpPr/>
            <p:nvPr/>
          </p:nvGrpSpPr>
          <p:grpSpPr>
            <a:xfrm>
              <a:off x="4344204" y="4308586"/>
              <a:ext cx="617497" cy="650122"/>
              <a:chOff x="5154100" y="3720044"/>
              <a:chExt cx="801662" cy="844018"/>
            </a:xfrm>
          </p:grpSpPr>
          <p:sp>
            <p:nvSpPr>
              <p:cNvPr id="1028" name="Google Shape;1028;p104"/>
              <p:cNvSpPr/>
              <p:nvPr/>
            </p:nvSpPr>
            <p:spPr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cap="flat" cmpd="sng" w="571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625" lIns="0" spcFirstLastPara="1" rIns="0" wrap="square" tIns="466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1029" name="Google Shape;1029;p104"/>
              <p:cNvCxnSpPr>
                <a:stCxn id="1028" idx="2"/>
              </p:cNvCxnSpPr>
              <p:nvPr/>
            </p:nvCxnSpPr>
            <p:spPr>
              <a:xfrm>
                <a:off x="5154100" y="4142053"/>
                <a:ext cx="420600" cy="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0" name="Google Shape;1030;p104"/>
              <p:cNvCxnSpPr>
                <a:endCxn id="1028" idx="7"/>
              </p:cNvCxnSpPr>
              <p:nvPr/>
            </p:nvCxnSpPr>
            <p:spPr>
              <a:xfrm flipH="1" rot="10800000">
                <a:off x="5554861" y="3843648"/>
                <a:ext cx="283500" cy="2985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31" name="Google Shape;1031;p104"/>
            <p:cNvSpPr/>
            <p:nvPr/>
          </p:nvSpPr>
          <p:spPr>
            <a:xfrm>
              <a:off x="4179962" y="2645298"/>
              <a:ext cx="945983" cy="2770728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2" name="Google Shape;1032;p104"/>
            <p:cNvSpPr txBox="1"/>
            <p:nvPr/>
          </p:nvSpPr>
          <p:spPr>
            <a:xfrm rot="-5400000">
              <a:off x="2722699" y="3167167"/>
              <a:ext cx="1634544" cy="599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spcFirstLastPara="1" rIns="182875" wrap="square" tIns="146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Convolution</a:t>
              </a:r>
              <a:endParaRPr/>
            </a:p>
          </p:txBody>
        </p:sp>
        <p:sp>
          <p:nvSpPr>
            <p:cNvPr id="1033" name="Google Shape;1033;p104"/>
            <p:cNvSpPr txBox="1"/>
            <p:nvPr/>
          </p:nvSpPr>
          <p:spPr>
            <a:xfrm rot="-5400000">
              <a:off x="4150788" y="3162395"/>
              <a:ext cx="946579" cy="599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spcFirstLastPara="1" rIns="182875" wrap="square" tIns="146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ReLU</a:t>
              </a:r>
              <a:endParaRPr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34" name="Google Shape;1034;p104"/>
            <p:cNvGrpSpPr/>
            <p:nvPr/>
          </p:nvGrpSpPr>
          <p:grpSpPr>
            <a:xfrm>
              <a:off x="8632599" y="4280605"/>
              <a:ext cx="622013" cy="654878"/>
              <a:chOff x="4740385" y="3954462"/>
              <a:chExt cx="487252" cy="512996"/>
            </a:xfrm>
          </p:grpSpPr>
          <p:sp>
            <p:nvSpPr>
              <p:cNvPr id="1035" name="Google Shape;1035;p104"/>
              <p:cNvSpPr/>
              <p:nvPr/>
            </p:nvSpPr>
            <p:spPr>
              <a:xfrm>
                <a:off x="4740385" y="3954462"/>
                <a:ext cx="487252" cy="512996"/>
              </a:xfrm>
              <a:prstGeom prst="ellipse">
                <a:avLst/>
              </a:prstGeom>
              <a:noFill/>
              <a:ln cap="flat" cmpd="sng" w="571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625" lIns="0" spcFirstLastPara="1" rIns="0" wrap="square" tIns="466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1036" name="Google Shape;1036;p104"/>
              <p:cNvCxnSpPr>
                <a:stCxn id="1035" idx="1"/>
                <a:endCxn id="1035" idx="5"/>
              </p:cNvCxnSpPr>
              <p:nvPr/>
            </p:nvCxnSpPr>
            <p:spPr>
              <a:xfrm>
                <a:off x="4811742" y="4029589"/>
                <a:ext cx="344400" cy="3627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7" name="Google Shape;1037;p104"/>
              <p:cNvCxnSpPr>
                <a:stCxn id="1035" idx="7"/>
                <a:endCxn id="1035" idx="3"/>
              </p:cNvCxnSpPr>
              <p:nvPr/>
            </p:nvCxnSpPr>
            <p:spPr>
              <a:xfrm flipH="1">
                <a:off x="4811881" y="4029589"/>
                <a:ext cx="344400" cy="3627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38" name="Google Shape;1038;p104"/>
            <p:cNvSpPr/>
            <p:nvPr/>
          </p:nvSpPr>
          <p:spPr>
            <a:xfrm>
              <a:off x="8494868" y="2631534"/>
              <a:ext cx="945983" cy="2770728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grpSp>
          <p:nvGrpSpPr>
            <p:cNvPr id="1039" name="Google Shape;1039;p104"/>
            <p:cNvGrpSpPr/>
            <p:nvPr/>
          </p:nvGrpSpPr>
          <p:grpSpPr>
            <a:xfrm>
              <a:off x="9745132" y="4287246"/>
              <a:ext cx="617497" cy="650122"/>
              <a:chOff x="5154100" y="3720044"/>
              <a:chExt cx="801662" cy="844018"/>
            </a:xfrm>
          </p:grpSpPr>
          <p:sp>
            <p:nvSpPr>
              <p:cNvPr id="1040" name="Google Shape;1040;p104"/>
              <p:cNvSpPr/>
              <p:nvPr/>
            </p:nvSpPr>
            <p:spPr>
              <a:xfrm>
                <a:off x="5154100" y="3720044"/>
                <a:ext cx="801662" cy="844018"/>
              </a:xfrm>
              <a:prstGeom prst="ellipse">
                <a:avLst/>
              </a:prstGeom>
              <a:noFill/>
              <a:ln cap="flat" cmpd="sng" w="571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6625" lIns="0" spcFirstLastPara="1" rIns="0" wrap="square" tIns="46625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0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cxnSp>
            <p:nvCxnSpPr>
              <p:cNvPr id="1041" name="Google Shape;1041;p104"/>
              <p:cNvCxnSpPr>
                <a:stCxn id="1040" idx="2"/>
              </p:cNvCxnSpPr>
              <p:nvPr/>
            </p:nvCxnSpPr>
            <p:spPr>
              <a:xfrm>
                <a:off x="5154100" y="4142053"/>
                <a:ext cx="420600" cy="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2" name="Google Shape;1042;p104"/>
              <p:cNvCxnSpPr>
                <a:endCxn id="1040" idx="7"/>
              </p:cNvCxnSpPr>
              <p:nvPr/>
            </p:nvCxnSpPr>
            <p:spPr>
              <a:xfrm flipH="1" rot="10800000">
                <a:off x="5554861" y="3843648"/>
                <a:ext cx="283500" cy="298500"/>
              </a:xfrm>
              <a:prstGeom prst="straightConnector1">
                <a:avLst/>
              </a:prstGeom>
              <a:noFill/>
              <a:ln cap="flat" cmpd="sng" w="57150">
                <a:solidFill>
                  <a:srgbClr val="00205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43" name="Google Shape;1043;p104"/>
            <p:cNvSpPr/>
            <p:nvPr/>
          </p:nvSpPr>
          <p:spPr>
            <a:xfrm>
              <a:off x="9580889" y="2623957"/>
              <a:ext cx="945983" cy="2770728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4" name="Google Shape;1044;p104"/>
            <p:cNvSpPr/>
            <p:nvPr/>
          </p:nvSpPr>
          <p:spPr>
            <a:xfrm rot="5400000">
              <a:off x="10933087" y="4240134"/>
              <a:ext cx="443006" cy="711197"/>
            </a:xfrm>
            <a:prstGeom prst="triangle">
              <a:avLst>
                <a:gd fmla="val 50000" name="adj"/>
              </a:avLst>
            </a:prstGeom>
            <a:solidFill>
              <a:srgbClr val="002050"/>
            </a:solidFill>
            <a:ln>
              <a:noFill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5" name="Google Shape;1045;p104"/>
            <p:cNvSpPr/>
            <p:nvPr/>
          </p:nvSpPr>
          <p:spPr>
            <a:xfrm>
              <a:off x="10682454" y="2631534"/>
              <a:ext cx="945983" cy="2770728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6" name="Google Shape;1046;p104"/>
            <p:cNvSpPr txBox="1"/>
            <p:nvPr/>
          </p:nvSpPr>
          <p:spPr>
            <a:xfrm rot="-5400000">
              <a:off x="8123626" y="3145826"/>
              <a:ext cx="1634544" cy="599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spcFirstLastPara="1" rIns="182875" wrap="square" tIns="146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Convolution</a:t>
              </a:r>
              <a:endParaRPr/>
            </a:p>
          </p:txBody>
        </p:sp>
        <p:sp>
          <p:nvSpPr>
            <p:cNvPr id="1047" name="Google Shape;1047;p104"/>
            <p:cNvSpPr txBox="1"/>
            <p:nvPr/>
          </p:nvSpPr>
          <p:spPr>
            <a:xfrm rot="-5400000">
              <a:off x="9551716" y="3141054"/>
              <a:ext cx="946579" cy="599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spcFirstLastPara="1" rIns="182875" wrap="square" tIns="146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ReLU</a:t>
              </a:r>
              <a:endParaRPr sz="1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8" name="Google Shape;1048;p104"/>
            <p:cNvSpPr txBox="1"/>
            <p:nvPr/>
          </p:nvSpPr>
          <p:spPr>
            <a:xfrm rot="-5400000">
              <a:off x="10568819" y="3155463"/>
              <a:ext cx="1187430" cy="5999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46300" lIns="182875" spcFirstLastPara="1" rIns="182875" wrap="square" tIns="146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Pooling</a:t>
              </a:r>
              <a:endParaRPr/>
            </a:p>
          </p:txBody>
        </p:sp>
      </p:grpSp>
      <p:pic>
        <p:nvPicPr>
          <p:cNvPr id="1049" name="Google Shape;1049;p10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0874" y="2832476"/>
            <a:ext cx="653906" cy="6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10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098799" y="4629864"/>
            <a:ext cx="653906" cy="6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10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98799" y="3755551"/>
            <a:ext cx="653906" cy="6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5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105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 connected layer</a:t>
            </a:r>
            <a:endParaRPr/>
          </a:p>
        </p:txBody>
      </p:sp>
      <p:sp>
        <p:nvSpPr>
          <p:cNvPr id="1057" name="Google Shape;1057;p105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Every value gets a vote</a:t>
            </a:r>
            <a:endParaRPr/>
          </a:p>
        </p:txBody>
      </p:sp>
      <p:cxnSp>
        <p:nvCxnSpPr>
          <p:cNvPr id="1058" name="Google Shape;1058;p105"/>
          <p:cNvCxnSpPr/>
          <p:nvPr/>
        </p:nvCxnSpPr>
        <p:spPr>
          <a:xfrm>
            <a:off x="3395191" y="4081563"/>
            <a:ext cx="5334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059" name="Google Shape;1059;p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62712" y="2802787"/>
            <a:ext cx="653906" cy="6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060;p10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60637" y="4600175"/>
            <a:ext cx="653906" cy="6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10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60637" y="3725862"/>
            <a:ext cx="653906" cy="6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2" name="Google Shape;1062;p10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115464" y="2201862"/>
            <a:ext cx="331313" cy="3841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3" name="Google Shape;1063;p105"/>
          <p:cNvCxnSpPr/>
          <p:nvPr/>
        </p:nvCxnSpPr>
        <p:spPr>
          <a:xfrm flipH="1" rot="10800000">
            <a:off x="3214543" y="2201862"/>
            <a:ext cx="900921" cy="600925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4" name="Google Shape;1064;p105"/>
          <p:cNvCxnSpPr/>
          <p:nvPr/>
        </p:nvCxnSpPr>
        <p:spPr>
          <a:xfrm>
            <a:off x="3214543" y="3455287"/>
            <a:ext cx="900921" cy="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5" name="Google Shape;1065;p105"/>
          <p:cNvCxnSpPr/>
          <p:nvPr/>
        </p:nvCxnSpPr>
        <p:spPr>
          <a:xfrm flipH="1" rot="10800000">
            <a:off x="3214543" y="3455287"/>
            <a:ext cx="898846" cy="270576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6" name="Google Shape;1066;p105"/>
          <p:cNvCxnSpPr/>
          <p:nvPr/>
        </p:nvCxnSpPr>
        <p:spPr>
          <a:xfrm>
            <a:off x="3212468" y="4378363"/>
            <a:ext cx="900921" cy="338099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7" name="Google Shape;1067;p105"/>
          <p:cNvCxnSpPr/>
          <p:nvPr/>
        </p:nvCxnSpPr>
        <p:spPr>
          <a:xfrm>
            <a:off x="3210393" y="4600175"/>
            <a:ext cx="902996" cy="125887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8" name="Google Shape;1068;p105"/>
          <p:cNvCxnSpPr/>
          <p:nvPr/>
        </p:nvCxnSpPr>
        <p:spPr>
          <a:xfrm>
            <a:off x="3210393" y="5252676"/>
            <a:ext cx="902996" cy="790236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9" name="Google Shape;1069;p105"/>
          <p:cNvCxnSpPr/>
          <p:nvPr/>
        </p:nvCxnSpPr>
        <p:spPr>
          <a:xfrm>
            <a:off x="3395191" y="4945062"/>
            <a:ext cx="533400" cy="307613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70" name="Google Shape;1070;p105"/>
          <p:cNvCxnSpPr/>
          <p:nvPr/>
        </p:nvCxnSpPr>
        <p:spPr>
          <a:xfrm flipH="1" rot="10800000">
            <a:off x="3395191" y="2851737"/>
            <a:ext cx="609600" cy="275058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106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 connected layer</a:t>
            </a:r>
            <a:endParaRPr/>
          </a:p>
        </p:txBody>
      </p:sp>
      <p:sp>
        <p:nvSpPr>
          <p:cNvPr id="1076" name="Google Shape;1076;p106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Vote depends on how strongly a value predicts X or O</a:t>
            </a:r>
            <a:endParaRPr/>
          </a:p>
        </p:txBody>
      </p:sp>
      <p:sp>
        <p:nvSpPr>
          <p:cNvPr id="1077" name="Google Shape;1077;p106"/>
          <p:cNvSpPr/>
          <p:nvPr/>
        </p:nvSpPr>
        <p:spPr>
          <a:xfrm>
            <a:off x="7742237" y="2502324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8" name="Google Shape;1078;p106"/>
          <p:cNvSpPr/>
          <p:nvPr/>
        </p:nvSpPr>
        <p:spPr>
          <a:xfrm>
            <a:off x="7742237" y="4378362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079" name="Google Shape;1079;p106"/>
          <p:cNvCxnSpPr>
            <a:endCxn id="1077" idx="1"/>
          </p:cNvCxnSpPr>
          <p:nvPr/>
        </p:nvCxnSpPr>
        <p:spPr>
          <a:xfrm>
            <a:off x="4446737" y="2354124"/>
            <a:ext cx="3295500" cy="7197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0" name="Google Shape;1080;p106"/>
          <p:cNvCxnSpPr>
            <a:endCxn id="1077" idx="1"/>
          </p:cNvCxnSpPr>
          <p:nvPr/>
        </p:nvCxnSpPr>
        <p:spPr>
          <a:xfrm flipH="1" rot="10800000">
            <a:off x="4420337" y="3073824"/>
            <a:ext cx="3321900" cy="216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1" name="Google Shape;1081;p106"/>
          <p:cNvCxnSpPr>
            <a:endCxn id="1077" idx="1"/>
          </p:cNvCxnSpPr>
          <p:nvPr/>
        </p:nvCxnSpPr>
        <p:spPr>
          <a:xfrm flipH="1" rot="10800000">
            <a:off x="4420337" y="3073824"/>
            <a:ext cx="3321900" cy="550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2" name="Google Shape;1082;p106"/>
          <p:cNvCxnSpPr>
            <a:endCxn id="1077" idx="1"/>
          </p:cNvCxnSpPr>
          <p:nvPr/>
        </p:nvCxnSpPr>
        <p:spPr>
          <a:xfrm flipH="1" rot="10800000">
            <a:off x="4420337" y="3073824"/>
            <a:ext cx="3321900" cy="217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3" name="Google Shape;1083;p106"/>
          <p:cNvCxnSpPr>
            <a:endCxn id="1077" idx="1"/>
          </p:cNvCxnSpPr>
          <p:nvPr/>
        </p:nvCxnSpPr>
        <p:spPr>
          <a:xfrm flipH="1" rot="10800000">
            <a:off x="4420337" y="3073824"/>
            <a:ext cx="3321900" cy="2447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4" name="Google Shape;1084;p106"/>
          <p:cNvCxnSpPr>
            <a:endCxn id="1077" idx="1"/>
          </p:cNvCxnSpPr>
          <p:nvPr/>
        </p:nvCxnSpPr>
        <p:spPr>
          <a:xfrm>
            <a:off x="4420337" y="2658924"/>
            <a:ext cx="3321900" cy="4149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5" name="Google Shape;1085;p106"/>
          <p:cNvCxnSpPr>
            <a:endCxn id="1077" idx="1"/>
          </p:cNvCxnSpPr>
          <p:nvPr/>
        </p:nvCxnSpPr>
        <p:spPr>
          <a:xfrm>
            <a:off x="4420337" y="2963724"/>
            <a:ext cx="3321900" cy="110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6" name="Google Shape;1086;p106"/>
          <p:cNvCxnSpPr>
            <a:endCxn id="1077" idx="1"/>
          </p:cNvCxnSpPr>
          <p:nvPr/>
        </p:nvCxnSpPr>
        <p:spPr>
          <a:xfrm flipH="1" rot="10800000">
            <a:off x="4420337" y="3073824"/>
            <a:ext cx="3321900" cy="27855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7" name="Google Shape;1087;p106"/>
          <p:cNvCxnSpPr>
            <a:endCxn id="1077" idx="1"/>
          </p:cNvCxnSpPr>
          <p:nvPr/>
        </p:nvCxnSpPr>
        <p:spPr>
          <a:xfrm flipH="1" rot="10800000">
            <a:off x="4420337" y="3073824"/>
            <a:ext cx="3321900" cy="914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8" name="Google Shape;1088;p106"/>
          <p:cNvCxnSpPr>
            <a:endCxn id="1077" idx="1"/>
          </p:cNvCxnSpPr>
          <p:nvPr/>
        </p:nvCxnSpPr>
        <p:spPr>
          <a:xfrm flipH="1" rot="10800000">
            <a:off x="4446737" y="3073824"/>
            <a:ext cx="3295500" cy="1871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89" name="Google Shape;1089;p106"/>
          <p:cNvCxnSpPr>
            <a:endCxn id="1077" idx="1"/>
          </p:cNvCxnSpPr>
          <p:nvPr/>
        </p:nvCxnSpPr>
        <p:spPr>
          <a:xfrm flipH="1" rot="10800000">
            <a:off x="4420337" y="3073824"/>
            <a:ext cx="3321900" cy="1490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090" name="Google Shape;1090;p106"/>
          <p:cNvCxnSpPr>
            <a:endCxn id="1077" idx="1"/>
          </p:cNvCxnSpPr>
          <p:nvPr/>
        </p:nvCxnSpPr>
        <p:spPr>
          <a:xfrm flipH="1" rot="10800000">
            <a:off x="4420337" y="3073824"/>
            <a:ext cx="3321900" cy="11853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091" name="Google Shape;1091;p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5464" y="2201862"/>
            <a:ext cx="331313" cy="38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4870" y="3910062"/>
            <a:ext cx="1381922" cy="13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94870" y="1760562"/>
            <a:ext cx="1381922" cy="13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53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example</a:t>
            </a:r>
            <a:endParaRPr/>
          </a:p>
        </p:txBody>
      </p:sp>
      <p:sp>
        <p:nvSpPr>
          <p:cNvPr id="210" name="Google Shape;210;p53"/>
          <p:cNvSpPr/>
          <p:nvPr/>
        </p:nvSpPr>
        <p:spPr>
          <a:xfrm>
            <a:off x="4691192" y="1592262"/>
            <a:ext cx="3124200" cy="16764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18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CNN</a:t>
            </a:r>
            <a:endParaRPr/>
          </a:p>
        </p:txBody>
      </p:sp>
      <p:cxnSp>
        <p:nvCxnSpPr>
          <p:cNvPr id="211" name="Google Shape;211;p53"/>
          <p:cNvCxnSpPr>
            <a:endCxn id="210" idx="1"/>
          </p:cNvCxnSpPr>
          <p:nvPr/>
        </p:nvCxnSpPr>
        <p:spPr>
          <a:xfrm>
            <a:off x="3786992" y="2430462"/>
            <a:ext cx="9042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2" name="Google Shape;212;p53"/>
          <p:cNvCxnSpPr/>
          <p:nvPr/>
        </p:nvCxnSpPr>
        <p:spPr>
          <a:xfrm>
            <a:off x="7815392" y="2430462"/>
            <a:ext cx="904078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3" name="Google Shape;213;p53"/>
          <p:cNvSpPr txBox="1"/>
          <p:nvPr/>
        </p:nvSpPr>
        <p:spPr>
          <a:xfrm>
            <a:off x="8653592" y="1823600"/>
            <a:ext cx="973664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/>
          </a:p>
        </p:txBody>
      </p:sp>
      <p:sp>
        <p:nvSpPr>
          <p:cNvPr id="214" name="Google Shape;214;p53"/>
          <p:cNvSpPr/>
          <p:nvPr/>
        </p:nvSpPr>
        <p:spPr>
          <a:xfrm>
            <a:off x="4691192" y="3725862"/>
            <a:ext cx="3124200" cy="16764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18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CNN</a:t>
            </a:r>
            <a:endParaRPr/>
          </a:p>
        </p:txBody>
      </p:sp>
      <p:cxnSp>
        <p:nvCxnSpPr>
          <p:cNvPr id="215" name="Google Shape;215;p53"/>
          <p:cNvCxnSpPr>
            <a:endCxn id="214" idx="1"/>
          </p:cNvCxnSpPr>
          <p:nvPr/>
        </p:nvCxnSpPr>
        <p:spPr>
          <a:xfrm>
            <a:off x="3786992" y="4564062"/>
            <a:ext cx="9042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6" name="Google Shape;216;p53"/>
          <p:cNvCxnSpPr/>
          <p:nvPr/>
        </p:nvCxnSpPr>
        <p:spPr>
          <a:xfrm>
            <a:off x="7815392" y="4564062"/>
            <a:ext cx="904078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7" name="Google Shape;217;p53"/>
          <p:cNvSpPr txBox="1"/>
          <p:nvPr/>
        </p:nvSpPr>
        <p:spPr>
          <a:xfrm>
            <a:off x="8653592" y="3954462"/>
            <a:ext cx="1069845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07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 connected layer</a:t>
            </a:r>
            <a:endParaRPr/>
          </a:p>
        </p:txBody>
      </p:sp>
      <p:sp>
        <p:nvSpPr>
          <p:cNvPr id="1097" name="Google Shape;1097;p107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Vote depends on how strongly a value predicts X or O</a:t>
            </a:r>
            <a:endParaRPr sz="3600"/>
          </a:p>
        </p:txBody>
      </p:sp>
      <p:sp>
        <p:nvSpPr>
          <p:cNvPr id="1098" name="Google Shape;1098;p107"/>
          <p:cNvSpPr/>
          <p:nvPr/>
        </p:nvSpPr>
        <p:spPr>
          <a:xfrm>
            <a:off x="7742237" y="2502324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9" name="Google Shape;1099;p107"/>
          <p:cNvSpPr/>
          <p:nvPr/>
        </p:nvSpPr>
        <p:spPr>
          <a:xfrm>
            <a:off x="7742237" y="4378362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00" name="Google Shape;1100;p107"/>
          <p:cNvCxnSpPr>
            <a:endCxn id="1098" idx="1"/>
          </p:cNvCxnSpPr>
          <p:nvPr/>
        </p:nvCxnSpPr>
        <p:spPr>
          <a:xfrm>
            <a:off x="4446737" y="2354124"/>
            <a:ext cx="3295500" cy="7197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1" name="Google Shape;1101;p107"/>
          <p:cNvCxnSpPr>
            <a:endCxn id="1098" idx="1"/>
          </p:cNvCxnSpPr>
          <p:nvPr/>
        </p:nvCxnSpPr>
        <p:spPr>
          <a:xfrm flipH="1" rot="10800000">
            <a:off x="4420337" y="3073824"/>
            <a:ext cx="3321900" cy="216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2" name="Google Shape;1102;p107"/>
          <p:cNvCxnSpPr>
            <a:endCxn id="1098" idx="1"/>
          </p:cNvCxnSpPr>
          <p:nvPr/>
        </p:nvCxnSpPr>
        <p:spPr>
          <a:xfrm flipH="1" rot="10800000">
            <a:off x="4420337" y="3073824"/>
            <a:ext cx="3321900" cy="550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3" name="Google Shape;1103;p107"/>
          <p:cNvCxnSpPr>
            <a:endCxn id="1098" idx="1"/>
          </p:cNvCxnSpPr>
          <p:nvPr/>
        </p:nvCxnSpPr>
        <p:spPr>
          <a:xfrm flipH="1" rot="10800000">
            <a:off x="4420337" y="3073824"/>
            <a:ext cx="3321900" cy="217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4" name="Google Shape;1104;p107"/>
          <p:cNvCxnSpPr>
            <a:endCxn id="1098" idx="1"/>
          </p:cNvCxnSpPr>
          <p:nvPr/>
        </p:nvCxnSpPr>
        <p:spPr>
          <a:xfrm flipH="1" rot="10800000">
            <a:off x="4420337" y="3073824"/>
            <a:ext cx="3321900" cy="2447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5" name="Google Shape;1105;p107"/>
          <p:cNvCxnSpPr>
            <a:endCxn id="1099" idx="1"/>
          </p:cNvCxnSpPr>
          <p:nvPr/>
        </p:nvCxnSpPr>
        <p:spPr>
          <a:xfrm>
            <a:off x="4420337" y="2659062"/>
            <a:ext cx="3321900" cy="22908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6" name="Google Shape;1106;p107"/>
          <p:cNvCxnSpPr>
            <a:endCxn id="1099" idx="1"/>
          </p:cNvCxnSpPr>
          <p:nvPr/>
        </p:nvCxnSpPr>
        <p:spPr>
          <a:xfrm>
            <a:off x="4420337" y="2963862"/>
            <a:ext cx="3321900" cy="19860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7" name="Google Shape;1107;p107"/>
          <p:cNvCxnSpPr>
            <a:endCxn id="1099" idx="1"/>
          </p:cNvCxnSpPr>
          <p:nvPr/>
        </p:nvCxnSpPr>
        <p:spPr>
          <a:xfrm>
            <a:off x="4420337" y="4949862"/>
            <a:ext cx="3321900" cy="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8" name="Google Shape;1108;p107"/>
          <p:cNvCxnSpPr>
            <a:endCxn id="1099" idx="1"/>
          </p:cNvCxnSpPr>
          <p:nvPr/>
        </p:nvCxnSpPr>
        <p:spPr>
          <a:xfrm flipH="1" rot="10800000">
            <a:off x="4420337" y="4949862"/>
            <a:ext cx="3321900" cy="9096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09" name="Google Shape;1109;p107"/>
          <p:cNvCxnSpPr/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0" name="Google Shape;1110;p107"/>
          <p:cNvCxnSpPr/>
          <p:nvPr/>
        </p:nvCxnSpPr>
        <p:spPr>
          <a:xfrm flipH="1" rot="10800000">
            <a:off x="4420264" y="3073824"/>
            <a:ext cx="3321973" cy="21628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1" name="Google Shape;1111;p107"/>
          <p:cNvCxnSpPr/>
          <p:nvPr/>
        </p:nvCxnSpPr>
        <p:spPr>
          <a:xfrm flipH="1" rot="10800000">
            <a:off x="4420264" y="3073824"/>
            <a:ext cx="3321973" cy="55081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2" name="Google Shape;1112;p107"/>
          <p:cNvCxnSpPr/>
          <p:nvPr/>
        </p:nvCxnSpPr>
        <p:spPr>
          <a:xfrm flipH="1" rot="10800000">
            <a:off x="4420264" y="3073824"/>
            <a:ext cx="3321973" cy="2178851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3" name="Google Shape;1113;p107"/>
          <p:cNvCxnSpPr/>
          <p:nvPr/>
        </p:nvCxnSpPr>
        <p:spPr>
          <a:xfrm flipH="1" rot="10800000">
            <a:off x="4420264" y="3073824"/>
            <a:ext cx="3321973" cy="244753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4" name="Google Shape;1114;p107"/>
          <p:cNvCxnSpPr/>
          <p:nvPr/>
        </p:nvCxnSpPr>
        <p:spPr>
          <a:xfrm>
            <a:off x="4420264" y="2659062"/>
            <a:ext cx="3321973" cy="4147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5" name="Google Shape;1115;p107"/>
          <p:cNvCxnSpPr/>
          <p:nvPr/>
        </p:nvCxnSpPr>
        <p:spPr>
          <a:xfrm>
            <a:off x="4420264" y="2963862"/>
            <a:ext cx="3321973" cy="1099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6" name="Google Shape;1116;p107"/>
          <p:cNvCxnSpPr/>
          <p:nvPr/>
        </p:nvCxnSpPr>
        <p:spPr>
          <a:xfrm flipH="1" rot="10800000">
            <a:off x="4420264" y="3073824"/>
            <a:ext cx="3321973" cy="27856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7" name="Google Shape;1117;p107"/>
          <p:cNvCxnSpPr/>
          <p:nvPr/>
        </p:nvCxnSpPr>
        <p:spPr>
          <a:xfrm flipH="1" rot="10800000">
            <a:off x="4420264" y="3073824"/>
            <a:ext cx="3321973" cy="914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8" name="Google Shape;1118;p107"/>
          <p:cNvCxnSpPr/>
          <p:nvPr/>
        </p:nvCxnSpPr>
        <p:spPr>
          <a:xfrm flipH="1" rot="10800000">
            <a:off x="4446777" y="3073824"/>
            <a:ext cx="3295460" cy="1871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19" name="Google Shape;1119;p107"/>
          <p:cNvCxnSpPr/>
          <p:nvPr/>
        </p:nvCxnSpPr>
        <p:spPr>
          <a:xfrm flipH="1" rot="10800000">
            <a:off x="4420264" y="3073824"/>
            <a:ext cx="3321973" cy="1490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0" name="Google Shape;1120;p107"/>
          <p:cNvCxnSpPr/>
          <p:nvPr/>
        </p:nvCxnSpPr>
        <p:spPr>
          <a:xfrm flipH="1" rot="10800000">
            <a:off x="4420264" y="3073824"/>
            <a:ext cx="3321973" cy="11854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1" name="Google Shape;1121;p107"/>
          <p:cNvCxnSpPr>
            <a:endCxn id="1099" idx="1"/>
          </p:cNvCxnSpPr>
          <p:nvPr/>
        </p:nvCxnSpPr>
        <p:spPr>
          <a:xfrm>
            <a:off x="4420337" y="2354262"/>
            <a:ext cx="3321900" cy="2595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2" name="Google Shape;1122;p107"/>
          <p:cNvCxnSpPr>
            <a:endCxn id="1099" idx="1"/>
          </p:cNvCxnSpPr>
          <p:nvPr/>
        </p:nvCxnSpPr>
        <p:spPr>
          <a:xfrm>
            <a:off x="4420337" y="3289962"/>
            <a:ext cx="3321900" cy="16599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3" name="Google Shape;1123;p107"/>
          <p:cNvCxnSpPr>
            <a:endCxn id="1099" idx="1"/>
          </p:cNvCxnSpPr>
          <p:nvPr/>
        </p:nvCxnSpPr>
        <p:spPr>
          <a:xfrm>
            <a:off x="4446737" y="3624762"/>
            <a:ext cx="3295500" cy="13251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4" name="Google Shape;1124;p107"/>
          <p:cNvCxnSpPr>
            <a:endCxn id="1099" idx="1"/>
          </p:cNvCxnSpPr>
          <p:nvPr/>
        </p:nvCxnSpPr>
        <p:spPr>
          <a:xfrm>
            <a:off x="4420337" y="3988362"/>
            <a:ext cx="3321900" cy="96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5" name="Google Shape;1125;p107"/>
          <p:cNvCxnSpPr>
            <a:endCxn id="1099" idx="1"/>
          </p:cNvCxnSpPr>
          <p:nvPr/>
        </p:nvCxnSpPr>
        <p:spPr>
          <a:xfrm>
            <a:off x="4420337" y="4259262"/>
            <a:ext cx="3321900" cy="690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6" name="Google Shape;1126;p107"/>
          <p:cNvCxnSpPr>
            <a:endCxn id="1099" idx="1"/>
          </p:cNvCxnSpPr>
          <p:nvPr/>
        </p:nvCxnSpPr>
        <p:spPr>
          <a:xfrm>
            <a:off x="4420337" y="4564062"/>
            <a:ext cx="3321900" cy="3858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7" name="Google Shape;1127;p107"/>
          <p:cNvCxnSpPr>
            <a:endCxn id="1099" idx="1"/>
          </p:cNvCxnSpPr>
          <p:nvPr/>
        </p:nvCxnSpPr>
        <p:spPr>
          <a:xfrm flipH="1" rot="10800000">
            <a:off x="4420337" y="4949862"/>
            <a:ext cx="3321900" cy="3027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28" name="Google Shape;1128;p107"/>
          <p:cNvCxnSpPr>
            <a:endCxn id="1099" idx="1"/>
          </p:cNvCxnSpPr>
          <p:nvPr/>
        </p:nvCxnSpPr>
        <p:spPr>
          <a:xfrm flipH="1" rot="10800000">
            <a:off x="4420337" y="4949862"/>
            <a:ext cx="3321900" cy="57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129" name="Google Shape;1129;p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4324" y="2201862"/>
            <a:ext cx="331313" cy="38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3" name="Shape 1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Google Shape;1134;p108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 connected layer</a:t>
            </a:r>
            <a:endParaRPr/>
          </a:p>
        </p:txBody>
      </p:sp>
      <p:sp>
        <p:nvSpPr>
          <p:cNvPr id="1135" name="Google Shape;1135;p108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Future values vote on X or O</a:t>
            </a:r>
            <a:endParaRPr/>
          </a:p>
        </p:txBody>
      </p:sp>
      <p:sp>
        <p:nvSpPr>
          <p:cNvPr id="1136" name="Google Shape;1136;p108"/>
          <p:cNvSpPr/>
          <p:nvPr/>
        </p:nvSpPr>
        <p:spPr>
          <a:xfrm>
            <a:off x="7742237" y="2502324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7" name="Google Shape;1137;p108"/>
          <p:cNvSpPr/>
          <p:nvPr/>
        </p:nvSpPr>
        <p:spPr>
          <a:xfrm>
            <a:off x="7742237" y="4378362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38" name="Google Shape;1138;p108"/>
          <p:cNvCxnSpPr>
            <a:endCxn id="1136" idx="1"/>
          </p:cNvCxnSpPr>
          <p:nvPr/>
        </p:nvCxnSpPr>
        <p:spPr>
          <a:xfrm>
            <a:off x="4446737" y="2354124"/>
            <a:ext cx="3295500" cy="7197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39" name="Google Shape;1139;p108"/>
          <p:cNvCxnSpPr>
            <a:endCxn id="1136" idx="1"/>
          </p:cNvCxnSpPr>
          <p:nvPr/>
        </p:nvCxnSpPr>
        <p:spPr>
          <a:xfrm flipH="1" rot="10800000">
            <a:off x="4420337" y="3073824"/>
            <a:ext cx="3321900" cy="216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0" name="Google Shape;1140;p108"/>
          <p:cNvCxnSpPr>
            <a:endCxn id="1136" idx="1"/>
          </p:cNvCxnSpPr>
          <p:nvPr/>
        </p:nvCxnSpPr>
        <p:spPr>
          <a:xfrm flipH="1" rot="10800000">
            <a:off x="4420337" y="3073824"/>
            <a:ext cx="3321900" cy="550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1" name="Google Shape;1141;p108"/>
          <p:cNvCxnSpPr>
            <a:endCxn id="1136" idx="1"/>
          </p:cNvCxnSpPr>
          <p:nvPr/>
        </p:nvCxnSpPr>
        <p:spPr>
          <a:xfrm flipH="1" rot="10800000">
            <a:off x="4420337" y="3073824"/>
            <a:ext cx="3321900" cy="217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2" name="Google Shape;1142;p108"/>
          <p:cNvCxnSpPr>
            <a:endCxn id="1136" idx="1"/>
          </p:cNvCxnSpPr>
          <p:nvPr/>
        </p:nvCxnSpPr>
        <p:spPr>
          <a:xfrm flipH="1" rot="10800000">
            <a:off x="4420337" y="3073824"/>
            <a:ext cx="3321900" cy="2447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3" name="Google Shape;1143;p108"/>
          <p:cNvCxnSpPr>
            <a:endCxn id="1137" idx="1"/>
          </p:cNvCxnSpPr>
          <p:nvPr/>
        </p:nvCxnSpPr>
        <p:spPr>
          <a:xfrm>
            <a:off x="4420337" y="2659062"/>
            <a:ext cx="3321900" cy="22908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4" name="Google Shape;1144;p108"/>
          <p:cNvCxnSpPr>
            <a:endCxn id="1137" idx="1"/>
          </p:cNvCxnSpPr>
          <p:nvPr/>
        </p:nvCxnSpPr>
        <p:spPr>
          <a:xfrm>
            <a:off x="4420337" y="2963862"/>
            <a:ext cx="3321900" cy="19860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5" name="Google Shape;1145;p108"/>
          <p:cNvCxnSpPr>
            <a:endCxn id="1137" idx="1"/>
          </p:cNvCxnSpPr>
          <p:nvPr/>
        </p:nvCxnSpPr>
        <p:spPr>
          <a:xfrm>
            <a:off x="4420337" y="4949862"/>
            <a:ext cx="3321900" cy="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6" name="Google Shape;1146;p108"/>
          <p:cNvCxnSpPr>
            <a:endCxn id="1137" idx="1"/>
          </p:cNvCxnSpPr>
          <p:nvPr/>
        </p:nvCxnSpPr>
        <p:spPr>
          <a:xfrm flipH="1" rot="10800000">
            <a:off x="4420337" y="4949862"/>
            <a:ext cx="3321900" cy="9096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7" name="Google Shape;1147;p108"/>
          <p:cNvCxnSpPr/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8" name="Google Shape;1148;p108"/>
          <p:cNvCxnSpPr/>
          <p:nvPr/>
        </p:nvCxnSpPr>
        <p:spPr>
          <a:xfrm flipH="1" rot="10800000">
            <a:off x="4420264" y="3073824"/>
            <a:ext cx="3321973" cy="21628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49" name="Google Shape;1149;p108"/>
          <p:cNvCxnSpPr/>
          <p:nvPr/>
        </p:nvCxnSpPr>
        <p:spPr>
          <a:xfrm flipH="1" rot="10800000">
            <a:off x="4420264" y="3073824"/>
            <a:ext cx="3321973" cy="55081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0" name="Google Shape;1150;p108"/>
          <p:cNvCxnSpPr/>
          <p:nvPr/>
        </p:nvCxnSpPr>
        <p:spPr>
          <a:xfrm flipH="1" rot="10800000">
            <a:off x="4420264" y="3073824"/>
            <a:ext cx="3321973" cy="2178851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1" name="Google Shape;1151;p108"/>
          <p:cNvCxnSpPr/>
          <p:nvPr/>
        </p:nvCxnSpPr>
        <p:spPr>
          <a:xfrm flipH="1" rot="10800000">
            <a:off x="4420264" y="3073824"/>
            <a:ext cx="3321973" cy="244753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2" name="Google Shape;1152;p108"/>
          <p:cNvCxnSpPr/>
          <p:nvPr/>
        </p:nvCxnSpPr>
        <p:spPr>
          <a:xfrm>
            <a:off x="4420264" y="2659062"/>
            <a:ext cx="3321973" cy="4147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3" name="Google Shape;1153;p108"/>
          <p:cNvCxnSpPr/>
          <p:nvPr/>
        </p:nvCxnSpPr>
        <p:spPr>
          <a:xfrm>
            <a:off x="4420264" y="2963862"/>
            <a:ext cx="3321973" cy="1099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4" name="Google Shape;1154;p108"/>
          <p:cNvCxnSpPr/>
          <p:nvPr/>
        </p:nvCxnSpPr>
        <p:spPr>
          <a:xfrm flipH="1" rot="10800000">
            <a:off x="4420264" y="3073824"/>
            <a:ext cx="3321973" cy="27856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5" name="Google Shape;1155;p108"/>
          <p:cNvCxnSpPr/>
          <p:nvPr/>
        </p:nvCxnSpPr>
        <p:spPr>
          <a:xfrm flipH="1" rot="10800000">
            <a:off x="4420264" y="3073824"/>
            <a:ext cx="3321973" cy="914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6" name="Google Shape;1156;p108"/>
          <p:cNvCxnSpPr/>
          <p:nvPr/>
        </p:nvCxnSpPr>
        <p:spPr>
          <a:xfrm flipH="1" rot="10800000">
            <a:off x="4446777" y="3073824"/>
            <a:ext cx="3295460" cy="1871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7" name="Google Shape;1157;p108"/>
          <p:cNvCxnSpPr/>
          <p:nvPr/>
        </p:nvCxnSpPr>
        <p:spPr>
          <a:xfrm flipH="1" rot="10800000">
            <a:off x="4420264" y="3073824"/>
            <a:ext cx="3321973" cy="1490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8" name="Google Shape;1158;p108"/>
          <p:cNvCxnSpPr/>
          <p:nvPr/>
        </p:nvCxnSpPr>
        <p:spPr>
          <a:xfrm flipH="1" rot="10800000">
            <a:off x="4420264" y="3073824"/>
            <a:ext cx="3321973" cy="11854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59" name="Google Shape;1159;p108"/>
          <p:cNvCxnSpPr>
            <a:endCxn id="1137" idx="1"/>
          </p:cNvCxnSpPr>
          <p:nvPr/>
        </p:nvCxnSpPr>
        <p:spPr>
          <a:xfrm>
            <a:off x="4420337" y="2354262"/>
            <a:ext cx="3321900" cy="2595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0" name="Google Shape;1160;p108"/>
          <p:cNvCxnSpPr>
            <a:endCxn id="1137" idx="1"/>
          </p:cNvCxnSpPr>
          <p:nvPr/>
        </p:nvCxnSpPr>
        <p:spPr>
          <a:xfrm>
            <a:off x="4420337" y="3289962"/>
            <a:ext cx="3321900" cy="16599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1" name="Google Shape;1161;p108"/>
          <p:cNvCxnSpPr>
            <a:endCxn id="1137" idx="1"/>
          </p:cNvCxnSpPr>
          <p:nvPr/>
        </p:nvCxnSpPr>
        <p:spPr>
          <a:xfrm>
            <a:off x="4446737" y="3624762"/>
            <a:ext cx="3295500" cy="13251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2" name="Google Shape;1162;p108"/>
          <p:cNvCxnSpPr>
            <a:endCxn id="1137" idx="1"/>
          </p:cNvCxnSpPr>
          <p:nvPr/>
        </p:nvCxnSpPr>
        <p:spPr>
          <a:xfrm>
            <a:off x="4420337" y="3988362"/>
            <a:ext cx="3321900" cy="96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3" name="Google Shape;1163;p108"/>
          <p:cNvCxnSpPr>
            <a:endCxn id="1137" idx="1"/>
          </p:cNvCxnSpPr>
          <p:nvPr/>
        </p:nvCxnSpPr>
        <p:spPr>
          <a:xfrm>
            <a:off x="4420337" y="4259262"/>
            <a:ext cx="3321900" cy="690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4" name="Google Shape;1164;p108"/>
          <p:cNvCxnSpPr>
            <a:endCxn id="1137" idx="1"/>
          </p:cNvCxnSpPr>
          <p:nvPr/>
        </p:nvCxnSpPr>
        <p:spPr>
          <a:xfrm>
            <a:off x="4420337" y="4564062"/>
            <a:ext cx="3321900" cy="3858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5" name="Google Shape;1165;p108"/>
          <p:cNvCxnSpPr>
            <a:endCxn id="1137" idx="1"/>
          </p:cNvCxnSpPr>
          <p:nvPr/>
        </p:nvCxnSpPr>
        <p:spPr>
          <a:xfrm flipH="1" rot="10800000">
            <a:off x="4420337" y="4949862"/>
            <a:ext cx="3321900" cy="3027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66" name="Google Shape;1166;p108"/>
          <p:cNvCxnSpPr>
            <a:endCxn id="1137" idx="1"/>
          </p:cNvCxnSpPr>
          <p:nvPr/>
        </p:nvCxnSpPr>
        <p:spPr>
          <a:xfrm flipH="1" rot="10800000">
            <a:off x="4420337" y="4949862"/>
            <a:ext cx="3321900" cy="57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167" name="Google Shape;1167;p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4324" y="2201862"/>
            <a:ext cx="331313" cy="38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09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 connected layer</a:t>
            </a:r>
            <a:endParaRPr/>
          </a:p>
        </p:txBody>
      </p:sp>
      <p:sp>
        <p:nvSpPr>
          <p:cNvPr id="1173" name="Google Shape;1173;p109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Future values vote on X or O</a:t>
            </a:r>
            <a:endParaRPr/>
          </a:p>
        </p:txBody>
      </p:sp>
      <p:sp>
        <p:nvSpPr>
          <p:cNvPr id="1174" name="Google Shape;1174;p109"/>
          <p:cNvSpPr/>
          <p:nvPr/>
        </p:nvSpPr>
        <p:spPr>
          <a:xfrm>
            <a:off x="7742237" y="2502324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75" name="Google Shape;1175;p109"/>
          <p:cNvSpPr/>
          <p:nvPr/>
        </p:nvSpPr>
        <p:spPr>
          <a:xfrm>
            <a:off x="7742237" y="4378362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76" name="Google Shape;1176;p109"/>
          <p:cNvCxnSpPr>
            <a:endCxn id="1174" idx="1"/>
          </p:cNvCxnSpPr>
          <p:nvPr/>
        </p:nvCxnSpPr>
        <p:spPr>
          <a:xfrm>
            <a:off x="4446737" y="2354124"/>
            <a:ext cx="3295500" cy="7197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7" name="Google Shape;1177;p109"/>
          <p:cNvCxnSpPr>
            <a:endCxn id="1174" idx="1"/>
          </p:cNvCxnSpPr>
          <p:nvPr/>
        </p:nvCxnSpPr>
        <p:spPr>
          <a:xfrm flipH="1" rot="10800000">
            <a:off x="4420337" y="3073824"/>
            <a:ext cx="3321900" cy="216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8" name="Google Shape;1178;p109"/>
          <p:cNvCxnSpPr>
            <a:endCxn id="1174" idx="1"/>
          </p:cNvCxnSpPr>
          <p:nvPr/>
        </p:nvCxnSpPr>
        <p:spPr>
          <a:xfrm flipH="1" rot="10800000">
            <a:off x="4420337" y="3073824"/>
            <a:ext cx="3321900" cy="550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79" name="Google Shape;1179;p109"/>
          <p:cNvCxnSpPr>
            <a:endCxn id="1174" idx="1"/>
          </p:cNvCxnSpPr>
          <p:nvPr/>
        </p:nvCxnSpPr>
        <p:spPr>
          <a:xfrm flipH="1" rot="10800000">
            <a:off x="4420337" y="3073824"/>
            <a:ext cx="3321900" cy="217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0" name="Google Shape;1180;p109"/>
          <p:cNvCxnSpPr>
            <a:endCxn id="1174" idx="1"/>
          </p:cNvCxnSpPr>
          <p:nvPr/>
        </p:nvCxnSpPr>
        <p:spPr>
          <a:xfrm flipH="1" rot="10800000">
            <a:off x="4420337" y="3073824"/>
            <a:ext cx="3321900" cy="2447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1" name="Google Shape;1181;p109"/>
          <p:cNvCxnSpPr>
            <a:endCxn id="1175" idx="1"/>
          </p:cNvCxnSpPr>
          <p:nvPr/>
        </p:nvCxnSpPr>
        <p:spPr>
          <a:xfrm>
            <a:off x="4420337" y="2659062"/>
            <a:ext cx="3321900" cy="22908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2" name="Google Shape;1182;p109"/>
          <p:cNvCxnSpPr>
            <a:endCxn id="1175" idx="1"/>
          </p:cNvCxnSpPr>
          <p:nvPr/>
        </p:nvCxnSpPr>
        <p:spPr>
          <a:xfrm>
            <a:off x="4420337" y="2963862"/>
            <a:ext cx="3321900" cy="19860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3" name="Google Shape;1183;p109"/>
          <p:cNvCxnSpPr>
            <a:endCxn id="1175" idx="1"/>
          </p:cNvCxnSpPr>
          <p:nvPr/>
        </p:nvCxnSpPr>
        <p:spPr>
          <a:xfrm>
            <a:off x="4420337" y="4949862"/>
            <a:ext cx="3321900" cy="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4" name="Google Shape;1184;p109"/>
          <p:cNvCxnSpPr>
            <a:endCxn id="1175" idx="1"/>
          </p:cNvCxnSpPr>
          <p:nvPr/>
        </p:nvCxnSpPr>
        <p:spPr>
          <a:xfrm flipH="1" rot="10800000">
            <a:off x="4420337" y="4949862"/>
            <a:ext cx="3321900" cy="9096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5" name="Google Shape;1185;p109"/>
          <p:cNvCxnSpPr/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6" name="Google Shape;1186;p109"/>
          <p:cNvCxnSpPr/>
          <p:nvPr/>
        </p:nvCxnSpPr>
        <p:spPr>
          <a:xfrm flipH="1" rot="10800000">
            <a:off x="4420264" y="3073824"/>
            <a:ext cx="3321973" cy="21628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7" name="Google Shape;1187;p109"/>
          <p:cNvCxnSpPr/>
          <p:nvPr/>
        </p:nvCxnSpPr>
        <p:spPr>
          <a:xfrm flipH="1" rot="10800000">
            <a:off x="4420264" y="3073824"/>
            <a:ext cx="3321973" cy="55081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8" name="Google Shape;1188;p109"/>
          <p:cNvCxnSpPr/>
          <p:nvPr/>
        </p:nvCxnSpPr>
        <p:spPr>
          <a:xfrm flipH="1" rot="10800000">
            <a:off x="4420264" y="3073824"/>
            <a:ext cx="3321973" cy="2178851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89" name="Google Shape;1189;p109"/>
          <p:cNvCxnSpPr/>
          <p:nvPr/>
        </p:nvCxnSpPr>
        <p:spPr>
          <a:xfrm flipH="1" rot="10800000">
            <a:off x="4420264" y="3073824"/>
            <a:ext cx="3321973" cy="244753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0" name="Google Shape;1190;p109"/>
          <p:cNvCxnSpPr/>
          <p:nvPr/>
        </p:nvCxnSpPr>
        <p:spPr>
          <a:xfrm>
            <a:off x="4420264" y="2659062"/>
            <a:ext cx="3321973" cy="4147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1" name="Google Shape;1191;p109"/>
          <p:cNvCxnSpPr/>
          <p:nvPr/>
        </p:nvCxnSpPr>
        <p:spPr>
          <a:xfrm>
            <a:off x="4420264" y="2963862"/>
            <a:ext cx="3321973" cy="1099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2" name="Google Shape;1192;p109"/>
          <p:cNvCxnSpPr/>
          <p:nvPr/>
        </p:nvCxnSpPr>
        <p:spPr>
          <a:xfrm flipH="1" rot="10800000">
            <a:off x="4420264" y="3073824"/>
            <a:ext cx="3321973" cy="27856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3" name="Google Shape;1193;p109"/>
          <p:cNvCxnSpPr/>
          <p:nvPr/>
        </p:nvCxnSpPr>
        <p:spPr>
          <a:xfrm flipH="1" rot="10800000">
            <a:off x="4420264" y="3073824"/>
            <a:ext cx="3321973" cy="914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4" name="Google Shape;1194;p109"/>
          <p:cNvCxnSpPr/>
          <p:nvPr/>
        </p:nvCxnSpPr>
        <p:spPr>
          <a:xfrm flipH="1" rot="10800000">
            <a:off x="4446777" y="3073824"/>
            <a:ext cx="3295460" cy="1871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5" name="Google Shape;1195;p109"/>
          <p:cNvCxnSpPr/>
          <p:nvPr/>
        </p:nvCxnSpPr>
        <p:spPr>
          <a:xfrm flipH="1" rot="10800000">
            <a:off x="4420264" y="3073824"/>
            <a:ext cx="3321973" cy="1490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6" name="Google Shape;1196;p109"/>
          <p:cNvCxnSpPr/>
          <p:nvPr/>
        </p:nvCxnSpPr>
        <p:spPr>
          <a:xfrm flipH="1" rot="10800000">
            <a:off x="4420264" y="3073824"/>
            <a:ext cx="3321973" cy="11854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7" name="Google Shape;1197;p109"/>
          <p:cNvCxnSpPr>
            <a:endCxn id="1175" idx="1"/>
          </p:cNvCxnSpPr>
          <p:nvPr/>
        </p:nvCxnSpPr>
        <p:spPr>
          <a:xfrm>
            <a:off x="4420337" y="2354262"/>
            <a:ext cx="3321900" cy="2595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8" name="Google Shape;1198;p109"/>
          <p:cNvCxnSpPr>
            <a:endCxn id="1175" idx="1"/>
          </p:cNvCxnSpPr>
          <p:nvPr/>
        </p:nvCxnSpPr>
        <p:spPr>
          <a:xfrm>
            <a:off x="4420337" y="3289962"/>
            <a:ext cx="3321900" cy="16599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199" name="Google Shape;1199;p109"/>
          <p:cNvCxnSpPr>
            <a:endCxn id="1175" idx="1"/>
          </p:cNvCxnSpPr>
          <p:nvPr/>
        </p:nvCxnSpPr>
        <p:spPr>
          <a:xfrm>
            <a:off x="4446737" y="3624762"/>
            <a:ext cx="3295500" cy="13251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0" name="Google Shape;1200;p109"/>
          <p:cNvCxnSpPr>
            <a:endCxn id="1175" idx="1"/>
          </p:cNvCxnSpPr>
          <p:nvPr/>
        </p:nvCxnSpPr>
        <p:spPr>
          <a:xfrm>
            <a:off x="4420337" y="3988362"/>
            <a:ext cx="3321900" cy="96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1" name="Google Shape;1201;p109"/>
          <p:cNvCxnSpPr>
            <a:endCxn id="1175" idx="1"/>
          </p:cNvCxnSpPr>
          <p:nvPr/>
        </p:nvCxnSpPr>
        <p:spPr>
          <a:xfrm>
            <a:off x="4420337" y="4259262"/>
            <a:ext cx="3321900" cy="690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2" name="Google Shape;1202;p109"/>
          <p:cNvCxnSpPr>
            <a:endCxn id="1175" idx="1"/>
          </p:cNvCxnSpPr>
          <p:nvPr/>
        </p:nvCxnSpPr>
        <p:spPr>
          <a:xfrm>
            <a:off x="4420337" y="4564062"/>
            <a:ext cx="3321900" cy="3858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3" name="Google Shape;1203;p109"/>
          <p:cNvCxnSpPr>
            <a:endCxn id="1175" idx="1"/>
          </p:cNvCxnSpPr>
          <p:nvPr/>
        </p:nvCxnSpPr>
        <p:spPr>
          <a:xfrm flipH="1" rot="10800000">
            <a:off x="4420337" y="4949862"/>
            <a:ext cx="3321900" cy="3027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04" name="Google Shape;1204;p109"/>
          <p:cNvCxnSpPr>
            <a:endCxn id="1175" idx="1"/>
          </p:cNvCxnSpPr>
          <p:nvPr/>
        </p:nvCxnSpPr>
        <p:spPr>
          <a:xfrm flipH="1" rot="10800000">
            <a:off x="4420337" y="4949862"/>
            <a:ext cx="3321900" cy="57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05" name="Google Shape;1205;p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4324" y="2201862"/>
            <a:ext cx="331313" cy="38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6" name="Google Shape;1206;p109"/>
          <p:cNvSpPr/>
          <p:nvPr/>
        </p:nvSpPr>
        <p:spPr>
          <a:xfrm>
            <a:off x="4084637" y="22018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7" name="Google Shape;1207;p109"/>
          <p:cNvSpPr/>
          <p:nvPr/>
        </p:nvSpPr>
        <p:spPr>
          <a:xfrm>
            <a:off x="4084637" y="31162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8" name="Google Shape;1208;p109"/>
          <p:cNvSpPr/>
          <p:nvPr/>
        </p:nvSpPr>
        <p:spPr>
          <a:xfrm>
            <a:off x="4084637" y="34210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09" name="Google Shape;1209;p109"/>
          <p:cNvSpPr/>
          <p:nvPr/>
        </p:nvSpPr>
        <p:spPr>
          <a:xfrm>
            <a:off x="4084637" y="50212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10" name="Google Shape;1210;p109"/>
          <p:cNvSpPr/>
          <p:nvPr/>
        </p:nvSpPr>
        <p:spPr>
          <a:xfrm>
            <a:off x="4084637" y="54022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4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110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 connected layer</a:t>
            </a:r>
            <a:endParaRPr/>
          </a:p>
        </p:txBody>
      </p:sp>
      <p:sp>
        <p:nvSpPr>
          <p:cNvPr id="1216" name="Google Shape;1216;p110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Future values vote on X or O</a:t>
            </a:r>
            <a:endParaRPr/>
          </a:p>
        </p:txBody>
      </p:sp>
      <p:sp>
        <p:nvSpPr>
          <p:cNvPr id="1217" name="Google Shape;1217;p110"/>
          <p:cNvSpPr/>
          <p:nvPr/>
        </p:nvSpPr>
        <p:spPr>
          <a:xfrm>
            <a:off x="7742237" y="2502324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18" name="Google Shape;1218;p110"/>
          <p:cNvSpPr/>
          <p:nvPr/>
        </p:nvSpPr>
        <p:spPr>
          <a:xfrm>
            <a:off x="7742237" y="4378362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219" name="Google Shape;1219;p110"/>
          <p:cNvCxnSpPr>
            <a:endCxn id="1217" idx="1"/>
          </p:cNvCxnSpPr>
          <p:nvPr/>
        </p:nvCxnSpPr>
        <p:spPr>
          <a:xfrm>
            <a:off x="4446737" y="2354124"/>
            <a:ext cx="3295500" cy="7197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0" name="Google Shape;1220;p110"/>
          <p:cNvCxnSpPr>
            <a:endCxn id="1217" idx="1"/>
          </p:cNvCxnSpPr>
          <p:nvPr/>
        </p:nvCxnSpPr>
        <p:spPr>
          <a:xfrm flipH="1" rot="10800000">
            <a:off x="4420337" y="3073824"/>
            <a:ext cx="3321900" cy="216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1" name="Google Shape;1221;p110"/>
          <p:cNvCxnSpPr>
            <a:endCxn id="1217" idx="1"/>
          </p:cNvCxnSpPr>
          <p:nvPr/>
        </p:nvCxnSpPr>
        <p:spPr>
          <a:xfrm flipH="1" rot="10800000">
            <a:off x="4420337" y="3073824"/>
            <a:ext cx="3321900" cy="550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2" name="Google Shape;1222;p110"/>
          <p:cNvCxnSpPr>
            <a:endCxn id="1217" idx="1"/>
          </p:cNvCxnSpPr>
          <p:nvPr/>
        </p:nvCxnSpPr>
        <p:spPr>
          <a:xfrm flipH="1" rot="10800000">
            <a:off x="4420337" y="3073824"/>
            <a:ext cx="3321900" cy="217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3" name="Google Shape;1223;p110"/>
          <p:cNvCxnSpPr>
            <a:endCxn id="1217" idx="1"/>
          </p:cNvCxnSpPr>
          <p:nvPr/>
        </p:nvCxnSpPr>
        <p:spPr>
          <a:xfrm flipH="1" rot="10800000">
            <a:off x="4420337" y="3073824"/>
            <a:ext cx="3321900" cy="2447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4" name="Google Shape;1224;p110"/>
          <p:cNvCxnSpPr>
            <a:endCxn id="1218" idx="1"/>
          </p:cNvCxnSpPr>
          <p:nvPr/>
        </p:nvCxnSpPr>
        <p:spPr>
          <a:xfrm>
            <a:off x="4420337" y="2659062"/>
            <a:ext cx="3321900" cy="22908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5" name="Google Shape;1225;p110"/>
          <p:cNvCxnSpPr>
            <a:endCxn id="1218" idx="1"/>
          </p:cNvCxnSpPr>
          <p:nvPr/>
        </p:nvCxnSpPr>
        <p:spPr>
          <a:xfrm>
            <a:off x="4420337" y="2963862"/>
            <a:ext cx="3321900" cy="19860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6" name="Google Shape;1226;p110"/>
          <p:cNvCxnSpPr>
            <a:endCxn id="1218" idx="1"/>
          </p:cNvCxnSpPr>
          <p:nvPr/>
        </p:nvCxnSpPr>
        <p:spPr>
          <a:xfrm>
            <a:off x="4420337" y="4949862"/>
            <a:ext cx="3321900" cy="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7" name="Google Shape;1227;p110"/>
          <p:cNvCxnSpPr>
            <a:endCxn id="1218" idx="1"/>
          </p:cNvCxnSpPr>
          <p:nvPr/>
        </p:nvCxnSpPr>
        <p:spPr>
          <a:xfrm flipH="1" rot="10800000">
            <a:off x="4420337" y="4949862"/>
            <a:ext cx="3321900" cy="9096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8" name="Google Shape;1228;p110"/>
          <p:cNvCxnSpPr/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29" name="Google Shape;1229;p110"/>
          <p:cNvCxnSpPr/>
          <p:nvPr/>
        </p:nvCxnSpPr>
        <p:spPr>
          <a:xfrm flipH="1" rot="10800000">
            <a:off x="4420264" y="3073824"/>
            <a:ext cx="3321973" cy="21628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0" name="Google Shape;1230;p110"/>
          <p:cNvCxnSpPr/>
          <p:nvPr/>
        </p:nvCxnSpPr>
        <p:spPr>
          <a:xfrm flipH="1" rot="10800000">
            <a:off x="4420264" y="3073824"/>
            <a:ext cx="3321973" cy="55081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1" name="Google Shape;1231;p110"/>
          <p:cNvCxnSpPr/>
          <p:nvPr/>
        </p:nvCxnSpPr>
        <p:spPr>
          <a:xfrm flipH="1" rot="10800000">
            <a:off x="4420264" y="3073824"/>
            <a:ext cx="3321973" cy="2178851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2" name="Google Shape;1232;p110"/>
          <p:cNvCxnSpPr/>
          <p:nvPr/>
        </p:nvCxnSpPr>
        <p:spPr>
          <a:xfrm flipH="1" rot="10800000">
            <a:off x="4420264" y="3073824"/>
            <a:ext cx="3321973" cy="244753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3" name="Google Shape;1233;p110"/>
          <p:cNvCxnSpPr/>
          <p:nvPr/>
        </p:nvCxnSpPr>
        <p:spPr>
          <a:xfrm>
            <a:off x="4420264" y="2659062"/>
            <a:ext cx="3321973" cy="4147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4" name="Google Shape;1234;p110"/>
          <p:cNvCxnSpPr/>
          <p:nvPr/>
        </p:nvCxnSpPr>
        <p:spPr>
          <a:xfrm>
            <a:off x="4420264" y="2963862"/>
            <a:ext cx="3321973" cy="1099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5" name="Google Shape;1235;p110"/>
          <p:cNvCxnSpPr/>
          <p:nvPr/>
        </p:nvCxnSpPr>
        <p:spPr>
          <a:xfrm flipH="1" rot="10800000">
            <a:off x="4420264" y="3073824"/>
            <a:ext cx="3321973" cy="27856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6" name="Google Shape;1236;p110"/>
          <p:cNvCxnSpPr/>
          <p:nvPr/>
        </p:nvCxnSpPr>
        <p:spPr>
          <a:xfrm flipH="1" rot="10800000">
            <a:off x="4420264" y="3073824"/>
            <a:ext cx="3321973" cy="914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7" name="Google Shape;1237;p110"/>
          <p:cNvCxnSpPr/>
          <p:nvPr/>
        </p:nvCxnSpPr>
        <p:spPr>
          <a:xfrm flipH="1" rot="10800000">
            <a:off x="4446777" y="3073824"/>
            <a:ext cx="3295460" cy="1871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8" name="Google Shape;1238;p110"/>
          <p:cNvCxnSpPr/>
          <p:nvPr/>
        </p:nvCxnSpPr>
        <p:spPr>
          <a:xfrm flipH="1" rot="10800000">
            <a:off x="4420264" y="3073824"/>
            <a:ext cx="3321973" cy="1490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39" name="Google Shape;1239;p110"/>
          <p:cNvCxnSpPr/>
          <p:nvPr/>
        </p:nvCxnSpPr>
        <p:spPr>
          <a:xfrm flipH="1" rot="10800000">
            <a:off x="4420264" y="3073824"/>
            <a:ext cx="3321973" cy="11854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0" name="Google Shape;1240;p110"/>
          <p:cNvCxnSpPr>
            <a:endCxn id="1218" idx="1"/>
          </p:cNvCxnSpPr>
          <p:nvPr/>
        </p:nvCxnSpPr>
        <p:spPr>
          <a:xfrm>
            <a:off x="4420337" y="2354262"/>
            <a:ext cx="3321900" cy="2595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1" name="Google Shape;1241;p110"/>
          <p:cNvCxnSpPr>
            <a:endCxn id="1218" idx="1"/>
          </p:cNvCxnSpPr>
          <p:nvPr/>
        </p:nvCxnSpPr>
        <p:spPr>
          <a:xfrm>
            <a:off x="4420337" y="3289962"/>
            <a:ext cx="3321900" cy="16599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2" name="Google Shape;1242;p110"/>
          <p:cNvCxnSpPr>
            <a:endCxn id="1218" idx="1"/>
          </p:cNvCxnSpPr>
          <p:nvPr/>
        </p:nvCxnSpPr>
        <p:spPr>
          <a:xfrm>
            <a:off x="4446737" y="3624762"/>
            <a:ext cx="3295500" cy="13251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3" name="Google Shape;1243;p110"/>
          <p:cNvCxnSpPr>
            <a:endCxn id="1218" idx="1"/>
          </p:cNvCxnSpPr>
          <p:nvPr/>
        </p:nvCxnSpPr>
        <p:spPr>
          <a:xfrm>
            <a:off x="4420337" y="3988362"/>
            <a:ext cx="3321900" cy="96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4" name="Google Shape;1244;p110"/>
          <p:cNvCxnSpPr>
            <a:endCxn id="1218" idx="1"/>
          </p:cNvCxnSpPr>
          <p:nvPr/>
        </p:nvCxnSpPr>
        <p:spPr>
          <a:xfrm>
            <a:off x="4420337" y="4259262"/>
            <a:ext cx="3321900" cy="690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5" name="Google Shape;1245;p110"/>
          <p:cNvCxnSpPr>
            <a:endCxn id="1218" idx="1"/>
          </p:cNvCxnSpPr>
          <p:nvPr/>
        </p:nvCxnSpPr>
        <p:spPr>
          <a:xfrm>
            <a:off x="4420337" y="4564062"/>
            <a:ext cx="3321900" cy="3858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6" name="Google Shape;1246;p110"/>
          <p:cNvCxnSpPr>
            <a:endCxn id="1218" idx="1"/>
          </p:cNvCxnSpPr>
          <p:nvPr/>
        </p:nvCxnSpPr>
        <p:spPr>
          <a:xfrm flipH="1" rot="10800000">
            <a:off x="4420337" y="4949862"/>
            <a:ext cx="3321900" cy="3027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47" name="Google Shape;1247;p110"/>
          <p:cNvCxnSpPr>
            <a:endCxn id="1218" idx="1"/>
          </p:cNvCxnSpPr>
          <p:nvPr/>
        </p:nvCxnSpPr>
        <p:spPr>
          <a:xfrm flipH="1" rot="10800000">
            <a:off x="4420337" y="4949862"/>
            <a:ext cx="3321900" cy="57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48" name="Google Shape;1248;p1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4324" y="2201862"/>
            <a:ext cx="331313" cy="38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1249;p110"/>
          <p:cNvSpPr/>
          <p:nvPr/>
        </p:nvSpPr>
        <p:spPr>
          <a:xfrm>
            <a:off x="4084637" y="22018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50" name="Google Shape;1250;p110"/>
          <p:cNvSpPr/>
          <p:nvPr/>
        </p:nvSpPr>
        <p:spPr>
          <a:xfrm>
            <a:off x="4084637" y="31162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51" name="Google Shape;1251;p110"/>
          <p:cNvSpPr/>
          <p:nvPr/>
        </p:nvSpPr>
        <p:spPr>
          <a:xfrm>
            <a:off x="4084637" y="34210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52" name="Google Shape;1252;p110"/>
          <p:cNvSpPr/>
          <p:nvPr/>
        </p:nvSpPr>
        <p:spPr>
          <a:xfrm>
            <a:off x="4084637" y="50212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53" name="Google Shape;1253;p110"/>
          <p:cNvSpPr/>
          <p:nvPr/>
        </p:nvSpPr>
        <p:spPr>
          <a:xfrm>
            <a:off x="4084637" y="54022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54" name="Google Shape;1254;p110"/>
          <p:cNvSpPr txBox="1"/>
          <p:nvPr/>
        </p:nvSpPr>
        <p:spPr>
          <a:xfrm>
            <a:off x="9113837" y="2659062"/>
            <a:ext cx="1034579" cy="849463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.92</a:t>
            </a:r>
            <a:endParaRPr/>
          </a:p>
        </p:txBody>
      </p:sp>
      <p:sp>
        <p:nvSpPr>
          <p:cNvPr id="1255" name="Google Shape;1255;p110"/>
          <p:cNvSpPr/>
          <p:nvPr/>
        </p:nvSpPr>
        <p:spPr>
          <a:xfrm>
            <a:off x="9113837" y="2506662"/>
            <a:ext cx="1088019" cy="1088019"/>
          </a:xfrm>
          <a:prstGeom prst="ellipse">
            <a:avLst/>
          </a:prstGeom>
          <a:noFill/>
          <a:ln cap="flat" cmpd="sng" w="3810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9" name="Shape 1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0" name="Google Shape;1260;p111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 connected layer</a:t>
            </a:r>
            <a:endParaRPr/>
          </a:p>
        </p:txBody>
      </p:sp>
      <p:sp>
        <p:nvSpPr>
          <p:cNvPr id="1261" name="Google Shape;1261;p111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Future values vote on X or O</a:t>
            </a:r>
            <a:endParaRPr/>
          </a:p>
        </p:txBody>
      </p:sp>
      <p:sp>
        <p:nvSpPr>
          <p:cNvPr id="1262" name="Google Shape;1262;p111"/>
          <p:cNvSpPr/>
          <p:nvPr/>
        </p:nvSpPr>
        <p:spPr>
          <a:xfrm>
            <a:off x="7742237" y="2502324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3" name="Google Shape;1263;p111"/>
          <p:cNvSpPr/>
          <p:nvPr/>
        </p:nvSpPr>
        <p:spPr>
          <a:xfrm>
            <a:off x="7742237" y="4378362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264" name="Google Shape;1264;p111"/>
          <p:cNvCxnSpPr>
            <a:endCxn id="1262" idx="1"/>
          </p:cNvCxnSpPr>
          <p:nvPr/>
        </p:nvCxnSpPr>
        <p:spPr>
          <a:xfrm>
            <a:off x="4446737" y="2354124"/>
            <a:ext cx="3295500" cy="7197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5" name="Google Shape;1265;p111"/>
          <p:cNvCxnSpPr>
            <a:endCxn id="1262" idx="1"/>
          </p:cNvCxnSpPr>
          <p:nvPr/>
        </p:nvCxnSpPr>
        <p:spPr>
          <a:xfrm flipH="1" rot="10800000">
            <a:off x="4420337" y="3073824"/>
            <a:ext cx="3321900" cy="216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6" name="Google Shape;1266;p111"/>
          <p:cNvCxnSpPr>
            <a:endCxn id="1262" idx="1"/>
          </p:cNvCxnSpPr>
          <p:nvPr/>
        </p:nvCxnSpPr>
        <p:spPr>
          <a:xfrm flipH="1" rot="10800000">
            <a:off x="4420337" y="3073824"/>
            <a:ext cx="3321900" cy="550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7" name="Google Shape;1267;p111"/>
          <p:cNvCxnSpPr>
            <a:endCxn id="1262" idx="1"/>
          </p:cNvCxnSpPr>
          <p:nvPr/>
        </p:nvCxnSpPr>
        <p:spPr>
          <a:xfrm flipH="1" rot="10800000">
            <a:off x="4420337" y="3073824"/>
            <a:ext cx="3321900" cy="217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8" name="Google Shape;1268;p111"/>
          <p:cNvCxnSpPr>
            <a:endCxn id="1262" idx="1"/>
          </p:cNvCxnSpPr>
          <p:nvPr/>
        </p:nvCxnSpPr>
        <p:spPr>
          <a:xfrm flipH="1" rot="10800000">
            <a:off x="4420337" y="3073824"/>
            <a:ext cx="3321900" cy="2447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69" name="Google Shape;1269;p111"/>
          <p:cNvCxnSpPr>
            <a:endCxn id="1263" idx="1"/>
          </p:cNvCxnSpPr>
          <p:nvPr/>
        </p:nvCxnSpPr>
        <p:spPr>
          <a:xfrm>
            <a:off x="4420337" y="2659062"/>
            <a:ext cx="3321900" cy="22908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0" name="Google Shape;1270;p111"/>
          <p:cNvCxnSpPr>
            <a:endCxn id="1263" idx="1"/>
          </p:cNvCxnSpPr>
          <p:nvPr/>
        </p:nvCxnSpPr>
        <p:spPr>
          <a:xfrm>
            <a:off x="4420337" y="2963862"/>
            <a:ext cx="3321900" cy="19860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1" name="Google Shape;1271;p111"/>
          <p:cNvCxnSpPr>
            <a:endCxn id="1263" idx="1"/>
          </p:cNvCxnSpPr>
          <p:nvPr/>
        </p:nvCxnSpPr>
        <p:spPr>
          <a:xfrm>
            <a:off x="4420337" y="4949862"/>
            <a:ext cx="3321900" cy="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2" name="Google Shape;1272;p111"/>
          <p:cNvCxnSpPr>
            <a:endCxn id="1263" idx="1"/>
          </p:cNvCxnSpPr>
          <p:nvPr/>
        </p:nvCxnSpPr>
        <p:spPr>
          <a:xfrm flipH="1" rot="10800000">
            <a:off x="4420337" y="4949862"/>
            <a:ext cx="3321900" cy="9096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3" name="Google Shape;1273;p111"/>
          <p:cNvCxnSpPr/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4" name="Google Shape;1274;p111"/>
          <p:cNvCxnSpPr/>
          <p:nvPr/>
        </p:nvCxnSpPr>
        <p:spPr>
          <a:xfrm flipH="1" rot="10800000">
            <a:off x="4420264" y="3073824"/>
            <a:ext cx="3321973" cy="21628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5" name="Google Shape;1275;p111"/>
          <p:cNvCxnSpPr/>
          <p:nvPr/>
        </p:nvCxnSpPr>
        <p:spPr>
          <a:xfrm flipH="1" rot="10800000">
            <a:off x="4420264" y="3073824"/>
            <a:ext cx="3321973" cy="55081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6" name="Google Shape;1276;p111"/>
          <p:cNvCxnSpPr/>
          <p:nvPr/>
        </p:nvCxnSpPr>
        <p:spPr>
          <a:xfrm flipH="1" rot="10800000">
            <a:off x="4420264" y="3073824"/>
            <a:ext cx="3321973" cy="2178851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7" name="Google Shape;1277;p111"/>
          <p:cNvCxnSpPr/>
          <p:nvPr/>
        </p:nvCxnSpPr>
        <p:spPr>
          <a:xfrm flipH="1" rot="10800000">
            <a:off x="4420264" y="3073824"/>
            <a:ext cx="3321973" cy="244753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8" name="Google Shape;1278;p111"/>
          <p:cNvCxnSpPr/>
          <p:nvPr/>
        </p:nvCxnSpPr>
        <p:spPr>
          <a:xfrm>
            <a:off x="4420264" y="2659062"/>
            <a:ext cx="3321973" cy="4147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79" name="Google Shape;1279;p111"/>
          <p:cNvCxnSpPr/>
          <p:nvPr/>
        </p:nvCxnSpPr>
        <p:spPr>
          <a:xfrm>
            <a:off x="4420264" y="2963862"/>
            <a:ext cx="3321973" cy="1099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0" name="Google Shape;1280;p111"/>
          <p:cNvCxnSpPr/>
          <p:nvPr/>
        </p:nvCxnSpPr>
        <p:spPr>
          <a:xfrm flipH="1" rot="10800000">
            <a:off x="4420264" y="3073824"/>
            <a:ext cx="3321973" cy="27856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1" name="Google Shape;1281;p111"/>
          <p:cNvCxnSpPr/>
          <p:nvPr/>
        </p:nvCxnSpPr>
        <p:spPr>
          <a:xfrm flipH="1" rot="10800000">
            <a:off x="4420264" y="3073824"/>
            <a:ext cx="3321973" cy="914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2" name="Google Shape;1282;p111"/>
          <p:cNvCxnSpPr/>
          <p:nvPr/>
        </p:nvCxnSpPr>
        <p:spPr>
          <a:xfrm flipH="1" rot="10800000">
            <a:off x="4446777" y="3073824"/>
            <a:ext cx="3295460" cy="1871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3" name="Google Shape;1283;p111"/>
          <p:cNvCxnSpPr/>
          <p:nvPr/>
        </p:nvCxnSpPr>
        <p:spPr>
          <a:xfrm flipH="1" rot="10800000">
            <a:off x="4420264" y="3073824"/>
            <a:ext cx="3321973" cy="1490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4" name="Google Shape;1284;p111"/>
          <p:cNvCxnSpPr/>
          <p:nvPr/>
        </p:nvCxnSpPr>
        <p:spPr>
          <a:xfrm flipH="1" rot="10800000">
            <a:off x="4420264" y="3073824"/>
            <a:ext cx="3321973" cy="11854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5" name="Google Shape;1285;p111"/>
          <p:cNvCxnSpPr>
            <a:endCxn id="1263" idx="1"/>
          </p:cNvCxnSpPr>
          <p:nvPr/>
        </p:nvCxnSpPr>
        <p:spPr>
          <a:xfrm>
            <a:off x="4420337" y="2354262"/>
            <a:ext cx="3321900" cy="2595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6" name="Google Shape;1286;p111"/>
          <p:cNvCxnSpPr>
            <a:endCxn id="1263" idx="1"/>
          </p:cNvCxnSpPr>
          <p:nvPr/>
        </p:nvCxnSpPr>
        <p:spPr>
          <a:xfrm>
            <a:off x="4420337" y="3289962"/>
            <a:ext cx="3321900" cy="16599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7" name="Google Shape;1287;p111"/>
          <p:cNvCxnSpPr>
            <a:endCxn id="1263" idx="1"/>
          </p:cNvCxnSpPr>
          <p:nvPr/>
        </p:nvCxnSpPr>
        <p:spPr>
          <a:xfrm>
            <a:off x="4446737" y="3624762"/>
            <a:ext cx="3295500" cy="13251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8" name="Google Shape;1288;p111"/>
          <p:cNvCxnSpPr>
            <a:endCxn id="1263" idx="1"/>
          </p:cNvCxnSpPr>
          <p:nvPr/>
        </p:nvCxnSpPr>
        <p:spPr>
          <a:xfrm>
            <a:off x="4420337" y="3988362"/>
            <a:ext cx="3321900" cy="96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9" name="Google Shape;1289;p111"/>
          <p:cNvCxnSpPr>
            <a:endCxn id="1263" idx="1"/>
          </p:cNvCxnSpPr>
          <p:nvPr/>
        </p:nvCxnSpPr>
        <p:spPr>
          <a:xfrm>
            <a:off x="4420337" y="4259262"/>
            <a:ext cx="3321900" cy="690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0" name="Google Shape;1290;p111"/>
          <p:cNvCxnSpPr>
            <a:endCxn id="1263" idx="1"/>
          </p:cNvCxnSpPr>
          <p:nvPr/>
        </p:nvCxnSpPr>
        <p:spPr>
          <a:xfrm>
            <a:off x="4420337" y="4564062"/>
            <a:ext cx="3321900" cy="3858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1" name="Google Shape;1291;p111"/>
          <p:cNvCxnSpPr>
            <a:endCxn id="1263" idx="1"/>
          </p:cNvCxnSpPr>
          <p:nvPr/>
        </p:nvCxnSpPr>
        <p:spPr>
          <a:xfrm flipH="1" rot="10800000">
            <a:off x="4420337" y="4949862"/>
            <a:ext cx="3321900" cy="3027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92" name="Google Shape;1292;p111"/>
          <p:cNvCxnSpPr>
            <a:endCxn id="1263" idx="1"/>
          </p:cNvCxnSpPr>
          <p:nvPr/>
        </p:nvCxnSpPr>
        <p:spPr>
          <a:xfrm flipH="1" rot="10800000">
            <a:off x="4420337" y="4949862"/>
            <a:ext cx="3321900" cy="57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293" name="Google Shape;1293;p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4324" y="2201862"/>
            <a:ext cx="331313" cy="38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4" name="Google Shape;1294;p111"/>
          <p:cNvSpPr/>
          <p:nvPr/>
        </p:nvSpPr>
        <p:spPr>
          <a:xfrm>
            <a:off x="4084637" y="24304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5" name="Google Shape;1295;p111"/>
          <p:cNvSpPr/>
          <p:nvPr/>
        </p:nvSpPr>
        <p:spPr>
          <a:xfrm>
            <a:off x="4084637" y="28114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6" name="Google Shape;1296;p111"/>
          <p:cNvSpPr/>
          <p:nvPr/>
        </p:nvSpPr>
        <p:spPr>
          <a:xfrm>
            <a:off x="4084637" y="47164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7" name="Google Shape;1297;p111"/>
          <p:cNvSpPr/>
          <p:nvPr/>
        </p:nvSpPr>
        <p:spPr>
          <a:xfrm>
            <a:off x="4084637" y="57070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8" name="Google Shape;1298;p111"/>
          <p:cNvSpPr txBox="1"/>
          <p:nvPr/>
        </p:nvSpPr>
        <p:spPr>
          <a:xfrm>
            <a:off x="9113837" y="2659062"/>
            <a:ext cx="1034579" cy="849463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.92</a:t>
            </a:r>
            <a:endParaRPr/>
          </a:p>
        </p:txBody>
      </p:sp>
      <p:sp>
        <p:nvSpPr>
          <p:cNvPr id="1299" name="Google Shape;1299;p111"/>
          <p:cNvSpPr/>
          <p:nvPr/>
        </p:nvSpPr>
        <p:spPr>
          <a:xfrm>
            <a:off x="9113837" y="2506662"/>
            <a:ext cx="1088019" cy="1088019"/>
          </a:xfrm>
          <a:prstGeom prst="ellipse">
            <a:avLst/>
          </a:prstGeom>
          <a:noFill/>
          <a:ln cap="flat" cmpd="sng" w="3810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3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Google Shape;1304;p112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 connected layer</a:t>
            </a:r>
            <a:endParaRPr/>
          </a:p>
        </p:txBody>
      </p:sp>
      <p:sp>
        <p:nvSpPr>
          <p:cNvPr id="1305" name="Google Shape;1305;p112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Future values vote on X or O</a:t>
            </a:r>
            <a:endParaRPr/>
          </a:p>
        </p:txBody>
      </p:sp>
      <p:sp>
        <p:nvSpPr>
          <p:cNvPr id="1306" name="Google Shape;1306;p112"/>
          <p:cNvSpPr/>
          <p:nvPr/>
        </p:nvSpPr>
        <p:spPr>
          <a:xfrm>
            <a:off x="7742237" y="2502324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7" name="Google Shape;1307;p112"/>
          <p:cNvSpPr/>
          <p:nvPr/>
        </p:nvSpPr>
        <p:spPr>
          <a:xfrm>
            <a:off x="7742237" y="4378362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308" name="Google Shape;1308;p112"/>
          <p:cNvCxnSpPr>
            <a:endCxn id="1306" idx="1"/>
          </p:cNvCxnSpPr>
          <p:nvPr/>
        </p:nvCxnSpPr>
        <p:spPr>
          <a:xfrm>
            <a:off x="4446737" y="2354124"/>
            <a:ext cx="3295500" cy="7197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09" name="Google Shape;1309;p112"/>
          <p:cNvCxnSpPr>
            <a:endCxn id="1306" idx="1"/>
          </p:cNvCxnSpPr>
          <p:nvPr/>
        </p:nvCxnSpPr>
        <p:spPr>
          <a:xfrm flipH="1" rot="10800000">
            <a:off x="4420337" y="3073824"/>
            <a:ext cx="3321900" cy="216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0" name="Google Shape;1310;p112"/>
          <p:cNvCxnSpPr>
            <a:endCxn id="1306" idx="1"/>
          </p:cNvCxnSpPr>
          <p:nvPr/>
        </p:nvCxnSpPr>
        <p:spPr>
          <a:xfrm flipH="1" rot="10800000">
            <a:off x="4420337" y="3073824"/>
            <a:ext cx="3321900" cy="550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1" name="Google Shape;1311;p112"/>
          <p:cNvCxnSpPr>
            <a:endCxn id="1306" idx="1"/>
          </p:cNvCxnSpPr>
          <p:nvPr/>
        </p:nvCxnSpPr>
        <p:spPr>
          <a:xfrm flipH="1" rot="10800000">
            <a:off x="4420337" y="3073824"/>
            <a:ext cx="3321900" cy="217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2" name="Google Shape;1312;p112"/>
          <p:cNvCxnSpPr>
            <a:endCxn id="1306" idx="1"/>
          </p:cNvCxnSpPr>
          <p:nvPr/>
        </p:nvCxnSpPr>
        <p:spPr>
          <a:xfrm flipH="1" rot="10800000">
            <a:off x="4420337" y="3073824"/>
            <a:ext cx="3321900" cy="2447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3" name="Google Shape;1313;p112"/>
          <p:cNvCxnSpPr>
            <a:endCxn id="1307" idx="1"/>
          </p:cNvCxnSpPr>
          <p:nvPr/>
        </p:nvCxnSpPr>
        <p:spPr>
          <a:xfrm>
            <a:off x="4420337" y="2659062"/>
            <a:ext cx="3321900" cy="22908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4" name="Google Shape;1314;p112"/>
          <p:cNvCxnSpPr>
            <a:endCxn id="1307" idx="1"/>
          </p:cNvCxnSpPr>
          <p:nvPr/>
        </p:nvCxnSpPr>
        <p:spPr>
          <a:xfrm>
            <a:off x="4420337" y="2963862"/>
            <a:ext cx="3321900" cy="19860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5" name="Google Shape;1315;p112"/>
          <p:cNvCxnSpPr>
            <a:endCxn id="1307" idx="1"/>
          </p:cNvCxnSpPr>
          <p:nvPr/>
        </p:nvCxnSpPr>
        <p:spPr>
          <a:xfrm>
            <a:off x="4420337" y="4949862"/>
            <a:ext cx="3321900" cy="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6" name="Google Shape;1316;p112"/>
          <p:cNvCxnSpPr>
            <a:endCxn id="1307" idx="1"/>
          </p:cNvCxnSpPr>
          <p:nvPr/>
        </p:nvCxnSpPr>
        <p:spPr>
          <a:xfrm flipH="1" rot="10800000">
            <a:off x="4420337" y="4949862"/>
            <a:ext cx="3321900" cy="9096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7" name="Google Shape;1317;p112"/>
          <p:cNvCxnSpPr/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8" name="Google Shape;1318;p112"/>
          <p:cNvCxnSpPr/>
          <p:nvPr/>
        </p:nvCxnSpPr>
        <p:spPr>
          <a:xfrm flipH="1" rot="10800000">
            <a:off x="4420264" y="3073824"/>
            <a:ext cx="3321973" cy="21628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19" name="Google Shape;1319;p112"/>
          <p:cNvCxnSpPr/>
          <p:nvPr/>
        </p:nvCxnSpPr>
        <p:spPr>
          <a:xfrm flipH="1" rot="10800000">
            <a:off x="4420264" y="3073824"/>
            <a:ext cx="3321973" cy="55081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0" name="Google Shape;1320;p112"/>
          <p:cNvCxnSpPr/>
          <p:nvPr/>
        </p:nvCxnSpPr>
        <p:spPr>
          <a:xfrm flipH="1" rot="10800000">
            <a:off x="4420264" y="3073824"/>
            <a:ext cx="3321973" cy="2178851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1" name="Google Shape;1321;p112"/>
          <p:cNvCxnSpPr/>
          <p:nvPr/>
        </p:nvCxnSpPr>
        <p:spPr>
          <a:xfrm flipH="1" rot="10800000">
            <a:off x="4420264" y="3073824"/>
            <a:ext cx="3321973" cy="244753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2" name="Google Shape;1322;p112"/>
          <p:cNvCxnSpPr/>
          <p:nvPr/>
        </p:nvCxnSpPr>
        <p:spPr>
          <a:xfrm>
            <a:off x="4420264" y="2659062"/>
            <a:ext cx="3321973" cy="4147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3" name="Google Shape;1323;p112"/>
          <p:cNvCxnSpPr/>
          <p:nvPr/>
        </p:nvCxnSpPr>
        <p:spPr>
          <a:xfrm>
            <a:off x="4420264" y="2963862"/>
            <a:ext cx="3321973" cy="1099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4" name="Google Shape;1324;p112"/>
          <p:cNvCxnSpPr/>
          <p:nvPr/>
        </p:nvCxnSpPr>
        <p:spPr>
          <a:xfrm flipH="1" rot="10800000">
            <a:off x="4420264" y="3073824"/>
            <a:ext cx="3321973" cy="27856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5" name="Google Shape;1325;p112"/>
          <p:cNvCxnSpPr/>
          <p:nvPr/>
        </p:nvCxnSpPr>
        <p:spPr>
          <a:xfrm flipH="1" rot="10800000">
            <a:off x="4420264" y="3073824"/>
            <a:ext cx="3321973" cy="914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6" name="Google Shape;1326;p112"/>
          <p:cNvCxnSpPr/>
          <p:nvPr/>
        </p:nvCxnSpPr>
        <p:spPr>
          <a:xfrm flipH="1" rot="10800000">
            <a:off x="4446777" y="3073824"/>
            <a:ext cx="3295460" cy="1871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7" name="Google Shape;1327;p112"/>
          <p:cNvCxnSpPr/>
          <p:nvPr/>
        </p:nvCxnSpPr>
        <p:spPr>
          <a:xfrm flipH="1" rot="10800000">
            <a:off x="4420264" y="3073824"/>
            <a:ext cx="3321973" cy="1490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8" name="Google Shape;1328;p112"/>
          <p:cNvCxnSpPr/>
          <p:nvPr/>
        </p:nvCxnSpPr>
        <p:spPr>
          <a:xfrm flipH="1" rot="10800000">
            <a:off x="4420264" y="3073824"/>
            <a:ext cx="3321973" cy="11854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29" name="Google Shape;1329;p112"/>
          <p:cNvCxnSpPr>
            <a:endCxn id="1307" idx="1"/>
          </p:cNvCxnSpPr>
          <p:nvPr/>
        </p:nvCxnSpPr>
        <p:spPr>
          <a:xfrm>
            <a:off x="4420337" y="2354262"/>
            <a:ext cx="3321900" cy="2595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0" name="Google Shape;1330;p112"/>
          <p:cNvCxnSpPr>
            <a:endCxn id="1307" idx="1"/>
          </p:cNvCxnSpPr>
          <p:nvPr/>
        </p:nvCxnSpPr>
        <p:spPr>
          <a:xfrm>
            <a:off x="4420337" y="3289962"/>
            <a:ext cx="3321900" cy="16599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1" name="Google Shape;1331;p112"/>
          <p:cNvCxnSpPr>
            <a:endCxn id="1307" idx="1"/>
          </p:cNvCxnSpPr>
          <p:nvPr/>
        </p:nvCxnSpPr>
        <p:spPr>
          <a:xfrm>
            <a:off x="4446737" y="3624762"/>
            <a:ext cx="3295500" cy="13251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2" name="Google Shape;1332;p112"/>
          <p:cNvCxnSpPr>
            <a:endCxn id="1307" idx="1"/>
          </p:cNvCxnSpPr>
          <p:nvPr/>
        </p:nvCxnSpPr>
        <p:spPr>
          <a:xfrm>
            <a:off x="4420337" y="3988362"/>
            <a:ext cx="3321900" cy="96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3" name="Google Shape;1333;p112"/>
          <p:cNvCxnSpPr>
            <a:endCxn id="1307" idx="1"/>
          </p:cNvCxnSpPr>
          <p:nvPr/>
        </p:nvCxnSpPr>
        <p:spPr>
          <a:xfrm>
            <a:off x="4420337" y="4259262"/>
            <a:ext cx="3321900" cy="690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4" name="Google Shape;1334;p112"/>
          <p:cNvCxnSpPr>
            <a:endCxn id="1307" idx="1"/>
          </p:cNvCxnSpPr>
          <p:nvPr/>
        </p:nvCxnSpPr>
        <p:spPr>
          <a:xfrm>
            <a:off x="4420337" y="4564062"/>
            <a:ext cx="3321900" cy="3858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5" name="Google Shape;1335;p112"/>
          <p:cNvCxnSpPr>
            <a:endCxn id="1307" idx="1"/>
          </p:cNvCxnSpPr>
          <p:nvPr/>
        </p:nvCxnSpPr>
        <p:spPr>
          <a:xfrm flipH="1" rot="10800000">
            <a:off x="4420337" y="4949862"/>
            <a:ext cx="3321900" cy="3027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6" name="Google Shape;1336;p112"/>
          <p:cNvCxnSpPr>
            <a:endCxn id="1307" idx="1"/>
          </p:cNvCxnSpPr>
          <p:nvPr/>
        </p:nvCxnSpPr>
        <p:spPr>
          <a:xfrm flipH="1" rot="10800000">
            <a:off x="4420337" y="4949862"/>
            <a:ext cx="3321900" cy="57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337" name="Google Shape;1337;p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4324" y="2201862"/>
            <a:ext cx="331313" cy="38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8" name="Google Shape;1338;p112"/>
          <p:cNvSpPr/>
          <p:nvPr/>
        </p:nvSpPr>
        <p:spPr>
          <a:xfrm>
            <a:off x="4084637" y="24304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9" name="Google Shape;1339;p112"/>
          <p:cNvSpPr/>
          <p:nvPr/>
        </p:nvSpPr>
        <p:spPr>
          <a:xfrm>
            <a:off x="4084637" y="28114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40" name="Google Shape;1340;p112"/>
          <p:cNvSpPr/>
          <p:nvPr/>
        </p:nvSpPr>
        <p:spPr>
          <a:xfrm>
            <a:off x="4084637" y="47164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41" name="Google Shape;1341;p112"/>
          <p:cNvSpPr/>
          <p:nvPr/>
        </p:nvSpPr>
        <p:spPr>
          <a:xfrm>
            <a:off x="4084637" y="5707062"/>
            <a:ext cx="381000" cy="381000"/>
          </a:xfrm>
          <a:prstGeom prst="ellipse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42" name="Google Shape;1342;p112"/>
          <p:cNvSpPr txBox="1"/>
          <p:nvPr/>
        </p:nvSpPr>
        <p:spPr>
          <a:xfrm>
            <a:off x="9113837" y="2659062"/>
            <a:ext cx="1034579" cy="849463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.92</a:t>
            </a:r>
            <a:endParaRPr/>
          </a:p>
        </p:txBody>
      </p:sp>
      <p:sp>
        <p:nvSpPr>
          <p:cNvPr id="1343" name="Google Shape;1343;p112"/>
          <p:cNvSpPr txBox="1"/>
          <p:nvPr/>
        </p:nvSpPr>
        <p:spPr>
          <a:xfrm>
            <a:off x="9113837" y="4487862"/>
            <a:ext cx="1034579" cy="849463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.51</a:t>
            </a:r>
            <a:endParaRPr/>
          </a:p>
        </p:txBody>
      </p:sp>
      <p:sp>
        <p:nvSpPr>
          <p:cNvPr id="1344" name="Google Shape;1344;p112"/>
          <p:cNvSpPr/>
          <p:nvPr/>
        </p:nvSpPr>
        <p:spPr>
          <a:xfrm>
            <a:off x="9113837" y="4335462"/>
            <a:ext cx="1088019" cy="1088019"/>
          </a:xfrm>
          <a:prstGeom prst="ellipse">
            <a:avLst/>
          </a:prstGeom>
          <a:noFill/>
          <a:ln cap="flat" cmpd="sng" w="38100">
            <a:solidFill>
              <a:srgbClr val="92D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8" name="Shape 1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" name="Google Shape;1349;p113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 connected layer</a:t>
            </a:r>
            <a:endParaRPr/>
          </a:p>
        </p:txBody>
      </p:sp>
      <p:sp>
        <p:nvSpPr>
          <p:cNvPr id="1350" name="Google Shape;1350;p113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Future values vote on X or O</a:t>
            </a:r>
            <a:endParaRPr/>
          </a:p>
        </p:txBody>
      </p:sp>
      <p:sp>
        <p:nvSpPr>
          <p:cNvPr id="1351" name="Google Shape;1351;p113"/>
          <p:cNvSpPr/>
          <p:nvPr/>
        </p:nvSpPr>
        <p:spPr>
          <a:xfrm>
            <a:off x="7742237" y="2497524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52" name="Google Shape;1352;p113"/>
          <p:cNvSpPr/>
          <p:nvPr/>
        </p:nvSpPr>
        <p:spPr>
          <a:xfrm>
            <a:off x="7742237" y="4373562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353" name="Google Shape;1353;p113"/>
          <p:cNvCxnSpPr>
            <a:endCxn id="1351" idx="1"/>
          </p:cNvCxnSpPr>
          <p:nvPr/>
        </p:nvCxnSpPr>
        <p:spPr>
          <a:xfrm>
            <a:off x="4446737" y="2349324"/>
            <a:ext cx="3295500" cy="7197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4" name="Google Shape;1354;p113"/>
          <p:cNvCxnSpPr>
            <a:endCxn id="1351" idx="1"/>
          </p:cNvCxnSpPr>
          <p:nvPr/>
        </p:nvCxnSpPr>
        <p:spPr>
          <a:xfrm flipH="1" rot="10800000">
            <a:off x="4420337" y="3069024"/>
            <a:ext cx="3321900" cy="2163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5" name="Google Shape;1355;p113"/>
          <p:cNvCxnSpPr>
            <a:endCxn id="1351" idx="1"/>
          </p:cNvCxnSpPr>
          <p:nvPr/>
        </p:nvCxnSpPr>
        <p:spPr>
          <a:xfrm flipH="1" rot="10800000">
            <a:off x="4420337" y="3069024"/>
            <a:ext cx="3321900" cy="5508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6" name="Google Shape;1356;p113"/>
          <p:cNvCxnSpPr>
            <a:endCxn id="1351" idx="1"/>
          </p:cNvCxnSpPr>
          <p:nvPr/>
        </p:nvCxnSpPr>
        <p:spPr>
          <a:xfrm flipH="1" rot="10800000">
            <a:off x="4420337" y="3069024"/>
            <a:ext cx="3321900" cy="21789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7" name="Google Shape;1357;p113"/>
          <p:cNvCxnSpPr>
            <a:endCxn id="1351" idx="1"/>
          </p:cNvCxnSpPr>
          <p:nvPr/>
        </p:nvCxnSpPr>
        <p:spPr>
          <a:xfrm flipH="1" rot="10800000">
            <a:off x="4420337" y="3069024"/>
            <a:ext cx="3321900" cy="244740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8" name="Google Shape;1358;p113"/>
          <p:cNvCxnSpPr>
            <a:endCxn id="1352" idx="1"/>
          </p:cNvCxnSpPr>
          <p:nvPr/>
        </p:nvCxnSpPr>
        <p:spPr>
          <a:xfrm>
            <a:off x="4420337" y="2654262"/>
            <a:ext cx="3321900" cy="22908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59" name="Google Shape;1359;p113"/>
          <p:cNvCxnSpPr>
            <a:endCxn id="1352" idx="1"/>
          </p:cNvCxnSpPr>
          <p:nvPr/>
        </p:nvCxnSpPr>
        <p:spPr>
          <a:xfrm>
            <a:off x="4420337" y="2959062"/>
            <a:ext cx="3321900" cy="19860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0" name="Google Shape;1360;p113"/>
          <p:cNvCxnSpPr>
            <a:endCxn id="1352" idx="1"/>
          </p:cNvCxnSpPr>
          <p:nvPr/>
        </p:nvCxnSpPr>
        <p:spPr>
          <a:xfrm>
            <a:off x="4420337" y="4945062"/>
            <a:ext cx="3321900" cy="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1" name="Google Shape;1361;p113"/>
          <p:cNvCxnSpPr>
            <a:endCxn id="1352" idx="1"/>
          </p:cNvCxnSpPr>
          <p:nvPr/>
        </p:nvCxnSpPr>
        <p:spPr>
          <a:xfrm flipH="1" rot="10800000">
            <a:off x="4420337" y="4945062"/>
            <a:ext cx="3321900" cy="909600"/>
          </a:xfrm>
          <a:prstGeom prst="straightConnector1">
            <a:avLst/>
          </a:prstGeom>
          <a:noFill/>
          <a:ln cap="flat" cmpd="sng" w="38100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2" name="Google Shape;1362;p113"/>
          <p:cNvCxnSpPr/>
          <p:nvPr/>
        </p:nvCxnSpPr>
        <p:spPr>
          <a:xfrm>
            <a:off x="4446777" y="2354262"/>
            <a:ext cx="3295460" cy="719562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3" name="Google Shape;1363;p113"/>
          <p:cNvCxnSpPr/>
          <p:nvPr/>
        </p:nvCxnSpPr>
        <p:spPr>
          <a:xfrm flipH="1" rot="10800000">
            <a:off x="4420264" y="3073824"/>
            <a:ext cx="3321973" cy="21628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4" name="Google Shape;1364;p113"/>
          <p:cNvCxnSpPr/>
          <p:nvPr/>
        </p:nvCxnSpPr>
        <p:spPr>
          <a:xfrm flipH="1" rot="10800000">
            <a:off x="4420264" y="3073824"/>
            <a:ext cx="3321973" cy="55081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5" name="Google Shape;1365;p113"/>
          <p:cNvCxnSpPr/>
          <p:nvPr/>
        </p:nvCxnSpPr>
        <p:spPr>
          <a:xfrm flipH="1" rot="10800000">
            <a:off x="4420264" y="3073824"/>
            <a:ext cx="3321973" cy="2178851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6" name="Google Shape;1366;p113"/>
          <p:cNvCxnSpPr/>
          <p:nvPr/>
        </p:nvCxnSpPr>
        <p:spPr>
          <a:xfrm flipH="1" rot="10800000">
            <a:off x="4420264" y="3073824"/>
            <a:ext cx="3321973" cy="2447538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7" name="Google Shape;1367;p113"/>
          <p:cNvCxnSpPr/>
          <p:nvPr/>
        </p:nvCxnSpPr>
        <p:spPr>
          <a:xfrm>
            <a:off x="4420264" y="2659062"/>
            <a:ext cx="3321973" cy="4147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8" name="Google Shape;1368;p113"/>
          <p:cNvCxnSpPr/>
          <p:nvPr/>
        </p:nvCxnSpPr>
        <p:spPr>
          <a:xfrm>
            <a:off x="4420264" y="2963862"/>
            <a:ext cx="3321973" cy="109962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69" name="Google Shape;1369;p113"/>
          <p:cNvCxnSpPr/>
          <p:nvPr/>
        </p:nvCxnSpPr>
        <p:spPr>
          <a:xfrm flipH="1" rot="10800000">
            <a:off x="4420264" y="3073824"/>
            <a:ext cx="3321973" cy="27856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0" name="Google Shape;1370;p113"/>
          <p:cNvCxnSpPr/>
          <p:nvPr/>
        </p:nvCxnSpPr>
        <p:spPr>
          <a:xfrm flipH="1" rot="10800000">
            <a:off x="4420264" y="3073824"/>
            <a:ext cx="3321973" cy="9144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1" name="Google Shape;1371;p113"/>
          <p:cNvCxnSpPr/>
          <p:nvPr/>
        </p:nvCxnSpPr>
        <p:spPr>
          <a:xfrm flipH="1" rot="10800000">
            <a:off x="4446777" y="3073824"/>
            <a:ext cx="3295460" cy="1871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2" name="Google Shape;1372;p113"/>
          <p:cNvCxnSpPr/>
          <p:nvPr/>
        </p:nvCxnSpPr>
        <p:spPr>
          <a:xfrm flipH="1" rot="10800000">
            <a:off x="4420264" y="3073824"/>
            <a:ext cx="3321973" cy="14902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3" name="Google Shape;1373;p113"/>
          <p:cNvCxnSpPr/>
          <p:nvPr/>
        </p:nvCxnSpPr>
        <p:spPr>
          <a:xfrm flipH="1" rot="10800000">
            <a:off x="4420264" y="3073824"/>
            <a:ext cx="3321973" cy="1185438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4" name="Google Shape;1374;p113"/>
          <p:cNvCxnSpPr>
            <a:endCxn id="1352" idx="1"/>
          </p:cNvCxnSpPr>
          <p:nvPr/>
        </p:nvCxnSpPr>
        <p:spPr>
          <a:xfrm>
            <a:off x="4420337" y="2349462"/>
            <a:ext cx="3321900" cy="2595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5" name="Google Shape;1375;p113"/>
          <p:cNvCxnSpPr>
            <a:endCxn id="1352" idx="1"/>
          </p:cNvCxnSpPr>
          <p:nvPr/>
        </p:nvCxnSpPr>
        <p:spPr>
          <a:xfrm>
            <a:off x="4420337" y="3285162"/>
            <a:ext cx="3321900" cy="16599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6" name="Google Shape;1376;p113"/>
          <p:cNvCxnSpPr>
            <a:endCxn id="1352" idx="1"/>
          </p:cNvCxnSpPr>
          <p:nvPr/>
        </p:nvCxnSpPr>
        <p:spPr>
          <a:xfrm>
            <a:off x="4446737" y="3619962"/>
            <a:ext cx="3295500" cy="13251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7" name="Google Shape;1377;p113"/>
          <p:cNvCxnSpPr>
            <a:endCxn id="1352" idx="1"/>
          </p:cNvCxnSpPr>
          <p:nvPr/>
        </p:nvCxnSpPr>
        <p:spPr>
          <a:xfrm>
            <a:off x="4420337" y="3983562"/>
            <a:ext cx="3321900" cy="96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8" name="Google Shape;1378;p113"/>
          <p:cNvCxnSpPr>
            <a:endCxn id="1352" idx="1"/>
          </p:cNvCxnSpPr>
          <p:nvPr/>
        </p:nvCxnSpPr>
        <p:spPr>
          <a:xfrm>
            <a:off x="4420337" y="4254462"/>
            <a:ext cx="3321900" cy="6906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79" name="Google Shape;1379;p113"/>
          <p:cNvCxnSpPr>
            <a:endCxn id="1352" idx="1"/>
          </p:cNvCxnSpPr>
          <p:nvPr/>
        </p:nvCxnSpPr>
        <p:spPr>
          <a:xfrm>
            <a:off x="4420337" y="4559262"/>
            <a:ext cx="3321900" cy="3858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0" name="Google Shape;1380;p113"/>
          <p:cNvCxnSpPr>
            <a:endCxn id="1352" idx="1"/>
          </p:cNvCxnSpPr>
          <p:nvPr/>
        </p:nvCxnSpPr>
        <p:spPr>
          <a:xfrm flipH="1" rot="10800000">
            <a:off x="4420337" y="4945062"/>
            <a:ext cx="3321900" cy="3027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81" name="Google Shape;1381;p113"/>
          <p:cNvCxnSpPr>
            <a:endCxn id="1352" idx="1"/>
          </p:cNvCxnSpPr>
          <p:nvPr/>
        </p:nvCxnSpPr>
        <p:spPr>
          <a:xfrm flipH="1" rot="10800000">
            <a:off x="4420337" y="4945062"/>
            <a:ext cx="3321900" cy="571500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382" name="Google Shape;1382;p1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4324" y="2197062"/>
            <a:ext cx="331313" cy="3841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3" name="Google Shape;1383;p113"/>
          <p:cNvSpPr txBox="1"/>
          <p:nvPr/>
        </p:nvSpPr>
        <p:spPr>
          <a:xfrm>
            <a:off x="9113837" y="2659062"/>
            <a:ext cx="1034579" cy="849463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.92</a:t>
            </a:r>
            <a:endParaRPr/>
          </a:p>
        </p:txBody>
      </p:sp>
      <p:sp>
        <p:nvSpPr>
          <p:cNvPr id="1384" name="Google Shape;1384;p113"/>
          <p:cNvSpPr/>
          <p:nvPr/>
        </p:nvSpPr>
        <p:spPr>
          <a:xfrm>
            <a:off x="7648695" y="2375482"/>
            <a:ext cx="1388942" cy="1388942"/>
          </a:xfrm>
          <a:prstGeom prst="ellipse">
            <a:avLst/>
          </a:prstGeom>
          <a:noFill/>
          <a:ln cap="flat" cmpd="sng" w="76200">
            <a:solidFill>
              <a:srgbClr val="002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85" name="Google Shape;1385;p113"/>
          <p:cNvSpPr txBox="1"/>
          <p:nvPr/>
        </p:nvSpPr>
        <p:spPr>
          <a:xfrm>
            <a:off x="9113837" y="4487862"/>
            <a:ext cx="1034579" cy="849463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.51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9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114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 connected layer</a:t>
            </a:r>
            <a:endParaRPr/>
          </a:p>
        </p:txBody>
      </p:sp>
      <p:sp>
        <p:nvSpPr>
          <p:cNvPr id="1391" name="Google Shape;1391;p114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list of feature values becomes a list of votes.</a:t>
            </a:r>
            <a:endParaRPr/>
          </a:p>
        </p:txBody>
      </p:sp>
      <p:sp>
        <p:nvSpPr>
          <p:cNvPr id="1392" name="Google Shape;1392;p114"/>
          <p:cNvSpPr/>
          <p:nvPr/>
        </p:nvSpPr>
        <p:spPr>
          <a:xfrm>
            <a:off x="5151437" y="2150074"/>
            <a:ext cx="2047484" cy="3944625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3" name="Google Shape;1393;p114"/>
          <p:cNvSpPr/>
          <p:nvPr/>
        </p:nvSpPr>
        <p:spPr>
          <a:xfrm>
            <a:off x="7742237" y="2497524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94" name="Google Shape;1394;p114"/>
          <p:cNvSpPr/>
          <p:nvPr/>
        </p:nvSpPr>
        <p:spPr>
          <a:xfrm>
            <a:off x="7742237" y="4373562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95" name="Google Shape;1395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4324" y="2197062"/>
            <a:ext cx="331313" cy="3841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6" name="Google Shape;1396;p114"/>
          <p:cNvGrpSpPr/>
          <p:nvPr/>
        </p:nvGrpSpPr>
        <p:grpSpPr>
          <a:xfrm>
            <a:off x="5684837" y="3268662"/>
            <a:ext cx="1066800" cy="1371600"/>
            <a:chOff x="5684837" y="3268662"/>
            <a:chExt cx="1066800" cy="1371600"/>
          </a:xfrm>
        </p:grpSpPr>
        <p:sp>
          <p:nvSpPr>
            <p:cNvPr id="1397" name="Google Shape;1397;p114"/>
            <p:cNvSpPr/>
            <p:nvPr/>
          </p:nvSpPr>
          <p:spPr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398" name="Google Shape;1398;p114"/>
            <p:cNvCxnSpPr>
              <a:stCxn id="1399" idx="6"/>
              <a:endCxn id="1400" idx="2"/>
            </p:cNvCxnSpPr>
            <p:nvPr/>
          </p:nvCxnSpPr>
          <p:spPr>
            <a:xfrm>
              <a:off x="5837237" y="3344862"/>
              <a:ext cx="762000" cy="3810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1" name="Google Shape;1401;p114"/>
            <p:cNvCxnSpPr>
              <a:stCxn id="1402" idx="6"/>
              <a:endCxn id="1400" idx="2"/>
            </p:cNvCxnSpPr>
            <p:nvPr/>
          </p:nvCxnSpPr>
          <p:spPr>
            <a:xfrm flipH="1" rot="10800000">
              <a:off x="5837237" y="3725862"/>
              <a:ext cx="762000" cy="228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3" name="Google Shape;1403;p114"/>
            <p:cNvCxnSpPr>
              <a:stCxn id="1402" idx="6"/>
              <a:endCxn id="1404" idx="2"/>
            </p:cNvCxnSpPr>
            <p:nvPr/>
          </p:nvCxnSpPr>
          <p:spPr>
            <a:xfrm>
              <a:off x="5837237" y="3954462"/>
              <a:ext cx="762000" cy="2286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5" name="Google Shape;1405;p114"/>
            <p:cNvCxnSpPr>
              <a:endCxn id="1404" idx="2"/>
            </p:cNvCxnSpPr>
            <p:nvPr/>
          </p:nvCxnSpPr>
          <p:spPr>
            <a:xfrm flipH="1" rot="10800000">
              <a:off x="5837237" y="4183062"/>
              <a:ext cx="762000" cy="37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6" name="Google Shape;1406;p114"/>
            <p:cNvCxnSpPr>
              <a:stCxn id="1399" idx="6"/>
              <a:endCxn id="1404" idx="2"/>
            </p:cNvCxnSpPr>
            <p:nvPr/>
          </p:nvCxnSpPr>
          <p:spPr>
            <a:xfrm>
              <a:off x="5837237" y="3344862"/>
              <a:ext cx="762000" cy="838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7" name="Google Shape;1407;p114"/>
            <p:cNvCxnSpPr>
              <a:stCxn id="1408" idx="6"/>
              <a:endCxn id="1400" idx="2"/>
            </p:cNvCxnSpPr>
            <p:nvPr/>
          </p:nvCxnSpPr>
          <p:spPr>
            <a:xfrm flipH="1" rot="10800000">
              <a:off x="5837237" y="3725862"/>
              <a:ext cx="762000" cy="838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99" name="Google Shape;1399;p114"/>
            <p:cNvSpPr/>
            <p:nvPr/>
          </p:nvSpPr>
          <p:spPr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2" name="Google Shape;1402;p114"/>
            <p:cNvSpPr/>
            <p:nvPr/>
          </p:nvSpPr>
          <p:spPr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8" name="Google Shape;1408;p114"/>
            <p:cNvSpPr/>
            <p:nvPr/>
          </p:nvSpPr>
          <p:spPr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4" name="Google Shape;1404;p114"/>
            <p:cNvSpPr/>
            <p:nvPr/>
          </p:nvSpPr>
          <p:spPr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0" name="Google Shape;1400;p114"/>
            <p:cNvSpPr/>
            <p:nvPr/>
          </p:nvSpPr>
          <p:spPr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09" name="Google Shape;1409;p114"/>
            <p:cNvSpPr/>
            <p:nvPr/>
          </p:nvSpPr>
          <p:spPr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410" name="Google Shape;1410;p114"/>
            <p:cNvCxnSpPr>
              <a:stCxn id="1397" idx="6"/>
              <a:endCxn id="1404" idx="2"/>
            </p:cNvCxnSpPr>
            <p:nvPr/>
          </p:nvCxnSpPr>
          <p:spPr>
            <a:xfrm flipH="1" rot="10800000">
              <a:off x="5837237" y="4183062"/>
              <a:ext cx="762000" cy="7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1" name="Google Shape;1411;p114"/>
            <p:cNvCxnSpPr>
              <a:stCxn id="1397" idx="6"/>
              <a:endCxn id="1400" idx="2"/>
            </p:cNvCxnSpPr>
            <p:nvPr/>
          </p:nvCxnSpPr>
          <p:spPr>
            <a:xfrm flipH="1" rot="10800000">
              <a:off x="5837237" y="3725862"/>
              <a:ext cx="762000" cy="533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2" name="Google Shape;1412;p114"/>
            <p:cNvCxnSpPr>
              <a:stCxn id="1409" idx="6"/>
              <a:endCxn id="1400" idx="2"/>
            </p:cNvCxnSpPr>
            <p:nvPr/>
          </p:nvCxnSpPr>
          <p:spPr>
            <a:xfrm>
              <a:off x="5837237" y="3649662"/>
              <a:ext cx="762000" cy="762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3" name="Google Shape;1413;p114"/>
            <p:cNvCxnSpPr>
              <a:stCxn id="1409" idx="6"/>
              <a:endCxn id="1404" idx="2"/>
            </p:cNvCxnSpPr>
            <p:nvPr/>
          </p:nvCxnSpPr>
          <p:spPr>
            <a:xfrm>
              <a:off x="5837237" y="3649662"/>
              <a:ext cx="762000" cy="53340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115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Fully connected layer</a:t>
            </a:r>
            <a:endParaRPr/>
          </a:p>
        </p:txBody>
      </p:sp>
      <p:sp>
        <p:nvSpPr>
          <p:cNvPr id="1419" name="Google Shape;1419;p115"/>
          <p:cNvSpPr txBox="1"/>
          <p:nvPr>
            <p:ph idx="1" type="body"/>
          </p:nvPr>
        </p:nvSpPr>
        <p:spPr>
          <a:xfrm>
            <a:off x="274638" y="1212850"/>
            <a:ext cx="118872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</a:pPr>
            <a:r>
              <a:rPr b="0" i="0" lang="en-US" sz="4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These can also be stacked. </a:t>
            </a:r>
            <a:endParaRPr/>
          </a:p>
        </p:txBody>
      </p:sp>
      <p:sp>
        <p:nvSpPr>
          <p:cNvPr id="1420" name="Google Shape;1420;p115"/>
          <p:cNvSpPr/>
          <p:nvPr/>
        </p:nvSpPr>
        <p:spPr>
          <a:xfrm>
            <a:off x="5456237" y="2430462"/>
            <a:ext cx="1371600" cy="3276601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1" name="Google Shape;1421;p115"/>
          <p:cNvSpPr/>
          <p:nvPr/>
        </p:nvSpPr>
        <p:spPr>
          <a:xfrm>
            <a:off x="9266237" y="2497524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22" name="Google Shape;1422;p115"/>
          <p:cNvSpPr/>
          <p:nvPr/>
        </p:nvSpPr>
        <p:spPr>
          <a:xfrm>
            <a:off x="9266237" y="4373562"/>
            <a:ext cx="1143000" cy="1143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000">
                <a:solidFill>
                  <a:srgbClr val="282828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423" name="Google Shape;1423;p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13037" y="2197062"/>
            <a:ext cx="331313" cy="3841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4" name="Google Shape;1424;p115"/>
          <p:cNvGrpSpPr/>
          <p:nvPr/>
        </p:nvGrpSpPr>
        <p:grpSpPr>
          <a:xfrm>
            <a:off x="5892271" y="3566786"/>
            <a:ext cx="651933" cy="838200"/>
            <a:chOff x="5684837" y="3268662"/>
            <a:chExt cx="1066800" cy="1371600"/>
          </a:xfrm>
        </p:grpSpPr>
        <p:sp>
          <p:nvSpPr>
            <p:cNvPr id="1425" name="Google Shape;1425;p115"/>
            <p:cNvSpPr/>
            <p:nvPr/>
          </p:nvSpPr>
          <p:spPr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426" name="Google Shape;1426;p115"/>
            <p:cNvCxnSpPr>
              <a:stCxn id="1427" idx="6"/>
              <a:endCxn id="1428" idx="2"/>
            </p:cNvCxnSpPr>
            <p:nvPr/>
          </p:nvCxnSpPr>
          <p:spPr>
            <a:xfrm>
              <a:off x="5837237" y="3344862"/>
              <a:ext cx="762000" cy="3810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9" name="Google Shape;1429;p115"/>
            <p:cNvCxnSpPr>
              <a:stCxn id="1430" idx="6"/>
              <a:endCxn id="1428" idx="2"/>
            </p:cNvCxnSpPr>
            <p:nvPr/>
          </p:nvCxnSpPr>
          <p:spPr>
            <a:xfrm flipH="1" rot="10800000">
              <a:off x="5837237" y="3725862"/>
              <a:ext cx="762000" cy="2286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1" name="Google Shape;1431;p115"/>
            <p:cNvCxnSpPr>
              <a:stCxn id="1430" idx="6"/>
              <a:endCxn id="1432" idx="2"/>
            </p:cNvCxnSpPr>
            <p:nvPr/>
          </p:nvCxnSpPr>
          <p:spPr>
            <a:xfrm>
              <a:off x="5837237" y="3954462"/>
              <a:ext cx="762000" cy="2286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3" name="Google Shape;1433;p115"/>
            <p:cNvCxnSpPr>
              <a:endCxn id="1432" idx="2"/>
            </p:cNvCxnSpPr>
            <p:nvPr/>
          </p:nvCxnSpPr>
          <p:spPr>
            <a:xfrm flipH="1" rot="10800000">
              <a:off x="5837237" y="4183062"/>
              <a:ext cx="762000" cy="375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4" name="Google Shape;1434;p115"/>
            <p:cNvCxnSpPr>
              <a:stCxn id="1427" idx="6"/>
              <a:endCxn id="1432" idx="2"/>
            </p:cNvCxnSpPr>
            <p:nvPr/>
          </p:nvCxnSpPr>
          <p:spPr>
            <a:xfrm>
              <a:off x="5837237" y="3344862"/>
              <a:ext cx="762000" cy="838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5" name="Google Shape;1435;p115"/>
            <p:cNvCxnSpPr>
              <a:stCxn id="1436" idx="6"/>
              <a:endCxn id="1428" idx="2"/>
            </p:cNvCxnSpPr>
            <p:nvPr/>
          </p:nvCxnSpPr>
          <p:spPr>
            <a:xfrm flipH="1" rot="10800000">
              <a:off x="5837237" y="3725862"/>
              <a:ext cx="762000" cy="838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27" name="Google Shape;1427;p115"/>
            <p:cNvSpPr/>
            <p:nvPr/>
          </p:nvSpPr>
          <p:spPr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0" name="Google Shape;1430;p115"/>
            <p:cNvSpPr/>
            <p:nvPr/>
          </p:nvSpPr>
          <p:spPr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6" name="Google Shape;1436;p115"/>
            <p:cNvSpPr/>
            <p:nvPr/>
          </p:nvSpPr>
          <p:spPr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2" name="Google Shape;1432;p115"/>
            <p:cNvSpPr/>
            <p:nvPr/>
          </p:nvSpPr>
          <p:spPr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28" name="Google Shape;1428;p115"/>
            <p:cNvSpPr/>
            <p:nvPr/>
          </p:nvSpPr>
          <p:spPr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37" name="Google Shape;1437;p115"/>
            <p:cNvSpPr/>
            <p:nvPr/>
          </p:nvSpPr>
          <p:spPr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438" name="Google Shape;1438;p115"/>
            <p:cNvCxnSpPr>
              <a:stCxn id="1425" idx="6"/>
              <a:endCxn id="1432" idx="2"/>
            </p:cNvCxnSpPr>
            <p:nvPr/>
          </p:nvCxnSpPr>
          <p:spPr>
            <a:xfrm flipH="1" rot="10800000">
              <a:off x="5837237" y="41830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9" name="Google Shape;1439;p115"/>
            <p:cNvCxnSpPr>
              <a:stCxn id="1425" idx="6"/>
              <a:endCxn id="1428" idx="2"/>
            </p:cNvCxnSpPr>
            <p:nvPr/>
          </p:nvCxnSpPr>
          <p:spPr>
            <a:xfrm flipH="1" rot="10800000">
              <a:off x="5837237" y="3725862"/>
              <a:ext cx="762000" cy="5334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0" name="Google Shape;1440;p115"/>
            <p:cNvCxnSpPr>
              <a:stCxn id="1437" idx="6"/>
              <a:endCxn id="1428" idx="2"/>
            </p:cNvCxnSpPr>
            <p:nvPr/>
          </p:nvCxnSpPr>
          <p:spPr>
            <a:xfrm>
              <a:off x="5837237" y="36496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1" name="Google Shape;1441;p115"/>
            <p:cNvCxnSpPr>
              <a:stCxn id="1437" idx="6"/>
              <a:endCxn id="1432" idx="2"/>
            </p:cNvCxnSpPr>
            <p:nvPr/>
          </p:nvCxnSpPr>
          <p:spPr>
            <a:xfrm>
              <a:off x="5837237" y="3649662"/>
              <a:ext cx="762000" cy="5334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42" name="Google Shape;1442;p115"/>
          <p:cNvSpPr/>
          <p:nvPr/>
        </p:nvSpPr>
        <p:spPr>
          <a:xfrm>
            <a:off x="7132637" y="2430462"/>
            <a:ext cx="1371600" cy="3276601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443" name="Google Shape;1443;p115"/>
          <p:cNvGrpSpPr/>
          <p:nvPr/>
        </p:nvGrpSpPr>
        <p:grpSpPr>
          <a:xfrm>
            <a:off x="7568671" y="3566786"/>
            <a:ext cx="651933" cy="838200"/>
            <a:chOff x="5684837" y="3268662"/>
            <a:chExt cx="1066800" cy="1371600"/>
          </a:xfrm>
        </p:grpSpPr>
        <p:sp>
          <p:nvSpPr>
            <p:cNvPr id="1444" name="Google Shape;1444;p115"/>
            <p:cNvSpPr/>
            <p:nvPr/>
          </p:nvSpPr>
          <p:spPr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445" name="Google Shape;1445;p115"/>
            <p:cNvCxnSpPr>
              <a:stCxn id="1446" idx="6"/>
              <a:endCxn id="1447" idx="2"/>
            </p:cNvCxnSpPr>
            <p:nvPr/>
          </p:nvCxnSpPr>
          <p:spPr>
            <a:xfrm>
              <a:off x="5837237" y="3344862"/>
              <a:ext cx="762000" cy="3810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8" name="Google Shape;1448;p115"/>
            <p:cNvCxnSpPr>
              <a:stCxn id="1449" idx="6"/>
              <a:endCxn id="1447" idx="2"/>
            </p:cNvCxnSpPr>
            <p:nvPr/>
          </p:nvCxnSpPr>
          <p:spPr>
            <a:xfrm flipH="1" rot="10800000">
              <a:off x="5837237" y="3725862"/>
              <a:ext cx="762000" cy="2286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0" name="Google Shape;1450;p115"/>
            <p:cNvCxnSpPr>
              <a:stCxn id="1449" idx="6"/>
              <a:endCxn id="1451" idx="2"/>
            </p:cNvCxnSpPr>
            <p:nvPr/>
          </p:nvCxnSpPr>
          <p:spPr>
            <a:xfrm>
              <a:off x="5837237" y="3954462"/>
              <a:ext cx="762000" cy="2286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2" name="Google Shape;1452;p115"/>
            <p:cNvCxnSpPr>
              <a:endCxn id="1451" idx="2"/>
            </p:cNvCxnSpPr>
            <p:nvPr/>
          </p:nvCxnSpPr>
          <p:spPr>
            <a:xfrm flipH="1" rot="10800000">
              <a:off x="5837237" y="4183062"/>
              <a:ext cx="762000" cy="375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3" name="Google Shape;1453;p115"/>
            <p:cNvCxnSpPr>
              <a:stCxn id="1446" idx="6"/>
              <a:endCxn id="1451" idx="2"/>
            </p:cNvCxnSpPr>
            <p:nvPr/>
          </p:nvCxnSpPr>
          <p:spPr>
            <a:xfrm>
              <a:off x="5837237" y="3344862"/>
              <a:ext cx="762000" cy="838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4" name="Google Shape;1454;p115"/>
            <p:cNvCxnSpPr>
              <a:stCxn id="1455" idx="6"/>
              <a:endCxn id="1447" idx="2"/>
            </p:cNvCxnSpPr>
            <p:nvPr/>
          </p:nvCxnSpPr>
          <p:spPr>
            <a:xfrm flipH="1" rot="10800000">
              <a:off x="5837237" y="3725862"/>
              <a:ext cx="762000" cy="838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46" name="Google Shape;1446;p115"/>
            <p:cNvSpPr/>
            <p:nvPr/>
          </p:nvSpPr>
          <p:spPr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9" name="Google Shape;1449;p115"/>
            <p:cNvSpPr/>
            <p:nvPr/>
          </p:nvSpPr>
          <p:spPr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5" name="Google Shape;1455;p115"/>
            <p:cNvSpPr/>
            <p:nvPr/>
          </p:nvSpPr>
          <p:spPr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1" name="Google Shape;1451;p115"/>
            <p:cNvSpPr/>
            <p:nvPr/>
          </p:nvSpPr>
          <p:spPr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47" name="Google Shape;1447;p115"/>
            <p:cNvSpPr/>
            <p:nvPr/>
          </p:nvSpPr>
          <p:spPr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56" name="Google Shape;1456;p115"/>
            <p:cNvSpPr/>
            <p:nvPr/>
          </p:nvSpPr>
          <p:spPr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457" name="Google Shape;1457;p115"/>
            <p:cNvCxnSpPr>
              <a:stCxn id="1444" idx="6"/>
              <a:endCxn id="1451" idx="2"/>
            </p:cNvCxnSpPr>
            <p:nvPr/>
          </p:nvCxnSpPr>
          <p:spPr>
            <a:xfrm flipH="1" rot="10800000">
              <a:off x="5837237" y="41830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8" name="Google Shape;1458;p115"/>
            <p:cNvCxnSpPr>
              <a:stCxn id="1444" idx="6"/>
              <a:endCxn id="1447" idx="2"/>
            </p:cNvCxnSpPr>
            <p:nvPr/>
          </p:nvCxnSpPr>
          <p:spPr>
            <a:xfrm flipH="1" rot="10800000">
              <a:off x="5837237" y="3725862"/>
              <a:ext cx="762000" cy="5334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9" name="Google Shape;1459;p115"/>
            <p:cNvCxnSpPr>
              <a:stCxn id="1456" idx="6"/>
              <a:endCxn id="1447" idx="2"/>
            </p:cNvCxnSpPr>
            <p:nvPr/>
          </p:nvCxnSpPr>
          <p:spPr>
            <a:xfrm>
              <a:off x="5837237" y="36496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0" name="Google Shape;1460;p115"/>
            <p:cNvCxnSpPr>
              <a:stCxn id="1456" idx="6"/>
              <a:endCxn id="1451" idx="2"/>
            </p:cNvCxnSpPr>
            <p:nvPr/>
          </p:nvCxnSpPr>
          <p:spPr>
            <a:xfrm>
              <a:off x="5837237" y="3649662"/>
              <a:ext cx="762000" cy="5334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61" name="Google Shape;1461;p115"/>
          <p:cNvSpPr/>
          <p:nvPr/>
        </p:nvSpPr>
        <p:spPr>
          <a:xfrm>
            <a:off x="3779837" y="2430462"/>
            <a:ext cx="1371600" cy="3276601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462" name="Google Shape;1462;p115"/>
          <p:cNvGrpSpPr/>
          <p:nvPr/>
        </p:nvGrpSpPr>
        <p:grpSpPr>
          <a:xfrm>
            <a:off x="4215871" y="3566786"/>
            <a:ext cx="651933" cy="838200"/>
            <a:chOff x="5684837" y="3268662"/>
            <a:chExt cx="1066800" cy="1371600"/>
          </a:xfrm>
        </p:grpSpPr>
        <p:sp>
          <p:nvSpPr>
            <p:cNvPr id="1463" name="Google Shape;1463;p115"/>
            <p:cNvSpPr/>
            <p:nvPr/>
          </p:nvSpPr>
          <p:spPr>
            <a:xfrm>
              <a:off x="5684837" y="41830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464" name="Google Shape;1464;p115"/>
            <p:cNvCxnSpPr>
              <a:stCxn id="1465" idx="6"/>
              <a:endCxn id="1466" idx="2"/>
            </p:cNvCxnSpPr>
            <p:nvPr/>
          </p:nvCxnSpPr>
          <p:spPr>
            <a:xfrm>
              <a:off x="5837237" y="3344862"/>
              <a:ext cx="762000" cy="3810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7" name="Google Shape;1467;p115"/>
            <p:cNvCxnSpPr>
              <a:stCxn id="1468" idx="6"/>
              <a:endCxn id="1466" idx="2"/>
            </p:cNvCxnSpPr>
            <p:nvPr/>
          </p:nvCxnSpPr>
          <p:spPr>
            <a:xfrm flipH="1" rot="10800000">
              <a:off x="5837237" y="3725862"/>
              <a:ext cx="762000" cy="2286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9" name="Google Shape;1469;p115"/>
            <p:cNvCxnSpPr>
              <a:stCxn id="1468" idx="6"/>
              <a:endCxn id="1470" idx="2"/>
            </p:cNvCxnSpPr>
            <p:nvPr/>
          </p:nvCxnSpPr>
          <p:spPr>
            <a:xfrm>
              <a:off x="5837237" y="3954462"/>
              <a:ext cx="762000" cy="2286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1" name="Google Shape;1471;p115"/>
            <p:cNvCxnSpPr>
              <a:endCxn id="1470" idx="2"/>
            </p:cNvCxnSpPr>
            <p:nvPr/>
          </p:nvCxnSpPr>
          <p:spPr>
            <a:xfrm flipH="1" rot="10800000">
              <a:off x="5837237" y="4183062"/>
              <a:ext cx="762000" cy="3759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2" name="Google Shape;1472;p115"/>
            <p:cNvCxnSpPr>
              <a:stCxn id="1465" idx="6"/>
              <a:endCxn id="1470" idx="2"/>
            </p:cNvCxnSpPr>
            <p:nvPr/>
          </p:nvCxnSpPr>
          <p:spPr>
            <a:xfrm>
              <a:off x="5837237" y="3344862"/>
              <a:ext cx="762000" cy="838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3" name="Google Shape;1473;p115"/>
            <p:cNvCxnSpPr>
              <a:stCxn id="1474" idx="6"/>
              <a:endCxn id="1466" idx="2"/>
            </p:cNvCxnSpPr>
            <p:nvPr/>
          </p:nvCxnSpPr>
          <p:spPr>
            <a:xfrm flipH="1" rot="10800000">
              <a:off x="5837237" y="3725862"/>
              <a:ext cx="762000" cy="838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5" name="Google Shape;1465;p115"/>
            <p:cNvSpPr/>
            <p:nvPr/>
          </p:nvSpPr>
          <p:spPr>
            <a:xfrm>
              <a:off x="5684837" y="3268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8" name="Google Shape;1468;p115"/>
            <p:cNvSpPr/>
            <p:nvPr/>
          </p:nvSpPr>
          <p:spPr>
            <a:xfrm>
              <a:off x="5684837" y="38782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4" name="Google Shape;1474;p115"/>
            <p:cNvSpPr/>
            <p:nvPr/>
          </p:nvSpPr>
          <p:spPr>
            <a:xfrm>
              <a:off x="5684837" y="4487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0" name="Google Shape;1470;p115"/>
            <p:cNvSpPr/>
            <p:nvPr/>
          </p:nvSpPr>
          <p:spPr>
            <a:xfrm>
              <a:off x="6599237" y="41068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66" name="Google Shape;1466;p115"/>
            <p:cNvSpPr/>
            <p:nvPr/>
          </p:nvSpPr>
          <p:spPr>
            <a:xfrm>
              <a:off x="6599237" y="36496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75" name="Google Shape;1475;p115"/>
            <p:cNvSpPr/>
            <p:nvPr/>
          </p:nvSpPr>
          <p:spPr>
            <a:xfrm>
              <a:off x="5684837" y="3573462"/>
              <a:ext cx="152400" cy="152400"/>
            </a:xfrm>
            <a:prstGeom prst="ellipse">
              <a:avLst/>
            </a:prstGeom>
            <a:solidFill>
              <a:srgbClr val="002050"/>
            </a:solidFill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6625" lIns="0" spcFirstLastPara="1" rIns="0" wrap="square" tIns="46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1476" name="Google Shape;1476;p115"/>
            <p:cNvCxnSpPr>
              <a:stCxn id="1463" idx="6"/>
              <a:endCxn id="1470" idx="2"/>
            </p:cNvCxnSpPr>
            <p:nvPr/>
          </p:nvCxnSpPr>
          <p:spPr>
            <a:xfrm flipH="1" rot="10800000">
              <a:off x="5837237" y="41830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7" name="Google Shape;1477;p115"/>
            <p:cNvCxnSpPr>
              <a:stCxn id="1463" idx="6"/>
              <a:endCxn id="1466" idx="2"/>
            </p:cNvCxnSpPr>
            <p:nvPr/>
          </p:nvCxnSpPr>
          <p:spPr>
            <a:xfrm flipH="1" rot="10800000">
              <a:off x="5837237" y="3725862"/>
              <a:ext cx="762000" cy="5334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8" name="Google Shape;1478;p115"/>
            <p:cNvCxnSpPr>
              <a:stCxn id="1475" idx="6"/>
              <a:endCxn id="1466" idx="2"/>
            </p:cNvCxnSpPr>
            <p:nvPr/>
          </p:nvCxnSpPr>
          <p:spPr>
            <a:xfrm>
              <a:off x="5837237" y="3649662"/>
              <a:ext cx="762000" cy="762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9" name="Google Shape;1479;p115"/>
            <p:cNvCxnSpPr>
              <a:stCxn id="1475" idx="6"/>
              <a:endCxn id="1470" idx="2"/>
            </p:cNvCxnSpPr>
            <p:nvPr/>
          </p:nvCxnSpPr>
          <p:spPr>
            <a:xfrm>
              <a:off x="5837237" y="3649662"/>
              <a:ext cx="762000" cy="533400"/>
            </a:xfrm>
            <a:prstGeom prst="straightConnector1">
              <a:avLst/>
            </a:prstGeom>
            <a:noFill/>
            <a:ln cap="flat" cmpd="sng" w="38100">
              <a:solidFill>
                <a:srgbClr val="002050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116"/>
          <p:cNvSpPr txBox="1"/>
          <p:nvPr>
            <p:ph type="ctrTitle"/>
          </p:nvPr>
        </p:nvSpPr>
        <p:spPr>
          <a:xfrm>
            <a:off x="423945" y="1012530"/>
            <a:ext cx="11588700" cy="2791200"/>
          </a:xfrm>
          <a:prstGeom prst="rect">
            <a:avLst/>
          </a:prstGeom>
        </p:spPr>
        <p:txBody>
          <a:bodyPr anchorCtr="0" anchor="b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neural networks 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2693" y="1744662"/>
            <a:ext cx="1381922" cy="13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0693" y="1747834"/>
            <a:ext cx="1381922" cy="13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5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6693" y="1744662"/>
            <a:ext cx="1381922" cy="1339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54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Trickier cases</a:t>
            </a:r>
            <a:endParaRPr/>
          </a:p>
        </p:txBody>
      </p:sp>
      <p:sp>
        <p:nvSpPr>
          <p:cNvPr id="226" name="Google Shape;226;p54"/>
          <p:cNvSpPr/>
          <p:nvPr/>
        </p:nvSpPr>
        <p:spPr>
          <a:xfrm>
            <a:off x="7274715" y="1592262"/>
            <a:ext cx="3124200" cy="16764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18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CNN</a:t>
            </a:r>
            <a:endParaRPr/>
          </a:p>
        </p:txBody>
      </p:sp>
      <p:cxnSp>
        <p:nvCxnSpPr>
          <p:cNvPr id="227" name="Google Shape;227;p54"/>
          <p:cNvCxnSpPr>
            <a:endCxn id="226" idx="1"/>
          </p:cNvCxnSpPr>
          <p:nvPr/>
        </p:nvCxnSpPr>
        <p:spPr>
          <a:xfrm>
            <a:off x="6370515" y="2430462"/>
            <a:ext cx="9042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8" name="Google Shape;228;p54"/>
          <p:cNvCxnSpPr/>
          <p:nvPr/>
        </p:nvCxnSpPr>
        <p:spPr>
          <a:xfrm>
            <a:off x="10398915" y="2430462"/>
            <a:ext cx="904078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9" name="Google Shape;229;p54"/>
          <p:cNvSpPr txBox="1"/>
          <p:nvPr/>
        </p:nvSpPr>
        <p:spPr>
          <a:xfrm>
            <a:off x="11237115" y="1823600"/>
            <a:ext cx="973664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X</a:t>
            </a:r>
            <a:endParaRPr/>
          </a:p>
        </p:txBody>
      </p:sp>
      <p:sp>
        <p:nvSpPr>
          <p:cNvPr id="230" name="Google Shape;230;p54"/>
          <p:cNvSpPr/>
          <p:nvPr/>
        </p:nvSpPr>
        <p:spPr>
          <a:xfrm>
            <a:off x="7285037" y="4411662"/>
            <a:ext cx="3124200" cy="1676400"/>
          </a:xfrm>
          <a:prstGeom prst="rect">
            <a:avLst/>
          </a:prstGeom>
          <a:solidFill>
            <a:srgbClr val="FFFFFF"/>
          </a:solidFill>
          <a:ln cap="flat" cmpd="sng" w="7620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6625" lIns="0" spcFirstLastPara="1" rIns="0" wrap="square" tIns="46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188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CNN</a:t>
            </a:r>
            <a:endParaRPr/>
          </a:p>
        </p:txBody>
      </p:sp>
      <p:cxnSp>
        <p:nvCxnSpPr>
          <p:cNvPr id="231" name="Google Shape;231;p54"/>
          <p:cNvCxnSpPr>
            <a:endCxn id="230" idx="1"/>
          </p:cNvCxnSpPr>
          <p:nvPr/>
        </p:nvCxnSpPr>
        <p:spPr>
          <a:xfrm>
            <a:off x="6380837" y="5249862"/>
            <a:ext cx="904200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2" name="Google Shape;232;p54"/>
          <p:cNvCxnSpPr/>
          <p:nvPr/>
        </p:nvCxnSpPr>
        <p:spPr>
          <a:xfrm>
            <a:off x="10409237" y="5249862"/>
            <a:ext cx="904078" cy="0"/>
          </a:xfrm>
          <a:prstGeom prst="straightConnector1">
            <a:avLst/>
          </a:prstGeom>
          <a:noFill/>
          <a:ln cap="flat" cmpd="sng" w="76200">
            <a:solidFill>
              <a:schemeClr val="lt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33" name="Google Shape;233;p54"/>
          <p:cNvSpPr txBox="1"/>
          <p:nvPr/>
        </p:nvSpPr>
        <p:spPr>
          <a:xfrm>
            <a:off x="11247437" y="4640262"/>
            <a:ext cx="1069845" cy="1292662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endParaRPr/>
          </a:p>
        </p:txBody>
      </p:sp>
      <p:sp>
        <p:nvSpPr>
          <p:cNvPr id="234" name="Google Shape;234;p54"/>
          <p:cNvSpPr txBox="1"/>
          <p:nvPr/>
        </p:nvSpPr>
        <p:spPr>
          <a:xfrm>
            <a:off x="198437" y="3541662"/>
            <a:ext cx="1568378" cy="5724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translation</a:t>
            </a:r>
            <a:endParaRPr/>
          </a:p>
        </p:txBody>
      </p:sp>
      <p:sp>
        <p:nvSpPr>
          <p:cNvPr id="235" name="Google Shape;235;p54"/>
          <p:cNvSpPr txBox="1"/>
          <p:nvPr/>
        </p:nvSpPr>
        <p:spPr>
          <a:xfrm>
            <a:off x="1990024" y="3541662"/>
            <a:ext cx="1148391" cy="5724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scaling</a:t>
            </a:r>
            <a:endParaRPr/>
          </a:p>
        </p:txBody>
      </p:sp>
      <p:sp>
        <p:nvSpPr>
          <p:cNvPr id="236" name="Google Shape;236;p54"/>
          <p:cNvSpPr txBox="1"/>
          <p:nvPr/>
        </p:nvSpPr>
        <p:spPr>
          <a:xfrm>
            <a:off x="4975930" y="3536751"/>
            <a:ext cx="1134285" cy="5724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weight</a:t>
            </a:r>
            <a:endParaRPr/>
          </a:p>
        </p:txBody>
      </p:sp>
      <p:sp>
        <p:nvSpPr>
          <p:cNvPr id="237" name="Google Shape;237;p54"/>
          <p:cNvSpPr txBox="1"/>
          <p:nvPr/>
        </p:nvSpPr>
        <p:spPr>
          <a:xfrm>
            <a:off x="3393991" y="3523183"/>
            <a:ext cx="1268424" cy="572464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rotation</a:t>
            </a:r>
            <a:endParaRPr/>
          </a:p>
        </p:txBody>
      </p:sp>
      <p:pic>
        <p:nvPicPr>
          <p:cNvPr id="238" name="Google Shape;238;p5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8693" y="1744662"/>
            <a:ext cx="1381922" cy="13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5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13208" y="4564062"/>
            <a:ext cx="1381922" cy="13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5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32693" y="4564062"/>
            <a:ext cx="1381922" cy="13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5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880693" y="4564062"/>
            <a:ext cx="1381922" cy="13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5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356693" y="4564062"/>
            <a:ext cx="1381922" cy="133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488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p117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0" name="Google Shape;1490;p117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1" name="Google Shape;1491;p117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2" name="Google Shape;1492;p117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3" name="Google Shape;1493;p117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4" name="Google Shape;1494;p117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four pixel camera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118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0" name="Google Shape;1500;p118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1" name="Google Shape;1501;p118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2" name="Google Shape;1502;p118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3" name="Google Shape;1503;p118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504" name="Google Shape;1504;p118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Categorize images</a:t>
            </a:r>
            <a:endParaRPr/>
          </a:p>
        </p:txBody>
      </p:sp>
      <p:sp>
        <p:nvSpPr>
          <p:cNvPr id="1505" name="Google Shape;1505;p118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6" name="Google Shape;1506;p118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7" name="Google Shape;1507;p118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8" name="Google Shape;1508;p118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9" name="Google Shape;1509;p118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10" name="Google Shape;1510;p118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11" name="Google Shape;1511;p118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12" name="Google Shape;1512;p118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119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8" name="Google Shape;1518;p119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119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0" name="Google Shape;1520;p119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p119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522" name="Google Shape;1522;p119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Categorize images</a:t>
            </a:r>
            <a:endParaRPr/>
          </a:p>
        </p:txBody>
      </p:sp>
      <p:sp>
        <p:nvSpPr>
          <p:cNvPr id="1523" name="Google Shape;1523;p119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4" name="Google Shape;1524;p119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119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6" name="Google Shape;1526;p119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p119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28" name="Google Shape;1528;p119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29" name="Google Shape;1529;p119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30" name="Google Shape;1530;p119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grpSp>
        <p:nvGrpSpPr>
          <p:cNvPr id="1531" name="Google Shape;1531;p119"/>
          <p:cNvGrpSpPr/>
          <p:nvPr/>
        </p:nvGrpSpPr>
        <p:grpSpPr>
          <a:xfrm>
            <a:off x="359172" y="3056814"/>
            <a:ext cx="1147016" cy="1103530"/>
            <a:chOff x="3186875" y="2837975"/>
            <a:chExt cx="455400" cy="450513"/>
          </a:xfrm>
        </p:grpSpPr>
        <p:sp>
          <p:nvSpPr>
            <p:cNvPr id="1532" name="Google Shape;1532;p119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119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1534" name="Google Shape;1534;p119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119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119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37" name="Google Shape;1537;p119"/>
          <p:cNvCxnSpPr/>
          <p:nvPr/>
        </p:nvCxnSpPr>
        <p:spPr>
          <a:xfrm flipH="1" rot="10800000">
            <a:off x="1839392" y="1592680"/>
            <a:ext cx="8328000" cy="17091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120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3" name="Google Shape;1543;p120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4" name="Google Shape;1544;p120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5" name="Google Shape;1545;p120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120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547" name="Google Shape;1547;p120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Categorize images</a:t>
            </a:r>
            <a:endParaRPr/>
          </a:p>
        </p:txBody>
      </p:sp>
      <p:sp>
        <p:nvSpPr>
          <p:cNvPr id="1548" name="Google Shape;1548;p120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9" name="Google Shape;1549;p120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0" name="Google Shape;1550;p120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1" name="Google Shape;1551;p120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120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53" name="Google Shape;1553;p120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54" name="Google Shape;1554;p120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55" name="Google Shape;1555;p120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1556" name="Google Shape;1556;p120"/>
          <p:cNvCxnSpPr/>
          <p:nvPr/>
        </p:nvCxnSpPr>
        <p:spPr>
          <a:xfrm flipH="1" rot="10800000">
            <a:off x="1839392" y="2968603"/>
            <a:ext cx="8284500" cy="4368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57" name="Google Shape;1557;p120"/>
          <p:cNvGrpSpPr/>
          <p:nvPr/>
        </p:nvGrpSpPr>
        <p:grpSpPr>
          <a:xfrm>
            <a:off x="396073" y="3057835"/>
            <a:ext cx="1115548" cy="1103125"/>
            <a:chOff x="3186875" y="2837975"/>
            <a:chExt cx="455400" cy="450513"/>
          </a:xfrm>
        </p:grpSpPr>
        <p:sp>
          <p:nvSpPr>
            <p:cNvPr id="1558" name="Google Shape;1558;p120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120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120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120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120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7" name="Google Shape;1567;p121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8" name="Google Shape;1568;p121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9" name="Google Shape;1569;p121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0" name="Google Shape;1570;p121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1" name="Google Shape;1571;p121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572" name="Google Shape;1572;p121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Categorize images</a:t>
            </a:r>
            <a:endParaRPr/>
          </a:p>
        </p:txBody>
      </p:sp>
      <p:sp>
        <p:nvSpPr>
          <p:cNvPr id="1573" name="Google Shape;1573;p121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4" name="Google Shape;1574;p121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5" name="Google Shape;1575;p121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6" name="Google Shape;1576;p121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7" name="Google Shape;1577;p121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78" name="Google Shape;1578;p121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79" name="Google Shape;1579;p121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80" name="Google Shape;1580;p121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1581" name="Google Shape;1581;p121"/>
          <p:cNvCxnSpPr/>
          <p:nvPr/>
        </p:nvCxnSpPr>
        <p:spPr>
          <a:xfrm>
            <a:off x="1839392" y="3716271"/>
            <a:ext cx="8357100" cy="4545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582" name="Google Shape;1582;p121"/>
          <p:cNvGrpSpPr/>
          <p:nvPr/>
        </p:nvGrpSpPr>
        <p:grpSpPr>
          <a:xfrm>
            <a:off x="389599" y="3057719"/>
            <a:ext cx="1128891" cy="1103305"/>
            <a:chOff x="3186875" y="2837975"/>
            <a:chExt cx="455400" cy="450513"/>
          </a:xfrm>
        </p:grpSpPr>
        <p:sp>
          <p:nvSpPr>
            <p:cNvPr id="1583" name="Google Shape;1583;p121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121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121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121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121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591" name="Shape 1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" name="Google Shape;1592;p122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rules can’t do it</a:t>
            </a:r>
            <a:endParaRPr/>
          </a:p>
        </p:txBody>
      </p:sp>
      <p:sp>
        <p:nvSpPr>
          <p:cNvPr id="1593" name="Google Shape;1593;p122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4" name="Google Shape;1594;p122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5" name="Google Shape;1595;p122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6" name="Google Shape;1596;p122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7" name="Google Shape;1597;p122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98" name="Google Shape;1598;p122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599" name="Google Shape;1599;p122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00" name="Google Shape;1600;p122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grpSp>
        <p:nvGrpSpPr>
          <p:cNvPr id="1601" name="Google Shape;1601;p122"/>
          <p:cNvGrpSpPr/>
          <p:nvPr/>
        </p:nvGrpSpPr>
        <p:grpSpPr>
          <a:xfrm>
            <a:off x="365162" y="2230788"/>
            <a:ext cx="1115548" cy="1172369"/>
            <a:chOff x="3186875" y="2837975"/>
            <a:chExt cx="455400" cy="450513"/>
          </a:xfrm>
        </p:grpSpPr>
        <p:sp>
          <p:nvSpPr>
            <p:cNvPr id="1602" name="Google Shape;1602;p122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3" name="Google Shape;1603;p122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4" name="Google Shape;1604;p122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122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122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07" name="Google Shape;1607;p122"/>
          <p:cNvCxnSpPr/>
          <p:nvPr/>
        </p:nvCxnSpPr>
        <p:spPr>
          <a:xfrm>
            <a:off x="1824907" y="2838368"/>
            <a:ext cx="8154300" cy="2563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123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Simple rules can’t do it</a:t>
            </a:r>
            <a:endParaRPr/>
          </a:p>
        </p:txBody>
      </p:sp>
      <p:sp>
        <p:nvSpPr>
          <p:cNvPr id="1613" name="Google Shape;1613;p123"/>
          <p:cNvSpPr/>
          <p:nvPr/>
        </p:nvSpPr>
        <p:spPr>
          <a:xfrm>
            <a:off x="10392529" y="1278080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4" name="Google Shape;1614;p123"/>
          <p:cNvSpPr/>
          <p:nvPr/>
        </p:nvSpPr>
        <p:spPr>
          <a:xfrm>
            <a:off x="10392529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5" name="Google Shape;1615;p123"/>
          <p:cNvSpPr/>
          <p:nvPr/>
        </p:nvSpPr>
        <p:spPr>
          <a:xfrm>
            <a:off x="10392529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6" name="Google Shape;1616;p123"/>
          <p:cNvSpPr/>
          <p:nvPr/>
        </p:nvSpPr>
        <p:spPr>
          <a:xfrm>
            <a:off x="10392529" y="5422984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7" name="Google Shape;1617;p123"/>
          <p:cNvSpPr txBox="1"/>
          <p:nvPr/>
        </p:nvSpPr>
        <p:spPr>
          <a:xfrm>
            <a:off x="10193550" y="774450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solid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18" name="Google Shape;1618;p123"/>
          <p:cNvSpPr txBox="1"/>
          <p:nvPr/>
        </p:nvSpPr>
        <p:spPr>
          <a:xfrm>
            <a:off x="10193550" y="2225166"/>
            <a:ext cx="1115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vertical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19" name="Google Shape;1619;p123"/>
          <p:cNvSpPr txBox="1"/>
          <p:nvPr/>
        </p:nvSpPr>
        <p:spPr>
          <a:xfrm>
            <a:off x="10193550" y="3468637"/>
            <a:ext cx="14214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diagonal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20" name="Google Shape;1620;p123"/>
          <p:cNvSpPr txBox="1"/>
          <p:nvPr/>
        </p:nvSpPr>
        <p:spPr>
          <a:xfrm>
            <a:off x="10193550" y="4919353"/>
            <a:ext cx="16383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horizontal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1621" name="Google Shape;1621;p123"/>
          <p:cNvCxnSpPr/>
          <p:nvPr/>
        </p:nvCxnSpPr>
        <p:spPr>
          <a:xfrm>
            <a:off x="1824907" y="2838368"/>
            <a:ext cx="8154300" cy="25632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622" name="Google Shape;1622;p123"/>
          <p:cNvGrpSpPr/>
          <p:nvPr/>
        </p:nvGrpSpPr>
        <p:grpSpPr>
          <a:xfrm>
            <a:off x="365162" y="2230788"/>
            <a:ext cx="1115548" cy="1172369"/>
            <a:chOff x="3186875" y="2837975"/>
            <a:chExt cx="455400" cy="450513"/>
          </a:xfrm>
        </p:grpSpPr>
        <p:sp>
          <p:nvSpPr>
            <p:cNvPr id="1623" name="Google Shape;1623;p12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12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12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12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12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8" name="Google Shape;1628;p123"/>
          <p:cNvGrpSpPr/>
          <p:nvPr/>
        </p:nvGrpSpPr>
        <p:grpSpPr>
          <a:xfrm>
            <a:off x="362640" y="4187192"/>
            <a:ext cx="1120830" cy="1108621"/>
            <a:chOff x="3186875" y="2837975"/>
            <a:chExt cx="455400" cy="450513"/>
          </a:xfrm>
        </p:grpSpPr>
        <p:sp>
          <p:nvSpPr>
            <p:cNvPr id="1629" name="Google Shape;1629;p123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123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123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123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123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34" name="Google Shape;1634;p123"/>
          <p:cNvCxnSpPr/>
          <p:nvPr/>
        </p:nvCxnSpPr>
        <p:spPr>
          <a:xfrm>
            <a:off x="1824907" y="4778878"/>
            <a:ext cx="8154300" cy="8544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638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124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0" name="Google Shape;1640;p124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1" name="Google Shape;1641;p124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2" name="Google Shape;1642;p124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3" name="Google Shape;1643;p124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644" name="Google Shape;1644;p124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5" name="Google Shape;1645;p124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6" name="Google Shape;1646;p124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7" name="Google Shape;1647;p124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48" name="Google Shape;1648;p124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9" name="Google Shape;1649;p124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0" name="Google Shape;1650;p124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51" name="Google Shape;1651;p124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2" name="Google Shape;1652;p124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neurons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656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7" name="Google Shape;1657;p125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Pixel brightness</a:t>
            </a:r>
            <a:endParaRPr/>
          </a:p>
        </p:txBody>
      </p:sp>
      <p:sp>
        <p:nvSpPr>
          <p:cNvPr id="1658" name="Google Shape;1658;p125"/>
          <p:cNvSpPr/>
          <p:nvPr/>
        </p:nvSpPr>
        <p:spPr>
          <a:xfrm>
            <a:off x="707066" y="2746951"/>
            <a:ext cx="551700" cy="551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9" name="Google Shape;1659;p125"/>
          <p:cNvSpPr/>
          <p:nvPr/>
        </p:nvSpPr>
        <p:spPr>
          <a:xfrm>
            <a:off x="1950714" y="2746951"/>
            <a:ext cx="551700" cy="5517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0" name="Google Shape;1660;p125"/>
          <p:cNvSpPr/>
          <p:nvPr/>
        </p:nvSpPr>
        <p:spPr>
          <a:xfrm>
            <a:off x="3194361" y="2746951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1" name="Google Shape;1661;p125"/>
          <p:cNvSpPr/>
          <p:nvPr/>
        </p:nvSpPr>
        <p:spPr>
          <a:xfrm>
            <a:off x="4438009" y="2746951"/>
            <a:ext cx="551700" cy="551700"/>
          </a:xfrm>
          <a:prstGeom prst="rect">
            <a:avLst/>
          </a:prstGeom>
          <a:solidFill>
            <a:srgbClr val="9999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2" name="Google Shape;1662;p125"/>
          <p:cNvSpPr/>
          <p:nvPr/>
        </p:nvSpPr>
        <p:spPr>
          <a:xfrm>
            <a:off x="5785293" y="2746951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3" name="Google Shape;1663;p125"/>
          <p:cNvSpPr/>
          <p:nvPr/>
        </p:nvSpPr>
        <p:spPr>
          <a:xfrm>
            <a:off x="7028941" y="2746951"/>
            <a:ext cx="551700" cy="551700"/>
          </a:xfrm>
          <a:prstGeom prst="rect">
            <a:avLst/>
          </a:prstGeom>
          <a:solidFill>
            <a:srgbClr val="CC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4" name="Google Shape;1664;p125"/>
          <p:cNvSpPr/>
          <p:nvPr/>
        </p:nvSpPr>
        <p:spPr>
          <a:xfrm>
            <a:off x="8272588" y="2746951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5" name="Google Shape;1665;p125"/>
          <p:cNvSpPr/>
          <p:nvPr/>
        </p:nvSpPr>
        <p:spPr>
          <a:xfrm>
            <a:off x="9516236" y="2746951"/>
            <a:ext cx="551700" cy="551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6" name="Google Shape;1666;p125"/>
          <p:cNvSpPr/>
          <p:nvPr/>
        </p:nvSpPr>
        <p:spPr>
          <a:xfrm>
            <a:off x="10759883" y="2746951"/>
            <a:ext cx="551700" cy="551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67" name="Google Shape;1667;p125"/>
          <p:cNvGrpSpPr/>
          <p:nvPr/>
        </p:nvGrpSpPr>
        <p:grpSpPr>
          <a:xfrm>
            <a:off x="897013" y="3603057"/>
            <a:ext cx="10224824" cy="171755"/>
            <a:chOff x="430925" y="2725700"/>
            <a:chExt cx="7517700" cy="126300"/>
          </a:xfrm>
        </p:grpSpPr>
        <p:cxnSp>
          <p:nvCxnSpPr>
            <p:cNvPr id="1668" name="Google Shape;1668;p125"/>
            <p:cNvCxnSpPr/>
            <p:nvPr/>
          </p:nvCxnSpPr>
          <p:spPr>
            <a:xfrm>
              <a:off x="557075" y="2788700"/>
              <a:ext cx="7344600" cy="3300"/>
            </a:xfrm>
            <a:prstGeom prst="straightConnector1">
              <a:avLst/>
            </a:prstGeom>
            <a:noFill/>
            <a:ln cap="flat" cmpd="sng" w="381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69" name="Google Shape;1669;p125"/>
            <p:cNvSpPr/>
            <p:nvPr/>
          </p:nvSpPr>
          <p:spPr>
            <a:xfrm>
              <a:off x="4309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125"/>
            <p:cNvSpPr/>
            <p:nvPr/>
          </p:nvSpPr>
          <p:spPr>
            <a:xfrm>
              <a:off x="13453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125"/>
            <p:cNvSpPr/>
            <p:nvPr/>
          </p:nvSpPr>
          <p:spPr>
            <a:xfrm>
              <a:off x="22597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125"/>
            <p:cNvSpPr/>
            <p:nvPr/>
          </p:nvSpPr>
          <p:spPr>
            <a:xfrm>
              <a:off x="31741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125"/>
            <p:cNvSpPr/>
            <p:nvPr/>
          </p:nvSpPr>
          <p:spPr>
            <a:xfrm>
              <a:off x="41647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125"/>
            <p:cNvSpPr/>
            <p:nvPr/>
          </p:nvSpPr>
          <p:spPr>
            <a:xfrm>
              <a:off x="50791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125"/>
            <p:cNvSpPr/>
            <p:nvPr/>
          </p:nvSpPr>
          <p:spPr>
            <a:xfrm>
              <a:off x="59935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125"/>
            <p:cNvSpPr/>
            <p:nvPr/>
          </p:nvSpPr>
          <p:spPr>
            <a:xfrm>
              <a:off x="69079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125"/>
            <p:cNvSpPr/>
            <p:nvPr/>
          </p:nvSpPr>
          <p:spPr>
            <a:xfrm>
              <a:off x="7822325" y="2725700"/>
              <a:ext cx="126300" cy="1263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8" name="Google Shape;1678;p125"/>
          <p:cNvSpPr txBox="1"/>
          <p:nvPr/>
        </p:nvSpPr>
        <p:spPr>
          <a:xfrm>
            <a:off x="603429" y="3816358"/>
            <a:ext cx="6993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79" name="Google Shape;1679;p125"/>
          <p:cNvSpPr txBox="1"/>
          <p:nvPr/>
        </p:nvSpPr>
        <p:spPr>
          <a:xfrm>
            <a:off x="1847076" y="3816358"/>
            <a:ext cx="6993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80" name="Google Shape;1680;p125"/>
          <p:cNvSpPr txBox="1"/>
          <p:nvPr/>
        </p:nvSpPr>
        <p:spPr>
          <a:xfrm>
            <a:off x="3090724" y="3816358"/>
            <a:ext cx="7593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81" name="Google Shape;1681;p125"/>
          <p:cNvSpPr txBox="1"/>
          <p:nvPr/>
        </p:nvSpPr>
        <p:spPr>
          <a:xfrm>
            <a:off x="4334371" y="3816358"/>
            <a:ext cx="7593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-.25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82" name="Google Shape;1682;p125"/>
          <p:cNvSpPr txBox="1"/>
          <p:nvPr/>
        </p:nvSpPr>
        <p:spPr>
          <a:xfrm>
            <a:off x="5681656" y="3816358"/>
            <a:ext cx="6993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83" name="Google Shape;1683;p125"/>
          <p:cNvSpPr txBox="1"/>
          <p:nvPr/>
        </p:nvSpPr>
        <p:spPr>
          <a:xfrm>
            <a:off x="6925304" y="3816358"/>
            <a:ext cx="9438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+.25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84" name="Google Shape;1684;p125"/>
          <p:cNvSpPr txBox="1"/>
          <p:nvPr/>
        </p:nvSpPr>
        <p:spPr>
          <a:xfrm>
            <a:off x="8168951" y="3816358"/>
            <a:ext cx="7593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+.50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85" name="Google Shape;1685;p125"/>
          <p:cNvSpPr txBox="1"/>
          <p:nvPr/>
        </p:nvSpPr>
        <p:spPr>
          <a:xfrm>
            <a:off x="9412599" y="3816358"/>
            <a:ext cx="7593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+.75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686" name="Google Shape;1686;p125"/>
          <p:cNvSpPr txBox="1"/>
          <p:nvPr/>
        </p:nvSpPr>
        <p:spPr>
          <a:xfrm>
            <a:off x="10656246" y="3816358"/>
            <a:ext cx="759300" cy="5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+1.0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690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126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2" name="Google Shape;1692;p126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3" name="Google Shape;1693;p126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4" name="Google Shape;1694;p126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5" name="Google Shape;1695;p126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696" name="Google Shape;1696;p126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7" name="Google Shape;1697;p126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8" name="Google Shape;1698;p126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9" name="Google Shape;1699;p126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0" name="Google Shape;1700;p126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1" name="Google Shape;1701;p126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2" name="Google Shape;1702;p126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3" name="Google Shape;1703;p126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4" name="Google Shape;1704;p126"/>
          <p:cNvSpPr txBox="1"/>
          <p:nvPr/>
        </p:nvSpPr>
        <p:spPr>
          <a:xfrm>
            <a:off x="2232724" y="5720151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705" name="Google Shape;1705;p126"/>
          <p:cNvSpPr txBox="1"/>
          <p:nvPr/>
        </p:nvSpPr>
        <p:spPr>
          <a:xfrm>
            <a:off x="2232724" y="4476680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706" name="Google Shape;1706;p126"/>
          <p:cNvSpPr txBox="1"/>
          <p:nvPr/>
        </p:nvSpPr>
        <p:spPr>
          <a:xfrm>
            <a:off x="2232724" y="312958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707" name="Google Shape;1707;p126"/>
          <p:cNvSpPr txBox="1"/>
          <p:nvPr/>
        </p:nvSpPr>
        <p:spPr>
          <a:xfrm>
            <a:off x="2232724" y="1886115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708" name="Google Shape;1708;p126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Input vector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9837" y="2050622"/>
            <a:ext cx="3515522" cy="34083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6637" y="2049461"/>
            <a:ext cx="3496022" cy="3389461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55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Deciding is hard</a:t>
            </a:r>
            <a:endParaRPr/>
          </a:p>
        </p:txBody>
      </p:sp>
      <p:sp>
        <p:nvSpPr>
          <p:cNvPr id="250" name="Google Shape;250;p55"/>
          <p:cNvSpPr txBox="1"/>
          <p:nvPr/>
        </p:nvSpPr>
        <p:spPr>
          <a:xfrm>
            <a:off x="4541837" y="1592262"/>
            <a:ext cx="2887650" cy="4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7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</a:t>
            </a:r>
            <a:endParaRPr/>
          </a:p>
        </p:txBody>
      </p:sp>
      <p:sp>
        <p:nvSpPr>
          <p:cNvPr id="251" name="Google Shape;251;p55"/>
          <p:cNvSpPr txBox="1"/>
          <p:nvPr/>
        </p:nvSpPr>
        <p:spPr>
          <a:xfrm>
            <a:off x="5210509" y="677862"/>
            <a:ext cx="1541128" cy="3051605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712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3" name="Google Shape;1713;p127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127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127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127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127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718" name="Google Shape;1718;p127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127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127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127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2" name="Google Shape;1722;p127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3" name="Google Shape;1723;p127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4" name="Google Shape;1724;p127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5" name="Google Shape;1725;p127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26" name="Google Shape;1726;p127"/>
          <p:cNvGrpSpPr/>
          <p:nvPr/>
        </p:nvGrpSpPr>
        <p:grpSpPr>
          <a:xfrm>
            <a:off x="2990754" y="3429267"/>
            <a:ext cx="619390" cy="612652"/>
            <a:chOff x="3186875" y="2837975"/>
            <a:chExt cx="455400" cy="450513"/>
          </a:xfrm>
        </p:grpSpPr>
        <p:sp>
          <p:nvSpPr>
            <p:cNvPr id="1727" name="Google Shape;1727;p12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12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12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12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12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2" name="Google Shape;1732;p127"/>
          <p:cNvGrpSpPr/>
          <p:nvPr/>
        </p:nvGrpSpPr>
        <p:grpSpPr>
          <a:xfrm>
            <a:off x="2990754" y="4672738"/>
            <a:ext cx="619390" cy="612652"/>
            <a:chOff x="3186875" y="2837975"/>
            <a:chExt cx="455400" cy="450513"/>
          </a:xfrm>
        </p:grpSpPr>
        <p:sp>
          <p:nvSpPr>
            <p:cNvPr id="1733" name="Google Shape;1733;p127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127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127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127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127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8" name="Google Shape;1738;p127"/>
          <p:cNvGrpSpPr/>
          <p:nvPr/>
        </p:nvGrpSpPr>
        <p:grpSpPr>
          <a:xfrm>
            <a:off x="2990745" y="3429249"/>
            <a:ext cx="306445" cy="306487"/>
            <a:chOff x="3371214" y="2042526"/>
            <a:chExt cx="225311" cy="225374"/>
          </a:xfrm>
        </p:grpSpPr>
        <p:grpSp>
          <p:nvGrpSpPr>
            <p:cNvPr id="1739" name="Google Shape;1739;p127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740" name="Google Shape;1740;p12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12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12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12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12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12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12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12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12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49" name="Google Shape;1749;p127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0" name="Google Shape;1750;p127"/>
          <p:cNvGrpSpPr/>
          <p:nvPr/>
        </p:nvGrpSpPr>
        <p:grpSpPr>
          <a:xfrm>
            <a:off x="2990745" y="4672720"/>
            <a:ext cx="306445" cy="306487"/>
            <a:chOff x="3371214" y="2042526"/>
            <a:chExt cx="225311" cy="225374"/>
          </a:xfrm>
        </p:grpSpPr>
        <p:grpSp>
          <p:nvGrpSpPr>
            <p:cNvPr id="1751" name="Google Shape;1751;p127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752" name="Google Shape;1752;p12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12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12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12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12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12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12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12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12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61" name="Google Shape;1761;p127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2" name="Google Shape;1762;p127"/>
          <p:cNvGrpSpPr/>
          <p:nvPr/>
        </p:nvGrpSpPr>
        <p:grpSpPr>
          <a:xfrm>
            <a:off x="3297169" y="4979203"/>
            <a:ext cx="306445" cy="306487"/>
            <a:chOff x="3371214" y="2042526"/>
            <a:chExt cx="225311" cy="225374"/>
          </a:xfrm>
        </p:grpSpPr>
        <p:grpSp>
          <p:nvGrpSpPr>
            <p:cNvPr id="1763" name="Google Shape;1763;p127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1764" name="Google Shape;1764;p12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12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12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12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12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12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12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12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12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73" name="Google Shape;1773;p127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4" name="Google Shape;1774;p127"/>
          <p:cNvGrpSpPr/>
          <p:nvPr/>
        </p:nvGrpSpPr>
        <p:grpSpPr>
          <a:xfrm>
            <a:off x="2990709" y="942258"/>
            <a:ext cx="619404" cy="612668"/>
            <a:chOff x="2198889" y="692888"/>
            <a:chExt cx="455411" cy="450524"/>
          </a:xfrm>
        </p:grpSpPr>
        <p:grpSp>
          <p:nvGrpSpPr>
            <p:cNvPr id="1775" name="Google Shape;1775;p127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1776" name="Google Shape;1776;p127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127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127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127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127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1" name="Google Shape;1781;p127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1782" name="Google Shape;1782;p127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1783" name="Google Shape;1783;p127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4" name="Google Shape;1784;p127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5" name="Google Shape;1785;p127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1786" name="Google Shape;1786;p127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7" name="Google Shape;1787;p127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8" name="Google Shape;1788;p127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89" name="Google Shape;1789;p127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0" name="Google Shape;1790;p127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1" name="Google Shape;1791;p127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792" name="Google Shape;1792;p127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3" name="Google Shape;1793;p127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1794" name="Google Shape;1794;p127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1795" name="Google Shape;1795;p127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6" name="Google Shape;1796;p127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p127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127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9" name="Google Shape;1799;p127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0" name="Google Shape;1800;p127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127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127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127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04" name="Google Shape;1804;p127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5" name="Google Shape;1805;p127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1806" name="Google Shape;1806;p127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1807" name="Google Shape;1807;p127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8" name="Google Shape;1808;p127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p127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1810" name="Google Shape;1810;p127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127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127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127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127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127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16" name="Google Shape;1816;p127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17" name="Google Shape;1817;p127"/>
          <p:cNvGrpSpPr/>
          <p:nvPr/>
        </p:nvGrpSpPr>
        <p:grpSpPr>
          <a:xfrm>
            <a:off x="2990709" y="2185767"/>
            <a:ext cx="619404" cy="612669"/>
            <a:chOff x="2198889" y="1607300"/>
            <a:chExt cx="455411" cy="450525"/>
          </a:xfrm>
        </p:grpSpPr>
        <p:grpSp>
          <p:nvGrpSpPr>
            <p:cNvPr id="1818" name="Google Shape;1818;p127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1819" name="Google Shape;1819;p127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127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127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127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127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4" name="Google Shape;1824;p127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1825" name="Google Shape;1825;p127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1826" name="Google Shape;1826;p127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p127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p127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127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127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p127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2" name="Google Shape;1832;p127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127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127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35" name="Google Shape;1835;p127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6" name="Google Shape;1836;p127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1837" name="Google Shape;1837;p127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1838" name="Google Shape;1838;p127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127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127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127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2" name="Google Shape;1842;p127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3" name="Google Shape;1843;p127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127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127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127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47" name="Google Shape;1847;p127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8" name="Google Shape;1848;p127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1849" name="Google Shape;1849;p127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1850" name="Google Shape;1850;p127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127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127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1853" name="Google Shape;1853;p127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4" name="Google Shape;1854;p127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5" name="Google Shape;1855;p127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6" name="Google Shape;1856;p127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7" name="Google Shape;1857;p127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8" name="Google Shape;1858;p127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59" name="Google Shape;1859;p127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0" name="Google Shape;1860;p127"/>
          <p:cNvGrpSpPr/>
          <p:nvPr/>
        </p:nvGrpSpPr>
        <p:grpSpPr>
          <a:xfrm>
            <a:off x="3297177" y="3429232"/>
            <a:ext cx="306445" cy="306487"/>
            <a:chOff x="3659389" y="2042488"/>
            <a:chExt cx="225311" cy="225374"/>
          </a:xfrm>
        </p:grpSpPr>
        <p:grpSp>
          <p:nvGrpSpPr>
            <p:cNvPr id="1861" name="Google Shape;1861;p127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862" name="Google Shape;1862;p12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12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12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1865" name="Google Shape;1865;p12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12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12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12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12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12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71" name="Google Shape;1871;p127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2" name="Google Shape;1872;p127"/>
          <p:cNvGrpSpPr/>
          <p:nvPr/>
        </p:nvGrpSpPr>
        <p:grpSpPr>
          <a:xfrm>
            <a:off x="2990754" y="3735408"/>
            <a:ext cx="306445" cy="306487"/>
            <a:chOff x="3659389" y="2042488"/>
            <a:chExt cx="225311" cy="225374"/>
          </a:xfrm>
        </p:grpSpPr>
        <p:grpSp>
          <p:nvGrpSpPr>
            <p:cNvPr id="1873" name="Google Shape;1873;p127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874" name="Google Shape;1874;p12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12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12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1877" name="Google Shape;1877;p12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12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12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12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12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12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83" name="Google Shape;1883;p127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4" name="Google Shape;1884;p127"/>
          <p:cNvGrpSpPr/>
          <p:nvPr/>
        </p:nvGrpSpPr>
        <p:grpSpPr>
          <a:xfrm>
            <a:off x="3297177" y="4672703"/>
            <a:ext cx="306445" cy="306487"/>
            <a:chOff x="3659389" y="2042488"/>
            <a:chExt cx="225311" cy="225374"/>
          </a:xfrm>
        </p:grpSpPr>
        <p:grpSp>
          <p:nvGrpSpPr>
            <p:cNvPr id="1885" name="Google Shape;1885;p127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1886" name="Google Shape;1886;p127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127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127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1889" name="Google Shape;1889;p127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127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127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127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127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127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95" name="Google Shape;1895;p127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6" name="Google Shape;1896;p127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Receptive fields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900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1" name="Google Shape;1901;p128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2" name="Google Shape;1902;p128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3" name="Google Shape;1903;p128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4" name="Google Shape;1904;p128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5" name="Google Shape;1905;p128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906" name="Google Shape;1906;p128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7" name="Google Shape;1907;p128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8" name="Google Shape;1908;p128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9" name="Google Shape;1909;p128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0" name="Google Shape;1910;p128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1" name="Google Shape;1911;p128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2" name="Google Shape;1912;p128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3" name="Google Shape;1913;p128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14" name="Google Shape;1914;p128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15" name="Google Shape;1915;p128"/>
          <p:cNvCxnSpPr>
            <a:stCxn id="1908" idx="6"/>
            <a:endCxn id="1914" idx="2"/>
          </p:cNvCxnSpPr>
          <p:nvPr/>
        </p:nvCxnSpPr>
        <p:spPr>
          <a:xfrm flipH="1" rot="10800000">
            <a:off x="2950494" y="3567867"/>
            <a:ext cx="15348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6" name="Google Shape;1916;p128"/>
          <p:cNvCxnSpPr>
            <a:stCxn id="1909" idx="6"/>
          </p:cNvCxnSpPr>
          <p:nvPr/>
        </p:nvCxnSpPr>
        <p:spPr>
          <a:xfrm>
            <a:off x="2950494" y="2945996"/>
            <a:ext cx="15345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7" name="Google Shape;1917;p128"/>
          <p:cNvCxnSpPr>
            <a:stCxn id="1907" idx="6"/>
            <a:endCxn id="1914" idx="2"/>
          </p:cNvCxnSpPr>
          <p:nvPr/>
        </p:nvCxnSpPr>
        <p:spPr>
          <a:xfrm flipH="1" rot="10800000">
            <a:off x="2950494" y="3567838"/>
            <a:ext cx="15348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18" name="Google Shape;1918;p128"/>
          <p:cNvCxnSpPr>
            <a:stCxn id="1906" idx="6"/>
            <a:endCxn id="1914" idx="2"/>
          </p:cNvCxnSpPr>
          <p:nvPr/>
        </p:nvCxnSpPr>
        <p:spPr>
          <a:xfrm>
            <a:off x="2950494" y="1702525"/>
            <a:ext cx="15348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19" name="Google Shape;1919;p128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neuron</a:t>
            </a:r>
            <a:endParaRPr/>
          </a:p>
        </p:txBody>
      </p:sp>
      <p:sp>
        <p:nvSpPr>
          <p:cNvPr id="1920" name="Google Shape;1920;p128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Google Shape;1925;p129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6" name="Google Shape;1926;p129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7" name="Google Shape;1927;p129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8" name="Google Shape;1928;p129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129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930" name="Google Shape;1930;p129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1" name="Google Shape;1931;p129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2" name="Google Shape;1932;p129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3" name="Google Shape;1933;p129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4" name="Google Shape;1934;p129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5" name="Google Shape;1935;p129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6" name="Google Shape;1936;p129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7" name="Google Shape;1937;p129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38" name="Google Shape;1938;p129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39" name="Google Shape;1939;p129"/>
          <p:cNvCxnSpPr>
            <a:stCxn id="1932" idx="6"/>
            <a:endCxn id="1938" idx="2"/>
          </p:cNvCxnSpPr>
          <p:nvPr/>
        </p:nvCxnSpPr>
        <p:spPr>
          <a:xfrm flipH="1" rot="10800000">
            <a:off x="2950494" y="3567867"/>
            <a:ext cx="15348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0" name="Google Shape;1940;p129"/>
          <p:cNvCxnSpPr>
            <a:stCxn id="1933" idx="6"/>
          </p:cNvCxnSpPr>
          <p:nvPr/>
        </p:nvCxnSpPr>
        <p:spPr>
          <a:xfrm>
            <a:off x="2950494" y="2945996"/>
            <a:ext cx="15345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1" name="Google Shape;1941;p129"/>
          <p:cNvCxnSpPr>
            <a:stCxn id="1931" idx="6"/>
            <a:endCxn id="1938" idx="2"/>
          </p:cNvCxnSpPr>
          <p:nvPr/>
        </p:nvCxnSpPr>
        <p:spPr>
          <a:xfrm flipH="1" rot="10800000">
            <a:off x="2950494" y="3567838"/>
            <a:ext cx="15348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2" name="Google Shape;1942;p129"/>
          <p:cNvCxnSpPr>
            <a:stCxn id="1930" idx="6"/>
            <a:endCxn id="1938" idx="2"/>
          </p:cNvCxnSpPr>
          <p:nvPr/>
        </p:nvCxnSpPr>
        <p:spPr>
          <a:xfrm>
            <a:off x="2950494" y="1702525"/>
            <a:ext cx="15348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3" name="Google Shape;1943;p129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 all the inputs</a:t>
            </a:r>
            <a:endParaRPr/>
          </a:p>
        </p:txBody>
      </p:sp>
      <p:sp>
        <p:nvSpPr>
          <p:cNvPr id="1944" name="Google Shape;1944;p129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945" name="Google Shape;1945;p129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6" name="Google Shape;1946;p129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7" name="Google Shape;1947;p129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8" name="Google Shape;1948;p129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9" name="Google Shape;1949;p129"/>
          <p:cNvSpPr txBox="1"/>
          <p:nvPr/>
        </p:nvSpPr>
        <p:spPr>
          <a:xfrm>
            <a:off x="2232724" y="5720151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50" name="Google Shape;1950;p129"/>
          <p:cNvSpPr txBox="1"/>
          <p:nvPr/>
        </p:nvSpPr>
        <p:spPr>
          <a:xfrm>
            <a:off x="2232724" y="4476680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51" name="Google Shape;1951;p129"/>
          <p:cNvSpPr txBox="1"/>
          <p:nvPr/>
        </p:nvSpPr>
        <p:spPr>
          <a:xfrm>
            <a:off x="2232724" y="312958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52" name="Google Shape;1952;p129"/>
          <p:cNvSpPr txBox="1"/>
          <p:nvPr/>
        </p:nvSpPr>
        <p:spPr>
          <a:xfrm>
            <a:off x="2232724" y="1886115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53" name="Google Shape;1953;p129"/>
          <p:cNvSpPr txBox="1"/>
          <p:nvPr/>
        </p:nvSpPr>
        <p:spPr>
          <a:xfrm>
            <a:off x="4208157" y="3785012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54" name="Google Shape;1954;p129"/>
          <p:cNvSpPr txBox="1"/>
          <p:nvPr/>
        </p:nvSpPr>
        <p:spPr>
          <a:xfrm>
            <a:off x="6868657" y="1886115"/>
            <a:ext cx="1534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0.00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  <a:p>
            <a:pPr indent="-438150" lvl="0" marL="6223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+"/>
            </a:pPr>
            <a:r>
              <a:rPr lang="en-US" sz="1900">
                <a:solidFill>
                  <a:srgbClr val="FFFFFF"/>
                </a:solidFill>
              </a:rPr>
              <a:t> .75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1955" name="Google Shape;1955;p129"/>
          <p:cNvCxnSpPr/>
          <p:nvPr/>
        </p:nvCxnSpPr>
        <p:spPr>
          <a:xfrm>
            <a:off x="7215746" y="3205841"/>
            <a:ext cx="11721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56" name="Google Shape;1956;p129"/>
          <p:cNvSpPr txBox="1"/>
          <p:nvPr/>
        </p:nvSpPr>
        <p:spPr>
          <a:xfrm>
            <a:off x="7621863" y="312958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130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2" name="Google Shape;1962;p130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130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4" name="Google Shape;1964;p130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5" name="Google Shape;1965;p130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966" name="Google Shape;1966;p130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7" name="Google Shape;1967;p130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8" name="Google Shape;1968;p130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9" name="Google Shape;1969;p130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0" name="Google Shape;1970;p130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1" name="Google Shape;1971;p130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2" name="Google Shape;1972;p130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3" name="Google Shape;1973;p130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74" name="Google Shape;1974;p130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75" name="Google Shape;1975;p130"/>
          <p:cNvCxnSpPr>
            <a:stCxn id="1968" idx="6"/>
            <a:endCxn id="1974" idx="2"/>
          </p:cNvCxnSpPr>
          <p:nvPr/>
        </p:nvCxnSpPr>
        <p:spPr>
          <a:xfrm flipH="1" rot="10800000">
            <a:off x="2950494" y="3567867"/>
            <a:ext cx="15348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6" name="Google Shape;1976;p130"/>
          <p:cNvCxnSpPr>
            <a:stCxn id="1969" idx="6"/>
          </p:cNvCxnSpPr>
          <p:nvPr/>
        </p:nvCxnSpPr>
        <p:spPr>
          <a:xfrm>
            <a:off x="2950494" y="2945996"/>
            <a:ext cx="15345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7" name="Google Shape;1977;p130"/>
          <p:cNvCxnSpPr>
            <a:stCxn id="1967" idx="6"/>
            <a:endCxn id="1974" idx="2"/>
          </p:cNvCxnSpPr>
          <p:nvPr/>
        </p:nvCxnSpPr>
        <p:spPr>
          <a:xfrm flipH="1" rot="10800000">
            <a:off x="2950494" y="3567838"/>
            <a:ext cx="15348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8" name="Google Shape;1978;p130"/>
          <p:cNvCxnSpPr>
            <a:stCxn id="1966" idx="6"/>
            <a:endCxn id="1974" idx="2"/>
          </p:cNvCxnSpPr>
          <p:nvPr/>
        </p:nvCxnSpPr>
        <p:spPr>
          <a:xfrm>
            <a:off x="2950494" y="1702525"/>
            <a:ext cx="15348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9" name="Google Shape;1979;p130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Weights</a:t>
            </a:r>
            <a:endParaRPr/>
          </a:p>
        </p:txBody>
      </p:sp>
      <p:sp>
        <p:nvSpPr>
          <p:cNvPr id="1980" name="Google Shape;1980;p130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1981" name="Google Shape;1981;p130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2" name="Google Shape;1982;p130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3" name="Google Shape;1983;p130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130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5" name="Google Shape;1985;p130"/>
          <p:cNvSpPr txBox="1"/>
          <p:nvPr/>
        </p:nvSpPr>
        <p:spPr>
          <a:xfrm>
            <a:off x="2232724" y="5720151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86" name="Google Shape;1986;p130"/>
          <p:cNvSpPr txBox="1"/>
          <p:nvPr/>
        </p:nvSpPr>
        <p:spPr>
          <a:xfrm>
            <a:off x="2232724" y="4476680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87" name="Google Shape;1987;p130"/>
          <p:cNvSpPr txBox="1"/>
          <p:nvPr/>
        </p:nvSpPr>
        <p:spPr>
          <a:xfrm>
            <a:off x="2232724" y="312958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88" name="Google Shape;1988;p130"/>
          <p:cNvSpPr txBox="1"/>
          <p:nvPr/>
        </p:nvSpPr>
        <p:spPr>
          <a:xfrm>
            <a:off x="2232724" y="1886115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89" name="Google Shape;1989;p130"/>
          <p:cNvSpPr txBox="1"/>
          <p:nvPr/>
        </p:nvSpPr>
        <p:spPr>
          <a:xfrm>
            <a:off x="4208157" y="3785012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90" name="Google Shape;1990;p130"/>
          <p:cNvSpPr txBox="1"/>
          <p:nvPr/>
        </p:nvSpPr>
        <p:spPr>
          <a:xfrm>
            <a:off x="3269097" y="2093360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91" name="Google Shape;1991;p130"/>
          <p:cNvSpPr txBox="1"/>
          <p:nvPr/>
        </p:nvSpPr>
        <p:spPr>
          <a:xfrm>
            <a:off x="2854548" y="2611473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92" name="Google Shape;1992;p130"/>
          <p:cNvSpPr txBox="1"/>
          <p:nvPr/>
        </p:nvSpPr>
        <p:spPr>
          <a:xfrm>
            <a:off x="2854548" y="354407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93" name="Google Shape;1993;p130"/>
          <p:cNvSpPr txBox="1"/>
          <p:nvPr/>
        </p:nvSpPr>
        <p:spPr>
          <a:xfrm>
            <a:off x="3061822" y="4787547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94" name="Google Shape;1994;p130"/>
          <p:cNvSpPr txBox="1"/>
          <p:nvPr/>
        </p:nvSpPr>
        <p:spPr>
          <a:xfrm>
            <a:off x="6868657" y="1886115"/>
            <a:ext cx="1534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0.00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  <a:p>
            <a:pPr indent="-438150" lvl="0" marL="6223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+"/>
            </a:pPr>
            <a:r>
              <a:rPr lang="en-US" sz="1900">
                <a:solidFill>
                  <a:srgbClr val="FFFFFF"/>
                </a:solidFill>
              </a:rPr>
              <a:t> .75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1995" name="Google Shape;1995;p130"/>
          <p:cNvCxnSpPr/>
          <p:nvPr/>
        </p:nvCxnSpPr>
        <p:spPr>
          <a:xfrm>
            <a:off x="7215746" y="3205841"/>
            <a:ext cx="2046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6" name="Google Shape;1996;p130"/>
          <p:cNvSpPr txBox="1"/>
          <p:nvPr/>
        </p:nvSpPr>
        <p:spPr>
          <a:xfrm>
            <a:off x="8036412" y="312958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1997" name="Google Shape;1997;p130"/>
          <p:cNvSpPr txBox="1"/>
          <p:nvPr/>
        </p:nvSpPr>
        <p:spPr>
          <a:xfrm>
            <a:off x="7594118" y="1886115"/>
            <a:ext cx="1534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 1.0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 1.0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 1.0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 1.0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2001" name="Shape 2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2" name="Google Shape;2002;p131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3" name="Google Shape;2003;p131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4" name="Google Shape;2004;p131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5" name="Google Shape;2005;p131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6" name="Google Shape;2006;p131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007" name="Google Shape;2007;p131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8" name="Google Shape;2008;p131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9" name="Google Shape;2009;p131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131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1" name="Google Shape;2011;p131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2" name="Google Shape;2012;p131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3" name="Google Shape;2013;p131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14" name="Google Shape;2014;p131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5" name="Google Shape;2015;p131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16" name="Google Shape;2016;p131"/>
          <p:cNvCxnSpPr>
            <a:stCxn id="2009" idx="6"/>
            <a:endCxn id="2015" idx="2"/>
          </p:cNvCxnSpPr>
          <p:nvPr/>
        </p:nvCxnSpPr>
        <p:spPr>
          <a:xfrm flipH="1" rot="10800000">
            <a:off x="2950494" y="3567867"/>
            <a:ext cx="15348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7" name="Google Shape;2017;p131"/>
          <p:cNvCxnSpPr>
            <a:stCxn id="2010" idx="6"/>
          </p:cNvCxnSpPr>
          <p:nvPr/>
        </p:nvCxnSpPr>
        <p:spPr>
          <a:xfrm>
            <a:off x="2950494" y="2945996"/>
            <a:ext cx="15345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8" name="Google Shape;2018;p131"/>
          <p:cNvCxnSpPr>
            <a:stCxn id="2008" idx="6"/>
            <a:endCxn id="2015" idx="2"/>
          </p:cNvCxnSpPr>
          <p:nvPr/>
        </p:nvCxnSpPr>
        <p:spPr>
          <a:xfrm flipH="1" rot="10800000">
            <a:off x="2950494" y="3567838"/>
            <a:ext cx="15348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19" name="Google Shape;2019;p131"/>
          <p:cNvCxnSpPr>
            <a:stCxn id="2007" idx="6"/>
            <a:endCxn id="2015" idx="2"/>
          </p:cNvCxnSpPr>
          <p:nvPr/>
        </p:nvCxnSpPr>
        <p:spPr>
          <a:xfrm>
            <a:off x="2950494" y="1702525"/>
            <a:ext cx="15348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0" name="Google Shape;2020;p131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Weights</a:t>
            </a:r>
            <a:endParaRPr/>
          </a:p>
        </p:txBody>
      </p:sp>
      <p:sp>
        <p:nvSpPr>
          <p:cNvPr id="2021" name="Google Shape;2021;p131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2022" name="Google Shape;2022;p131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3" name="Google Shape;2023;p131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4" name="Google Shape;2024;p131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5" name="Google Shape;2025;p131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131"/>
          <p:cNvSpPr txBox="1"/>
          <p:nvPr/>
        </p:nvSpPr>
        <p:spPr>
          <a:xfrm>
            <a:off x="2232724" y="5720151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27" name="Google Shape;2027;p131"/>
          <p:cNvSpPr txBox="1"/>
          <p:nvPr/>
        </p:nvSpPr>
        <p:spPr>
          <a:xfrm>
            <a:off x="2232724" y="4476680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28" name="Google Shape;2028;p131"/>
          <p:cNvSpPr txBox="1"/>
          <p:nvPr/>
        </p:nvSpPr>
        <p:spPr>
          <a:xfrm>
            <a:off x="2232724" y="312958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29" name="Google Shape;2029;p131"/>
          <p:cNvSpPr txBox="1"/>
          <p:nvPr/>
        </p:nvSpPr>
        <p:spPr>
          <a:xfrm>
            <a:off x="2232724" y="1886115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30" name="Google Shape;2030;p131"/>
          <p:cNvSpPr txBox="1"/>
          <p:nvPr/>
        </p:nvSpPr>
        <p:spPr>
          <a:xfrm>
            <a:off x="4208157" y="3785012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31" name="Google Shape;2031;p131"/>
          <p:cNvSpPr txBox="1"/>
          <p:nvPr/>
        </p:nvSpPr>
        <p:spPr>
          <a:xfrm>
            <a:off x="3269097" y="2093360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-.2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32" name="Google Shape;2032;p131"/>
          <p:cNvSpPr txBox="1"/>
          <p:nvPr/>
        </p:nvSpPr>
        <p:spPr>
          <a:xfrm>
            <a:off x="2854548" y="2611473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33" name="Google Shape;2033;p131"/>
          <p:cNvSpPr txBox="1"/>
          <p:nvPr/>
        </p:nvSpPr>
        <p:spPr>
          <a:xfrm>
            <a:off x="2854548" y="354407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.8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34" name="Google Shape;2034;p131"/>
          <p:cNvSpPr txBox="1"/>
          <p:nvPr/>
        </p:nvSpPr>
        <p:spPr>
          <a:xfrm>
            <a:off x="3061822" y="4787547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35" name="Google Shape;2035;p131"/>
          <p:cNvSpPr txBox="1"/>
          <p:nvPr/>
        </p:nvSpPr>
        <p:spPr>
          <a:xfrm>
            <a:off x="6868657" y="1886115"/>
            <a:ext cx="1534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0.00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  <a:p>
            <a:pPr indent="-438150" lvl="0" marL="6223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+"/>
            </a:pPr>
            <a:r>
              <a:rPr lang="en-US" sz="1900">
                <a:solidFill>
                  <a:srgbClr val="FFFFFF"/>
                </a:solidFill>
              </a:rPr>
              <a:t> .75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2036" name="Google Shape;2036;p131"/>
          <p:cNvCxnSpPr/>
          <p:nvPr/>
        </p:nvCxnSpPr>
        <p:spPr>
          <a:xfrm>
            <a:off x="7215746" y="3205841"/>
            <a:ext cx="2046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7" name="Google Shape;2037;p131"/>
          <p:cNvSpPr txBox="1"/>
          <p:nvPr/>
        </p:nvSpPr>
        <p:spPr>
          <a:xfrm>
            <a:off x="8036412" y="312958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38" name="Google Shape;2038;p131"/>
          <p:cNvSpPr txBox="1"/>
          <p:nvPr/>
        </p:nvSpPr>
        <p:spPr>
          <a:xfrm>
            <a:off x="7594118" y="1886115"/>
            <a:ext cx="1534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-.2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.8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39" name="Google Shape;2039;p131"/>
          <p:cNvSpPr txBox="1"/>
          <p:nvPr/>
        </p:nvSpPr>
        <p:spPr>
          <a:xfrm>
            <a:off x="7179569" y="1886115"/>
            <a:ext cx="1534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 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2043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132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5" name="Google Shape;2045;p132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6" name="Google Shape;2046;p132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7" name="Google Shape;2047;p132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8" name="Google Shape;2048;p132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049" name="Google Shape;2049;p132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0" name="Google Shape;2050;p132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1" name="Google Shape;2051;p132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2" name="Google Shape;2052;p132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3" name="Google Shape;2053;p132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4" name="Google Shape;2054;p132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5" name="Google Shape;2055;p132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56" name="Google Shape;2056;p132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57" name="Google Shape;2057;p132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8" name="Google Shape;2058;p132"/>
          <p:cNvCxnSpPr>
            <a:stCxn id="2051" idx="6"/>
            <a:endCxn id="2057" idx="2"/>
          </p:cNvCxnSpPr>
          <p:nvPr/>
        </p:nvCxnSpPr>
        <p:spPr>
          <a:xfrm flipH="1" rot="10800000">
            <a:off x="2950494" y="3567867"/>
            <a:ext cx="1534800" cy="621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9" name="Google Shape;2059;p132"/>
          <p:cNvCxnSpPr>
            <a:stCxn id="2050" idx="6"/>
            <a:endCxn id="2057" idx="2"/>
          </p:cNvCxnSpPr>
          <p:nvPr/>
        </p:nvCxnSpPr>
        <p:spPr>
          <a:xfrm flipH="1" rot="10800000">
            <a:off x="2950494" y="3567838"/>
            <a:ext cx="1534800" cy="186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0" name="Google Shape;2060;p132"/>
          <p:cNvCxnSpPr>
            <a:stCxn id="2049" idx="6"/>
            <a:endCxn id="2057" idx="2"/>
          </p:cNvCxnSpPr>
          <p:nvPr/>
        </p:nvCxnSpPr>
        <p:spPr>
          <a:xfrm>
            <a:off x="2950494" y="1702525"/>
            <a:ext cx="1534800" cy="186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1" name="Google Shape;2061;p132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Weights</a:t>
            </a:r>
            <a:endParaRPr/>
          </a:p>
        </p:txBody>
      </p:sp>
      <p:sp>
        <p:nvSpPr>
          <p:cNvPr id="2062" name="Google Shape;2062;p132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2063" name="Google Shape;2063;p132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4" name="Google Shape;2064;p132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5" name="Google Shape;2065;p132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132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7" name="Google Shape;2067;p132"/>
          <p:cNvSpPr txBox="1"/>
          <p:nvPr/>
        </p:nvSpPr>
        <p:spPr>
          <a:xfrm>
            <a:off x="2232724" y="5720151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68" name="Google Shape;2068;p132"/>
          <p:cNvSpPr txBox="1"/>
          <p:nvPr/>
        </p:nvSpPr>
        <p:spPr>
          <a:xfrm>
            <a:off x="2232724" y="4476680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69" name="Google Shape;2069;p132"/>
          <p:cNvSpPr txBox="1"/>
          <p:nvPr/>
        </p:nvSpPr>
        <p:spPr>
          <a:xfrm>
            <a:off x="2232724" y="312958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70" name="Google Shape;2070;p132"/>
          <p:cNvSpPr txBox="1"/>
          <p:nvPr/>
        </p:nvSpPr>
        <p:spPr>
          <a:xfrm>
            <a:off x="2232724" y="1886115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71" name="Google Shape;2071;p132"/>
          <p:cNvSpPr txBox="1"/>
          <p:nvPr/>
        </p:nvSpPr>
        <p:spPr>
          <a:xfrm>
            <a:off x="4208157" y="3785012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72" name="Google Shape;2072;p132"/>
          <p:cNvSpPr txBox="1"/>
          <p:nvPr/>
        </p:nvSpPr>
        <p:spPr>
          <a:xfrm>
            <a:off x="3269097" y="2093360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-.2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73" name="Google Shape;2073;p132"/>
          <p:cNvSpPr txBox="1"/>
          <p:nvPr/>
        </p:nvSpPr>
        <p:spPr>
          <a:xfrm>
            <a:off x="2854548" y="2611473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74" name="Google Shape;2074;p132"/>
          <p:cNvSpPr txBox="1"/>
          <p:nvPr/>
        </p:nvSpPr>
        <p:spPr>
          <a:xfrm>
            <a:off x="2854548" y="354407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.8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75" name="Google Shape;2075;p132"/>
          <p:cNvSpPr txBox="1"/>
          <p:nvPr/>
        </p:nvSpPr>
        <p:spPr>
          <a:xfrm>
            <a:off x="3061822" y="4787547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76" name="Google Shape;2076;p132"/>
          <p:cNvSpPr txBox="1"/>
          <p:nvPr/>
        </p:nvSpPr>
        <p:spPr>
          <a:xfrm>
            <a:off x="6868657" y="1886115"/>
            <a:ext cx="1534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0.00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  <a:p>
            <a:pPr indent="-438150" lvl="0" marL="62230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Char char="+"/>
            </a:pPr>
            <a:r>
              <a:rPr lang="en-US" sz="1900">
                <a:solidFill>
                  <a:srgbClr val="FFFFFF"/>
                </a:solidFill>
              </a:rPr>
              <a:t> .75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2077" name="Google Shape;2077;p132"/>
          <p:cNvCxnSpPr/>
          <p:nvPr/>
        </p:nvCxnSpPr>
        <p:spPr>
          <a:xfrm>
            <a:off x="7215746" y="3205841"/>
            <a:ext cx="20469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78" name="Google Shape;2078;p132"/>
          <p:cNvSpPr txBox="1"/>
          <p:nvPr/>
        </p:nvSpPr>
        <p:spPr>
          <a:xfrm>
            <a:off x="8036412" y="312958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79" name="Google Shape;2079;p132"/>
          <p:cNvSpPr txBox="1"/>
          <p:nvPr/>
        </p:nvSpPr>
        <p:spPr>
          <a:xfrm>
            <a:off x="7594118" y="1886115"/>
            <a:ext cx="1534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-.2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.8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080" name="Google Shape;2080;p132"/>
          <p:cNvSpPr txBox="1"/>
          <p:nvPr/>
        </p:nvSpPr>
        <p:spPr>
          <a:xfrm>
            <a:off x="7179569" y="1886115"/>
            <a:ext cx="1534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x 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2084" name="Shape 2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5" name="Google Shape;2085;p133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6" name="Google Shape;2086;p133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7" name="Google Shape;2087;p133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8" name="Google Shape;2088;p133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9" name="Google Shape;2089;p133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090" name="Google Shape;2090;p133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1" name="Google Shape;2091;p133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2" name="Google Shape;2092;p133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3" name="Google Shape;2093;p133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4" name="Google Shape;2094;p133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5" name="Google Shape;2095;p133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6" name="Google Shape;2096;p133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7" name="Google Shape;2097;p133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98" name="Google Shape;2098;p133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99" name="Google Shape;2099;p133"/>
          <p:cNvCxnSpPr>
            <a:stCxn id="2092" idx="6"/>
            <a:endCxn id="2098" idx="2"/>
          </p:cNvCxnSpPr>
          <p:nvPr/>
        </p:nvCxnSpPr>
        <p:spPr>
          <a:xfrm flipH="1" rot="10800000">
            <a:off x="2950494" y="3567867"/>
            <a:ext cx="15348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0" name="Google Shape;2100;p133"/>
          <p:cNvCxnSpPr>
            <a:stCxn id="2091" idx="6"/>
            <a:endCxn id="2098" idx="2"/>
          </p:cNvCxnSpPr>
          <p:nvPr/>
        </p:nvCxnSpPr>
        <p:spPr>
          <a:xfrm flipH="1" rot="10800000">
            <a:off x="2950494" y="3567838"/>
            <a:ext cx="15348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1" name="Google Shape;2101;p133"/>
          <p:cNvCxnSpPr>
            <a:stCxn id="2090" idx="6"/>
            <a:endCxn id="2098" idx="2"/>
          </p:cNvCxnSpPr>
          <p:nvPr/>
        </p:nvCxnSpPr>
        <p:spPr>
          <a:xfrm>
            <a:off x="2950494" y="1702525"/>
            <a:ext cx="15348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2" name="Google Shape;2102;p133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Squash the result</a:t>
            </a:r>
            <a:endParaRPr/>
          </a:p>
        </p:txBody>
      </p:sp>
      <p:sp>
        <p:nvSpPr>
          <p:cNvPr id="2103" name="Google Shape;2103;p133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2104" name="Google Shape;2104;p133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5" name="Google Shape;2105;p133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6" name="Google Shape;2106;p133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7" name="Google Shape;2107;p133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8" name="Google Shape;2108;p133"/>
          <p:cNvSpPr txBox="1"/>
          <p:nvPr/>
        </p:nvSpPr>
        <p:spPr>
          <a:xfrm>
            <a:off x="2232724" y="5720151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09" name="Google Shape;2109;p133"/>
          <p:cNvSpPr txBox="1"/>
          <p:nvPr/>
        </p:nvSpPr>
        <p:spPr>
          <a:xfrm>
            <a:off x="2232724" y="4476680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10" name="Google Shape;2110;p133"/>
          <p:cNvSpPr txBox="1"/>
          <p:nvPr/>
        </p:nvSpPr>
        <p:spPr>
          <a:xfrm>
            <a:off x="2232724" y="312958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11" name="Google Shape;2111;p133"/>
          <p:cNvSpPr txBox="1"/>
          <p:nvPr/>
        </p:nvSpPr>
        <p:spPr>
          <a:xfrm>
            <a:off x="2232724" y="1886115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12" name="Google Shape;2112;p133"/>
          <p:cNvSpPr txBox="1"/>
          <p:nvPr/>
        </p:nvSpPr>
        <p:spPr>
          <a:xfrm>
            <a:off x="4208157" y="3785012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13" name="Google Shape;2113;p133"/>
          <p:cNvSpPr/>
          <p:nvPr/>
        </p:nvSpPr>
        <p:spPr>
          <a:xfrm>
            <a:off x="5681112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4" name="Google Shape;2114;p133"/>
          <p:cNvSpPr txBox="1"/>
          <p:nvPr/>
        </p:nvSpPr>
        <p:spPr>
          <a:xfrm>
            <a:off x="5404066" y="3785012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.746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2115" name="Google Shape;2115;p133"/>
          <p:cNvCxnSpPr>
            <a:stCxn id="2103" idx="3"/>
            <a:endCxn id="2116" idx="1"/>
          </p:cNvCxnSpPr>
          <p:nvPr/>
        </p:nvCxnSpPr>
        <p:spPr>
          <a:xfrm>
            <a:off x="4919603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117" name="Google Shape;2117;p133"/>
          <p:cNvGrpSpPr/>
          <p:nvPr/>
        </p:nvGrpSpPr>
        <p:grpSpPr>
          <a:xfrm>
            <a:off x="5778849" y="3489731"/>
            <a:ext cx="238971" cy="155954"/>
            <a:chOff x="2928475" y="1107500"/>
            <a:chExt cx="798700" cy="436600"/>
          </a:xfrm>
        </p:grpSpPr>
        <p:sp>
          <p:nvSpPr>
            <p:cNvPr id="2118" name="Google Shape;2118;p13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19" name="Google Shape;2119;p13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2120" name="Google Shape;2120;p133"/>
          <p:cNvCxnSpPr/>
          <p:nvPr/>
        </p:nvCxnSpPr>
        <p:spPr>
          <a:xfrm flipH="1" rot="10800000">
            <a:off x="2950637" y="3567908"/>
            <a:ext cx="1534500" cy="621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1" name="Google Shape;2121;p133"/>
          <p:cNvCxnSpPr/>
          <p:nvPr/>
        </p:nvCxnSpPr>
        <p:spPr>
          <a:xfrm flipH="1" rot="10800000">
            <a:off x="2950637" y="3567879"/>
            <a:ext cx="1534500" cy="186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2" name="Google Shape;2122;p133"/>
          <p:cNvCxnSpPr/>
          <p:nvPr/>
        </p:nvCxnSpPr>
        <p:spPr>
          <a:xfrm>
            <a:off x="2950637" y="1702565"/>
            <a:ext cx="1534500" cy="186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p134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Sigmoid squashing function</a:t>
            </a:r>
            <a:endParaRPr/>
          </a:p>
        </p:txBody>
      </p:sp>
      <p:cxnSp>
        <p:nvCxnSpPr>
          <p:cNvPr id="2128" name="Google Shape;2128;p134"/>
          <p:cNvCxnSpPr/>
          <p:nvPr/>
        </p:nvCxnSpPr>
        <p:spPr>
          <a:xfrm>
            <a:off x="2704396" y="3588748"/>
            <a:ext cx="6307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9" name="Google Shape;2129;p134"/>
          <p:cNvCxnSpPr/>
          <p:nvPr/>
        </p:nvCxnSpPr>
        <p:spPr>
          <a:xfrm>
            <a:off x="5769653" y="1912462"/>
            <a:ext cx="0" cy="3185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0" name="Google Shape;2130;p134"/>
          <p:cNvCxnSpPr/>
          <p:nvPr/>
        </p:nvCxnSpPr>
        <p:spPr>
          <a:xfrm>
            <a:off x="5718854" y="2231115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1" name="Google Shape;2131;p134"/>
          <p:cNvCxnSpPr/>
          <p:nvPr/>
        </p:nvCxnSpPr>
        <p:spPr>
          <a:xfrm>
            <a:off x="5718854" y="243836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2" name="Google Shape;2132;p134"/>
          <p:cNvCxnSpPr/>
          <p:nvPr/>
        </p:nvCxnSpPr>
        <p:spPr>
          <a:xfrm>
            <a:off x="5718854" y="264560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3" name="Google Shape;2133;p134"/>
          <p:cNvCxnSpPr/>
          <p:nvPr/>
        </p:nvCxnSpPr>
        <p:spPr>
          <a:xfrm>
            <a:off x="5718854" y="285285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4" name="Google Shape;2134;p134"/>
          <p:cNvCxnSpPr/>
          <p:nvPr/>
        </p:nvCxnSpPr>
        <p:spPr>
          <a:xfrm>
            <a:off x="5718854" y="306009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5" name="Google Shape;2135;p134"/>
          <p:cNvCxnSpPr/>
          <p:nvPr/>
        </p:nvCxnSpPr>
        <p:spPr>
          <a:xfrm>
            <a:off x="5718854" y="326734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6" name="Google Shape;2136;p134"/>
          <p:cNvCxnSpPr/>
          <p:nvPr/>
        </p:nvCxnSpPr>
        <p:spPr>
          <a:xfrm>
            <a:off x="5718854" y="388907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7" name="Google Shape;2137;p134"/>
          <p:cNvCxnSpPr/>
          <p:nvPr/>
        </p:nvCxnSpPr>
        <p:spPr>
          <a:xfrm>
            <a:off x="5718854" y="409632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8" name="Google Shape;2138;p134"/>
          <p:cNvCxnSpPr/>
          <p:nvPr/>
        </p:nvCxnSpPr>
        <p:spPr>
          <a:xfrm>
            <a:off x="5718854" y="430356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39" name="Google Shape;2139;p134"/>
          <p:cNvCxnSpPr/>
          <p:nvPr/>
        </p:nvCxnSpPr>
        <p:spPr>
          <a:xfrm>
            <a:off x="5718854" y="451081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0" name="Google Shape;2140;p134"/>
          <p:cNvCxnSpPr/>
          <p:nvPr/>
        </p:nvCxnSpPr>
        <p:spPr>
          <a:xfrm>
            <a:off x="5718854" y="4718058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1" name="Google Shape;2141;p134"/>
          <p:cNvCxnSpPr/>
          <p:nvPr/>
        </p:nvCxnSpPr>
        <p:spPr>
          <a:xfrm>
            <a:off x="5718854" y="4925303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2" name="Google Shape;2142;p134"/>
          <p:cNvCxnSpPr/>
          <p:nvPr/>
        </p:nvCxnSpPr>
        <p:spPr>
          <a:xfrm rot="5400000">
            <a:off x="694626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3" name="Google Shape;2143;p134"/>
          <p:cNvCxnSpPr/>
          <p:nvPr/>
        </p:nvCxnSpPr>
        <p:spPr>
          <a:xfrm rot="5400000">
            <a:off x="673899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4" name="Google Shape;2144;p134"/>
          <p:cNvCxnSpPr/>
          <p:nvPr/>
        </p:nvCxnSpPr>
        <p:spPr>
          <a:xfrm rot="5400000">
            <a:off x="653171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5" name="Google Shape;2145;p134"/>
          <p:cNvCxnSpPr/>
          <p:nvPr/>
        </p:nvCxnSpPr>
        <p:spPr>
          <a:xfrm rot="5400000">
            <a:off x="632444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6" name="Google Shape;2146;p134"/>
          <p:cNvCxnSpPr/>
          <p:nvPr/>
        </p:nvCxnSpPr>
        <p:spPr>
          <a:xfrm rot="5400000">
            <a:off x="611716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7" name="Google Shape;2147;p134"/>
          <p:cNvCxnSpPr/>
          <p:nvPr/>
        </p:nvCxnSpPr>
        <p:spPr>
          <a:xfrm rot="5400000">
            <a:off x="590989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8" name="Google Shape;2148;p134"/>
          <p:cNvCxnSpPr/>
          <p:nvPr/>
        </p:nvCxnSpPr>
        <p:spPr>
          <a:xfrm rot="5400000">
            <a:off x="818991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9" name="Google Shape;2149;p134"/>
          <p:cNvCxnSpPr/>
          <p:nvPr/>
        </p:nvCxnSpPr>
        <p:spPr>
          <a:xfrm rot="5400000">
            <a:off x="7982638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0" name="Google Shape;2150;p134"/>
          <p:cNvCxnSpPr/>
          <p:nvPr/>
        </p:nvCxnSpPr>
        <p:spPr>
          <a:xfrm rot="5400000">
            <a:off x="777536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1" name="Google Shape;2151;p134"/>
          <p:cNvCxnSpPr/>
          <p:nvPr/>
        </p:nvCxnSpPr>
        <p:spPr>
          <a:xfrm rot="5400000">
            <a:off x="756808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2" name="Google Shape;2152;p134"/>
          <p:cNvCxnSpPr/>
          <p:nvPr/>
        </p:nvCxnSpPr>
        <p:spPr>
          <a:xfrm rot="5400000">
            <a:off x="736081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3" name="Google Shape;2153;p134"/>
          <p:cNvCxnSpPr/>
          <p:nvPr/>
        </p:nvCxnSpPr>
        <p:spPr>
          <a:xfrm rot="5400000">
            <a:off x="715354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4" name="Google Shape;2154;p134"/>
          <p:cNvCxnSpPr/>
          <p:nvPr/>
        </p:nvCxnSpPr>
        <p:spPr>
          <a:xfrm rot="5400000">
            <a:off x="425169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5" name="Google Shape;2155;p134"/>
          <p:cNvCxnSpPr/>
          <p:nvPr/>
        </p:nvCxnSpPr>
        <p:spPr>
          <a:xfrm rot="5400000">
            <a:off x="404442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6" name="Google Shape;2156;p134"/>
          <p:cNvCxnSpPr/>
          <p:nvPr/>
        </p:nvCxnSpPr>
        <p:spPr>
          <a:xfrm rot="5400000">
            <a:off x="383714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7" name="Google Shape;2157;p134"/>
          <p:cNvCxnSpPr/>
          <p:nvPr/>
        </p:nvCxnSpPr>
        <p:spPr>
          <a:xfrm rot="5400000">
            <a:off x="362987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8" name="Google Shape;2158;p134"/>
          <p:cNvCxnSpPr/>
          <p:nvPr/>
        </p:nvCxnSpPr>
        <p:spPr>
          <a:xfrm rot="5400000">
            <a:off x="342259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9" name="Google Shape;2159;p134"/>
          <p:cNvCxnSpPr/>
          <p:nvPr/>
        </p:nvCxnSpPr>
        <p:spPr>
          <a:xfrm rot="5400000">
            <a:off x="321532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0" name="Google Shape;2160;p134"/>
          <p:cNvCxnSpPr/>
          <p:nvPr/>
        </p:nvCxnSpPr>
        <p:spPr>
          <a:xfrm rot="5400000">
            <a:off x="549534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1" name="Google Shape;2161;p134"/>
          <p:cNvCxnSpPr/>
          <p:nvPr/>
        </p:nvCxnSpPr>
        <p:spPr>
          <a:xfrm rot="5400000">
            <a:off x="528806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2" name="Google Shape;2162;p134"/>
          <p:cNvCxnSpPr/>
          <p:nvPr/>
        </p:nvCxnSpPr>
        <p:spPr>
          <a:xfrm rot="5400000">
            <a:off x="508079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3" name="Google Shape;2163;p134"/>
          <p:cNvCxnSpPr/>
          <p:nvPr/>
        </p:nvCxnSpPr>
        <p:spPr>
          <a:xfrm rot="5400000">
            <a:off x="487351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4" name="Google Shape;2164;p134"/>
          <p:cNvCxnSpPr/>
          <p:nvPr/>
        </p:nvCxnSpPr>
        <p:spPr>
          <a:xfrm rot="5400000">
            <a:off x="466624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65" name="Google Shape;2165;p134"/>
          <p:cNvCxnSpPr/>
          <p:nvPr/>
        </p:nvCxnSpPr>
        <p:spPr>
          <a:xfrm rot="5400000">
            <a:off x="445897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6" name="Google Shape;2166;p134"/>
          <p:cNvSpPr txBox="1"/>
          <p:nvPr/>
        </p:nvSpPr>
        <p:spPr>
          <a:xfrm>
            <a:off x="5098458" y="197828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67" name="Google Shape;2167;p134"/>
          <p:cNvSpPr txBox="1"/>
          <p:nvPr/>
        </p:nvSpPr>
        <p:spPr>
          <a:xfrm>
            <a:off x="5098458" y="260001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68" name="Google Shape;2168;p134"/>
          <p:cNvSpPr txBox="1"/>
          <p:nvPr/>
        </p:nvSpPr>
        <p:spPr>
          <a:xfrm>
            <a:off x="5675944" y="4680661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69" name="Google Shape;2169;p134"/>
          <p:cNvSpPr txBox="1"/>
          <p:nvPr/>
        </p:nvSpPr>
        <p:spPr>
          <a:xfrm>
            <a:off x="5675944" y="405892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70" name="Google Shape;2170;p134"/>
          <p:cNvSpPr txBox="1"/>
          <p:nvPr/>
        </p:nvSpPr>
        <p:spPr>
          <a:xfrm>
            <a:off x="6614936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71" name="Google Shape;2171;p134"/>
          <p:cNvSpPr txBox="1"/>
          <p:nvPr/>
        </p:nvSpPr>
        <p:spPr>
          <a:xfrm>
            <a:off x="5921980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72" name="Google Shape;2172;p134"/>
          <p:cNvSpPr txBox="1"/>
          <p:nvPr/>
        </p:nvSpPr>
        <p:spPr>
          <a:xfrm>
            <a:off x="7269265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73" name="Google Shape;2173;p134"/>
          <p:cNvSpPr txBox="1"/>
          <p:nvPr/>
        </p:nvSpPr>
        <p:spPr>
          <a:xfrm>
            <a:off x="7891089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2.0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74" name="Google Shape;2174;p134"/>
          <p:cNvSpPr txBox="1"/>
          <p:nvPr/>
        </p:nvSpPr>
        <p:spPr>
          <a:xfrm>
            <a:off x="4127641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75" name="Google Shape;2175;p134"/>
          <p:cNvSpPr txBox="1"/>
          <p:nvPr/>
        </p:nvSpPr>
        <p:spPr>
          <a:xfrm>
            <a:off x="4678333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76" name="Google Shape;2176;p134"/>
          <p:cNvSpPr txBox="1"/>
          <p:nvPr/>
        </p:nvSpPr>
        <p:spPr>
          <a:xfrm>
            <a:off x="3510713" y="3053297"/>
            <a:ext cx="680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177" name="Google Shape;2177;p134"/>
          <p:cNvSpPr txBox="1"/>
          <p:nvPr/>
        </p:nvSpPr>
        <p:spPr>
          <a:xfrm>
            <a:off x="2869577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-2.0</a:t>
            </a:r>
            <a:endParaRPr sz="1900">
              <a:solidFill>
                <a:srgbClr val="FFFFFF"/>
              </a:solidFill>
            </a:endParaRPr>
          </a:p>
        </p:txBody>
      </p:sp>
      <p:grpSp>
        <p:nvGrpSpPr>
          <p:cNvPr id="2178" name="Google Shape;2178;p134"/>
          <p:cNvGrpSpPr/>
          <p:nvPr/>
        </p:nvGrpSpPr>
        <p:grpSpPr>
          <a:xfrm>
            <a:off x="1835352" y="2231164"/>
            <a:ext cx="7885418" cy="2715312"/>
            <a:chOff x="2561871" y="2071250"/>
            <a:chExt cx="3385607" cy="1996700"/>
          </a:xfrm>
        </p:grpSpPr>
        <p:sp>
          <p:nvSpPr>
            <p:cNvPr id="2179" name="Google Shape;2179;p134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80" name="Google Shape;2180;p134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181" name="Google Shape;2181;p134"/>
          <p:cNvSpPr/>
          <p:nvPr/>
        </p:nvSpPr>
        <p:spPr>
          <a:xfrm>
            <a:off x="7378207" y="8244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2" name="Google Shape;2182;p134"/>
          <p:cNvGrpSpPr/>
          <p:nvPr/>
        </p:nvGrpSpPr>
        <p:grpSpPr>
          <a:xfrm>
            <a:off x="7475943" y="963624"/>
            <a:ext cx="238971" cy="155954"/>
            <a:chOff x="2928475" y="1107500"/>
            <a:chExt cx="798700" cy="436600"/>
          </a:xfrm>
        </p:grpSpPr>
        <p:sp>
          <p:nvSpPr>
            <p:cNvPr id="2183" name="Google Shape;2183;p13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184" name="Google Shape;2184;p13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2188" name="Shape 2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Google Shape;2189;p135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Sigmoid squashing function</a:t>
            </a:r>
            <a:endParaRPr/>
          </a:p>
        </p:txBody>
      </p:sp>
      <p:cxnSp>
        <p:nvCxnSpPr>
          <p:cNvPr id="2190" name="Google Shape;2190;p135"/>
          <p:cNvCxnSpPr/>
          <p:nvPr/>
        </p:nvCxnSpPr>
        <p:spPr>
          <a:xfrm>
            <a:off x="2704396" y="3588748"/>
            <a:ext cx="6307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1" name="Google Shape;2191;p135"/>
          <p:cNvCxnSpPr/>
          <p:nvPr/>
        </p:nvCxnSpPr>
        <p:spPr>
          <a:xfrm>
            <a:off x="5769653" y="1912462"/>
            <a:ext cx="0" cy="3185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2" name="Google Shape;2192;p135"/>
          <p:cNvCxnSpPr/>
          <p:nvPr/>
        </p:nvCxnSpPr>
        <p:spPr>
          <a:xfrm>
            <a:off x="5718854" y="2231115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3" name="Google Shape;2193;p135"/>
          <p:cNvCxnSpPr/>
          <p:nvPr/>
        </p:nvCxnSpPr>
        <p:spPr>
          <a:xfrm>
            <a:off x="5718854" y="243836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4" name="Google Shape;2194;p135"/>
          <p:cNvCxnSpPr/>
          <p:nvPr/>
        </p:nvCxnSpPr>
        <p:spPr>
          <a:xfrm>
            <a:off x="5718854" y="264560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5" name="Google Shape;2195;p135"/>
          <p:cNvCxnSpPr/>
          <p:nvPr/>
        </p:nvCxnSpPr>
        <p:spPr>
          <a:xfrm>
            <a:off x="5718854" y="285285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6" name="Google Shape;2196;p135"/>
          <p:cNvCxnSpPr/>
          <p:nvPr/>
        </p:nvCxnSpPr>
        <p:spPr>
          <a:xfrm>
            <a:off x="5718854" y="306009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7" name="Google Shape;2197;p135"/>
          <p:cNvCxnSpPr/>
          <p:nvPr/>
        </p:nvCxnSpPr>
        <p:spPr>
          <a:xfrm>
            <a:off x="5718854" y="326734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8" name="Google Shape;2198;p135"/>
          <p:cNvCxnSpPr/>
          <p:nvPr/>
        </p:nvCxnSpPr>
        <p:spPr>
          <a:xfrm>
            <a:off x="5718854" y="388907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9" name="Google Shape;2199;p135"/>
          <p:cNvCxnSpPr/>
          <p:nvPr/>
        </p:nvCxnSpPr>
        <p:spPr>
          <a:xfrm>
            <a:off x="5718854" y="409632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0" name="Google Shape;2200;p135"/>
          <p:cNvCxnSpPr/>
          <p:nvPr/>
        </p:nvCxnSpPr>
        <p:spPr>
          <a:xfrm>
            <a:off x="5718854" y="430356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1" name="Google Shape;2201;p135"/>
          <p:cNvCxnSpPr/>
          <p:nvPr/>
        </p:nvCxnSpPr>
        <p:spPr>
          <a:xfrm>
            <a:off x="5718854" y="451081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2" name="Google Shape;2202;p135"/>
          <p:cNvCxnSpPr/>
          <p:nvPr/>
        </p:nvCxnSpPr>
        <p:spPr>
          <a:xfrm>
            <a:off x="5718854" y="4718058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3" name="Google Shape;2203;p135"/>
          <p:cNvCxnSpPr/>
          <p:nvPr/>
        </p:nvCxnSpPr>
        <p:spPr>
          <a:xfrm>
            <a:off x="5718854" y="4925303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4" name="Google Shape;2204;p135"/>
          <p:cNvCxnSpPr/>
          <p:nvPr/>
        </p:nvCxnSpPr>
        <p:spPr>
          <a:xfrm rot="5400000">
            <a:off x="694626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5" name="Google Shape;2205;p135"/>
          <p:cNvCxnSpPr/>
          <p:nvPr/>
        </p:nvCxnSpPr>
        <p:spPr>
          <a:xfrm rot="5400000">
            <a:off x="673899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6" name="Google Shape;2206;p135"/>
          <p:cNvCxnSpPr/>
          <p:nvPr/>
        </p:nvCxnSpPr>
        <p:spPr>
          <a:xfrm rot="5400000">
            <a:off x="653171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7" name="Google Shape;2207;p135"/>
          <p:cNvCxnSpPr/>
          <p:nvPr/>
        </p:nvCxnSpPr>
        <p:spPr>
          <a:xfrm rot="5400000">
            <a:off x="632444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8" name="Google Shape;2208;p135"/>
          <p:cNvCxnSpPr/>
          <p:nvPr/>
        </p:nvCxnSpPr>
        <p:spPr>
          <a:xfrm rot="5400000">
            <a:off x="611716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09" name="Google Shape;2209;p135"/>
          <p:cNvCxnSpPr/>
          <p:nvPr/>
        </p:nvCxnSpPr>
        <p:spPr>
          <a:xfrm rot="5400000">
            <a:off x="590989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0" name="Google Shape;2210;p135"/>
          <p:cNvCxnSpPr/>
          <p:nvPr/>
        </p:nvCxnSpPr>
        <p:spPr>
          <a:xfrm rot="5400000">
            <a:off x="818991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1" name="Google Shape;2211;p135"/>
          <p:cNvCxnSpPr/>
          <p:nvPr/>
        </p:nvCxnSpPr>
        <p:spPr>
          <a:xfrm rot="5400000">
            <a:off x="7982638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2" name="Google Shape;2212;p135"/>
          <p:cNvCxnSpPr/>
          <p:nvPr/>
        </p:nvCxnSpPr>
        <p:spPr>
          <a:xfrm rot="5400000">
            <a:off x="777536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3" name="Google Shape;2213;p135"/>
          <p:cNvCxnSpPr/>
          <p:nvPr/>
        </p:nvCxnSpPr>
        <p:spPr>
          <a:xfrm rot="5400000">
            <a:off x="756808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4" name="Google Shape;2214;p135"/>
          <p:cNvCxnSpPr/>
          <p:nvPr/>
        </p:nvCxnSpPr>
        <p:spPr>
          <a:xfrm rot="5400000">
            <a:off x="736081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5" name="Google Shape;2215;p135"/>
          <p:cNvCxnSpPr/>
          <p:nvPr/>
        </p:nvCxnSpPr>
        <p:spPr>
          <a:xfrm rot="5400000">
            <a:off x="715354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6" name="Google Shape;2216;p135"/>
          <p:cNvCxnSpPr/>
          <p:nvPr/>
        </p:nvCxnSpPr>
        <p:spPr>
          <a:xfrm rot="5400000">
            <a:off x="425169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7" name="Google Shape;2217;p135"/>
          <p:cNvCxnSpPr/>
          <p:nvPr/>
        </p:nvCxnSpPr>
        <p:spPr>
          <a:xfrm rot="5400000">
            <a:off x="404442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8" name="Google Shape;2218;p135"/>
          <p:cNvCxnSpPr/>
          <p:nvPr/>
        </p:nvCxnSpPr>
        <p:spPr>
          <a:xfrm rot="5400000">
            <a:off x="383714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9" name="Google Shape;2219;p135"/>
          <p:cNvCxnSpPr/>
          <p:nvPr/>
        </p:nvCxnSpPr>
        <p:spPr>
          <a:xfrm rot="5400000">
            <a:off x="362987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0" name="Google Shape;2220;p135"/>
          <p:cNvCxnSpPr/>
          <p:nvPr/>
        </p:nvCxnSpPr>
        <p:spPr>
          <a:xfrm rot="5400000">
            <a:off x="342259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1" name="Google Shape;2221;p135"/>
          <p:cNvCxnSpPr/>
          <p:nvPr/>
        </p:nvCxnSpPr>
        <p:spPr>
          <a:xfrm rot="5400000">
            <a:off x="321532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2" name="Google Shape;2222;p135"/>
          <p:cNvCxnSpPr/>
          <p:nvPr/>
        </p:nvCxnSpPr>
        <p:spPr>
          <a:xfrm rot="5400000">
            <a:off x="549534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3" name="Google Shape;2223;p135"/>
          <p:cNvCxnSpPr/>
          <p:nvPr/>
        </p:nvCxnSpPr>
        <p:spPr>
          <a:xfrm rot="5400000">
            <a:off x="528806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4" name="Google Shape;2224;p135"/>
          <p:cNvCxnSpPr/>
          <p:nvPr/>
        </p:nvCxnSpPr>
        <p:spPr>
          <a:xfrm rot="5400000">
            <a:off x="508079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5" name="Google Shape;2225;p135"/>
          <p:cNvCxnSpPr/>
          <p:nvPr/>
        </p:nvCxnSpPr>
        <p:spPr>
          <a:xfrm rot="5400000">
            <a:off x="487351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6" name="Google Shape;2226;p135"/>
          <p:cNvCxnSpPr/>
          <p:nvPr/>
        </p:nvCxnSpPr>
        <p:spPr>
          <a:xfrm rot="5400000">
            <a:off x="466624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27" name="Google Shape;2227;p135"/>
          <p:cNvCxnSpPr/>
          <p:nvPr/>
        </p:nvCxnSpPr>
        <p:spPr>
          <a:xfrm rot="5400000">
            <a:off x="445897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8" name="Google Shape;2228;p135"/>
          <p:cNvSpPr txBox="1"/>
          <p:nvPr/>
        </p:nvSpPr>
        <p:spPr>
          <a:xfrm>
            <a:off x="5098458" y="197828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29" name="Google Shape;2229;p135"/>
          <p:cNvSpPr txBox="1"/>
          <p:nvPr/>
        </p:nvSpPr>
        <p:spPr>
          <a:xfrm>
            <a:off x="5098458" y="260001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30" name="Google Shape;2230;p135"/>
          <p:cNvSpPr txBox="1"/>
          <p:nvPr/>
        </p:nvSpPr>
        <p:spPr>
          <a:xfrm>
            <a:off x="5675944" y="4680661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31" name="Google Shape;2231;p135"/>
          <p:cNvSpPr txBox="1"/>
          <p:nvPr/>
        </p:nvSpPr>
        <p:spPr>
          <a:xfrm>
            <a:off x="5675944" y="405892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32" name="Google Shape;2232;p135"/>
          <p:cNvSpPr txBox="1"/>
          <p:nvPr/>
        </p:nvSpPr>
        <p:spPr>
          <a:xfrm>
            <a:off x="6614936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33" name="Google Shape;2233;p135"/>
          <p:cNvSpPr txBox="1"/>
          <p:nvPr/>
        </p:nvSpPr>
        <p:spPr>
          <a:xfrm>
            <a:off x="5921980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34" name="Google Shape;2234;p135"/>
          <p:cNvSpPr txBox="1"/>
          <p:nvPr/>
        </p:nvSpPr>
        <p:spPr>
          <a:xfrm>
            <a:off x="7269265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35" name="Google Shape;2235;p135"/>
          <p:cNvSpPr txBox="1"/>
          <p:nvPr/>
        </p:nvSpPr>
        <p:spPr>
          <a:xfrm>
            <a:off x="7891089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2.0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36" name="Google Shape;2236;p135"/>
          <p:cNvSpPr txBox="1"/>
          <p:nvPr/>
        </p:nvSpPr>
        <p:spPr>
          <a:xfrm>
            <a:off x="4127641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37" name="Google Shape;2237;p135"/>
          <p:cNvSpPr txBox="1"/>
          <p:nvPr/>
        </p:nvSpPr>
        <p:spPr>
          <a:xfrm>
            <a:off x="4678333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38" name="Google Shape;2238;p135"/>
          <p:cNvSpPr txBox="1"/>
          <p:nvPr/>
        </p:nvSpPr>
        <p:spPr>
          <a:xfrm>
            <a:off x="3510713" y="3053297"/>
            <a:ext cx="680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39" name="Google Shape;2239;p135"/>
          <p:cNvSpPr txBox="1"/>
          <p:nvPr/>
        </p:nvSpPr>
        <p:spPr>
          <a:xfrm>
            <a:off x="2869577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-2.0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40" name="Google Shape;2240;p135"/>
          <p:cNvSpPr/>
          <p:nvPr/>
        </p:nvSpPr>
        <p:spPr>
          <a:xfrm>
            <a:off x="6324493" y="3537957"/>
            <a:ext cx="101700" cy="101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1" name="Google Shape;2241;p135"/>
          <p:cNvSpPr txBox="1"/>
          <p:nvPr/>
        </p:nvSpPr>
        <p:spPr>
          <a:xfrm>
            <a:off x="7805201" y="5226482"/>
            <a:ext cx="3140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Your number goes in here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2242" name="Google Shape;2242;p135"/>
          <p:cNvCxnSpPr>
            <a:stCxn id="2241" idx="1"/>
          </p:cNvCxnSpPr>
          <p:nvPr/>
        </p:nvCxnSpPr>
        <p:spPr>
          <a:xfrm rot="10800000">
            <a:off x="6535301" y="3697832"/>
            <a:ext cx="1269900" cy="17118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243" name="Google Shape;2243;p135"/>
          <p:cNvGrpSpPr/>
          <p:nvPr/>
        </p:nvGrpSpPr>
        <p:grpSpPr>
          <a:xfrm>
            <a:off x="1835352" y="2231164"/>
            <a:ext cx="7885418" cy="2715312"/>
            <a:chOff x="2561871" y="2071250"/>
            <a:chExt cx="3385607" cy="1996700"/>
          </a:xfrm>
        </p:grpSpPr>
        <p:sp>
          <p:nvSpPr>
            <p:cNvPr id="2244" name="Google Shape;2244;p135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45" name="Google Shape;2245;p135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246" name="Google Shape;2246;p135"/>
          <p:cNvSpPr/>
          <p:nvPr/>
        </p:nvSpPr>
        <p:spPr>
          <a:xfrm>
            <a:off x="7378207" y="8244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7" name="Google Shape;2247;p135"/>
          <p:cNvGrpSpPr/>
          <p:nvPr/>
        </p:nvGrpSpPr>
        <p:grpSpPr>
          <a:xfrm>
            <a:off x="7475943" y="963624"/>
            <a:ext cx="238971" cy="155954"/>
            <a:chOff x="2928475" y="1107500"/>
            <a:chExt cx="798700" cy="436600"/>
          </a:xfrm>
        </p:grpSpPr>
        <p:sp>
          <p:nvSpPr>
            <p:cNvPr id="2248" name="Google Shape;2248;p13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249" name="Google Shape;2249;p13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2253" name="Shape 2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4" name="Google Shape;2254;p136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Sigmoid squashing function</a:t>
            </a:r>
            <a:endParaRPr/>
          </a:p>
        </p:txBody>
      </p:sp>
      <p:cxnSp>
        <p:nvCxnSpPr>
          <p:cNvPr id="2255" name="Google Shape;2255;p136"/>
          <p:cNvCxnSpPr/>
          <p:nvPr/>
        </p:nvCxnSpPr>
        <p:spPr>
          <a:xfrm>
            <a:off x="2704396" y="3588748"/>
            <a:ext cx="6307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6" name="Google Shape;2256;p136"/>
          <p:cNvCxnSpPr/>
          <p:nvPr/>
        </p:nvCxnSpPr>
        <p:spPr>
          <a:xfrm>
            <a:off x="5769653" y="1912462"/>
            <a:ext cx="0" cy="3185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7" name="Google Shape;2257;p136"/>
          <p:cNvCxnSpPr/>
          <p:nvPr/>
        </p:nvCxnSpPr>
        <p:spPr>
          <a:xfrm>
            <a:off x="5718854" y="2231115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8" name="Google Shape;2258;p136"/>
          <p:cNvCxnSpPr/>
          <p:nvPr/>
        </p:nvCxnSpPr>
        <p:spPr>
          <a:xfrm>
            <a:off x="5718854" y="243836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59" name="Google Shape;2259;p136"/>
          <p:cNvCxnSpPr/>
          <p:nvPr/>
        </p:nvCxnSpPr>
        <p:spPr>
          <a:xfrm>
            <a:off x="5718854" y="264560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0" name="Google Shape;2260;p136"/>
          <p:cNvCxnSpPr/>
          <p:nvPr/>
        </p:nvCxnSpPr>
        <p:spPr>
          <a:xfrm>
            <a:off x="5718854" y="285285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1" name="Google Shape;2261;p136"/>
          <p:cNvCxnSpPr/>
          <p:nvPr/>
        </p:nvCxnSpPr>
        <p:spPr>
          <a:xfrm>
            <a:off x="5718854" y="306009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2" name="Google Shape;2262;p136"/>
          <p:cNvCxnSpPr/>
          <p:nvPr/>
        </p:nvCxnSpPr>
        <p:spPr>
          <a:xfrm>
            <a:off x="5718854" y="326734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3" name="Google Shape;2263;p136"/>
          <p:cNvCxnSpPr/>
          <p:nvPr/>
        </p:nvCxnSpPr>
        <p:spPr>
          <a:xfrm>
            <a:off x="5718854" y="388907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4" name="Google Shape;2264;p136"/>
          <p:cNvCxnSpPr/>
          <p:nvPr/>
        </p:nvCxnSpPr>
        <p:spPr>
          <a:xfrm>
            <a:off x="5718854" y="409632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5" name="Google Shape;2265;p136"/>
          <p:cNvCxnSpPr/>
          <p:nvPr/>
        </p:nvCxnSpPr>
        <p:spPr>
          <a:xfrm>
            <a:off x="5718854" y="430356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6" name="Google Shape;2266;p136"/>
          <p:cNvCxnSpPr/>
          <p:nvPr/>
        </p:nvCxnSpPr>
        <p:spPr>
          <a:xfrm>
            <a:off x="5718854" y="451081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7" name="Google Shape;2267;p136"/>
          <p:cNvCxnSpPr/>
          <p:nvPr/>
        </p:nvCxnSpPr>
        <p:spPr>
          <a:xfrm>
            <a:off x="5718854" y="4718058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8" name="Google Shape;2268;p136"/>
          <p:cNvCxnSpPr/>
          <p:nvPr/>
        </p:nvCxnSpPr>
        <p:spPr>
          <a:xfrm>
            <a:off x="5718854" y="4925303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9" name="Google Shape;2269;p136"/>
          <p:cNvCxnSpPr/>
          <p:nvPr/>
        </p:nvCxnSpPr>
        <p:spPr>
          <a:xfrm rot="5400000">
            <a:off x="694626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0" name="Google Shape;2270;p136"/>
          <p:cNvCxnSpPr/>
          <p:nvPr/>
        </p:nvCxnSpPr>
        <p:spPr>
          <a:xfrm rot="5400000">
            <a:off x="673899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1" name="Google Shape;2271;p136"/>
          <p:cNvCxnSpPr/>
          <p:nvPr/>
        </p:nvCxnSpPr>
        <p:spPr>
          <a:xfrm rot="5400000">
            <a:off x="653171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2" name="Google Shape;2272;p136"/>
          <p:cNvCxnSpPr/>
          <p:nvPr/>
        </p:nvCxnSpPr>
        <p:spPr>
          <a:xfrm rot="5400000">
            <a:off x="632444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3" name="Google Shape;2273;p136"/>
          <p:cNvCxnSpPr/>
          <p:nvPr/>
        </p:nvCxnSpPr>
        <p:spPr>
          <a:xfrm rot="5400000">
            <a:off x="611716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4" name="Google Shape;2274;p136"/>
          <p:cNvCxnSpPr/>
          <p:nvPr/>
        </p:nvCxnSpPr>
        <p:spPr>
          <a:xfrm rot="5400000">
            <a:off x="590989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5" name="Google Shape;2275;p136"/>
          <p:cNvCxnSpPr/>
          <p:nvPr/>
        </p:nvCxnSpPr>
        <p:spPr>
          <a:xfrm rot="5400000">
            <a:off x="818991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6" name="Google Shape;2276;p136"/>
          <p:cNvCxnSpPr/>
          <p:nvPr/>
        </p:nvCxnSpPr>
        <p:spPr>
          <a:xfrm rot="5400000">
            <a:off x="7982638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7" name="Google Shape;2277;p136"/>
          <p:cNvCxnSpPr/>
          <p:nvPr/>
        </p:nvCxnSpPr>
        <p:spPr>
          <a:xfrm rot="5400000">
            <a:off x="777536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8" name="Google Shape;2278;p136"/>
          <p:cNvCxnSpPr/>
          <p:nvPr/>
        </p:nvCxnSpPr>
        <p:spPr>
          <a:xfrm rot="5400000">
            <a:off x="756808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9" name="Google Shape;2279;p136"/>
          <p:cNvCxnSpPr/>
          <p:nvPr/>
        </p:nvCxnSpPr>
        <p:spPr>
          <a:xfrm rot="5400000">
            <a:off x="736081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0" name="Google Shape;2280;p136"/>
          <p:cNvCxnSpPr/>
          <p:nvPr/>
        </p:nvCxnSpPr>
        <p:spPr>
          <a:xfrm rot="5400000">
            <a:off x="715354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1" name="Google Shape;2281;p136"/>
          <p:cNvCxnSpPr/>
          <p:nvPr/>
        </p:nvCxnSpPr>
        <p:spPr>
          <a:xfrm rot="5400000">
            <a:off x="425169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2" name="Google Shape;2282;p136"/>
          <p:cNvCxnSpPr/>
          <p:nvPr/>
        </p:nvCxnSpPr>
        <p:spPr>
          <a:xfrm rot="5400000">
            <a:off x="404442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3" name="Google Shape;2283;p136"/>
          <p:cNvCxnSpPr/>
          <p:nvPr/>
        </p:nvCxnSpPr>
        <p:spPr>
          <a:xfrm rot="5400000">
            <a:off x="383714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4" name="Google Shape;2284;p136"/>
          <p:cNvCxnSpPr/>
          <p:nvPr/>
        </p:nvCxnSpPr>
        <p:spPr>
          <a:xfrm rot="5400000">
            <a:off x="362987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5" name="Google Shape;2285;p136"/>
          <p:cNvCxnSpPr/>
          <p:nvPr/>
        </p:nvCxnSpPr>
        <p:spPr>
          <a:xfrm rot="5400000">
            <a:off x="342259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6" name="Google Shape;2286;p136"/>
          <p:cNvCxnSpPr/>
          <p:nvPr/>
        </p:nvCxnSpPr>
        <p:spPr>
          <a:xfrm rot="5400000">
            <a:off x="321532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7" name="Google Shape;2287;p136"/>
          <p:cNvCxnSpPr/>
          <p:nvPr/>
        </p:nvCxnSpPr>
        <p:spPr>
          <a:xfrm rot="5400000">
            <a:off x="549534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8" name="Google Shape;2288;p136"/>
          <p:cNvCxnSpPr/>
          <p:nvPr/>
        </p:nvCxnSpPr>
        <p:spPr>
          <a:xfrm rot="5400000">
            <a:off x="528806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89" name="Google Shape;2289;p136"/>
          <p:cNvCxnSpPr/>
          <p:nvPr/>
        </p:nvCxnSpPr>
        <p:spPr>
          <a:xfrm rot="5400000">
            <a:off x="508079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0" name="Google Shape;2290;p136"/>
          <p:cNvCxnSpPr/>
          <p:nvPr/>
        </p:nvCxnSpPr>
        <p:spPr>
          <a:xfrm rot="5400000">
            <a:off x="487351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1" name="Google Shape;2291;p136"/>
          <p:cNvCxnSpPr/>
          <p:nvPr/>
        </p:nvCxnSpPr>
        <p:spPr>
          <a:xfrm rot="5400000">
            <a:off x="466624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2" name="Google Shape;2292;p136"/>
          <p:cNvCxnSpPr/>
          <p:nvPr/>
        </p:nvCxnSpPr>
        <p:spPr>
          <a:xfrm rot="5400000">
            <a:off x="445897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93" name="Google Shape;2293;p136"/>
          <p:cNvSpPr txBox="1"/>
          <p:nvPr/>
        </p:nvSpPr>
        <p:spPr>
          <a:xfrm>
            <a:off x="5098458" y="197828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94" name="Google Shape;2294;p136"/>
          <p:cNvSpPr txBox="1"/>
          <p:nvPr/>
        </p:nvSpPr>
        <p:spPr>
          <a:xfrm>
            <a:off x="5098458" y="260001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95" name="Google Shape;2295;p136"/>
          <p:cNvSpPr txBox="1"/>
          <p:nvPr/>
        </p:nvSpPr>
        <p:spPr>
          <a:xfrm>
            <a:off x="5675944" y="4680661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96" name="Google Shape;2296;p136"/>
          <p:cNvSpPr txBox="1"/>
          <p:nvPr/>
        </p:nvSpPr>
        <p:spPr>
          <a:xfrm>
            <a:off x="5675944" y="405892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97" name="Google Shape;2297;p136"/>
          <p:cNvSpPr txBox="1"/>
          <p:nvPr/>
        </p:nvSpPr>
        <p:spPr>
          <a:xfrm>
            <a:off x="6614936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98" name="Google Shape;2298;p136"/>
          <p:cNvSpPr txBox="1"/>
          <p:nvPr/>
        </p:nvSpPr>
        <p:spPr>
          <a:xfrm>
            <a:off x="5921980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299" name="Google Shape;2299;p136"/>
          <p:cNvSpPr txBox="1"/>
          <p:nvPr/>
        </p:nvSpPr>
        <p:spPr>
          <a:xfrm>
            <a:off x="7269265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00" name="Google Shape;2300;p136"/>
          <p:cNvSpPr txBox="1"/>
          <p:nvPr/>
        </p:nvSpPr>
        <p:spPr>
          <a:xfrm>
            <a:off x="7891089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2.0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01" name="Google Shape;2301;p136"/>
          <p:cNvSpPr txBox="1"/>
          <p:nvPr/>
        </p:nvSpPr>
        <p:spPr>
          <a:xfrm>
            <a:off x="4127641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02" name="Google Shape;2302;p136"/>
          <p:cNvSpPr txBox="1"/>
          <p:nvPr/>
        </p:nvSpPr>
        <p:spPr>
          <a:xfrm>
            <a:off x="4678333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03" name="Google Shape;2303;p136"/>
          <p:cNvSpPr txBox="1"/>
          <p:nvPr/>
        </p:nvSpPr>
        <p:spPr>
          <a:xfrm>
            <a:off x="3510713" y="3053297"/>
            <a:ext cx="680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04" name="Google Shape;2304;p136"/>
          <p:cNvSpPr txBox="1"/>
          <p:nvPr/>
        </p:nvSpPr>
        <p:spPr>
          <a:xfrm>
            <a:off x="2869577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-2.0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05" name="Google Shape;2305;p136"/>
          <p:cNvSpPr/>
          <p:nvPr/>
        </p:nvSpPr>
        <p:spPr>
          <a:xfrm>
            <a:off x="6324493" y="3537957"/>
            <a:ext cx="101700" cy="101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06" name="Google Shape;2306;p136"/>
          <p:cNvCxnSpPr>
            <a:stCxn id="2305" idx="0"/>
          </p:cNvCxnSpPr>
          <p:nvPr/>
        </p:nvCxnSpPr>
        <p:spPr>
          <a:xfrm rot="10800000">
            <a:off x="6375343" y="2499657"/>
            <a:ext cx="0" cy="10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07" name="Google Shape;2307;p136"/>
          <p:cNvGrpSpPr/>
          <p:nvPr/>
        </p:nvGrpSpPr>
        <p:grpSpPr>
          <a:xfrm>
            <a:off x="1835352" y="2231164"/>
            <a:ext cx="7885418" cy="2715312"/>
            <a:chOff x="2561871" y="2071250"/>
            <a:chExt cx="3385607" cy="1996700"/>
          </a:xfrm>
        </p:grpSpPr>
        <p:sp>
          <p:nvSpPr>
            <p:cNvPr id="2308" name="Google Shape;2308;p136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09" name="Google Shape;2309;p136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310" name="Google Shape;2310;p136"/>
          <p:cNvSpPr/>
          <p:nvPr/>
        </p:nvSpPr>
        <p:spPr>
          <a:xfrm>
            <a:off x="7378207" y="8244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11" name="Google Shape;2311;p136"/>
          <p:cNvGrpSpPr/>
          <p:nvPr/>
        </p:nvGrpSpPr>
        <p:grpSpPr>
          <a:xfrm>
            <a:off x="7475943" y="963624"/>
            <a:ext cx="238971" cy="155954"/>
            <a:chOff x="2928475" y="1107500"/>
            <a:chExt cx="798700" cy="436600"/>
          </a:xfrm>
        </p:grpSpPr>
        <p:sp>
          <p:nvSpPr>
            <p:cNvPr id="2312" name="Google Shape;2312;p13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13" name="Google Shape;2313;p13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8513" y="2049460"/>
            <a:ext cx="3474146" cy="3368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8595" y="2049461"/>
            <a:ext cx="3506441" cy="3399562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56"/>
          <p:cNvSpPr txBox="1"/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46300" spcFirstLastPara="1" rIns="146300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computers see</a:t>
            </a:r>
            <a:endParaRPr/>
          </a:p>
        </p:txBody>
      </p:sp>
      <p:sp>
        <p:nvSpPr>
          <p:cNvPr id="259" name="Google Shape;259;p56"/>
          <p:cNvSpPr txBox="1"/>
          <p:nvPr/>
        </p:nvSpPr>
        <p:spPr>
          <a:xfrm>
            <a:off x="4541837" y="1592262"/>
            <a:ext cx="2887650" cy="42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7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=</a:t>
            </a:r>
            <a:endParaRPr/>
          </a:p>
        </p:txBody>
      </p:sp>
      <p:sp>
        <p:nvSpPr>
          <p:cNvPr id="260" name="Google Shape;260;p56"/>
          <p:cNvSpPr txBox="1"/>
          <p:nvPr/>
        </p:nvSpPr>
        <p:spPr>
          <a:xfrm>
            <a:off x="5210509" y="677862"/>
            <a:ext cx="1541128" cy="3051605"/>
          </a:xfrm>
          <a:prstGeom prst="rect">
            <a:avLst/>
          </a:prstGeom>
          <a:noFill/>
          <a:ln>
            <a:noFill/>
          </a:ln>
        </p:spPr>
        <p:txBody>
          <a:bodyPr anchorCtr="0" anchor="t" bIns="146300" lIns="182875" spcFirstLastPara="1" rIns="182875" wrap="square" tIns="146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9900" u="none" cap="none" strike="noStrike">
                <a:solidFill>
                  <a:srgbClr val="00206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?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2317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8" name="Google Shape;2318;p137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Sigmoid squashing function</a:t>
            </a:r>
            <a:endParaRPr/>
          </a:p>
        </p:txBody>
      </p:sp>
      <p:cxnSp>
        <p:nvCxnSpPr>
          <p:cNvPr id="2319" name="Google Shape;2319;p137"/>
          <p:cNvCxnSpPr/>
          <p:nvPr/>
        </p:nvCxnSpPr>
        <p:spPr>
          <a:xfrm>
            <a:off x="2704396" y="3588748"/>
            <a:ext cx="6307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0" name="Google Shape;2320;p137"/>
          <p:cNvCxnSpPr/>
          <p:nvPr/>
        </p:nvCxnSpPr>
        <p:spPr>
          <a:xfrm>
            <a:off x="5769653" y="1912462"/>
            <a:ext cx="0" cy="3185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21" name="Google Shape;2321;p137"/>
          <p:cNvGrpSpPr/>
          <p:nvPr/>
        </p:nvGrpSpPr>
        <p:grpSpPr>
          <a:xfrm>
            <a:off x="1835352" y="2231164"/>
            <a:ext cx="7885418" cy="2715312"/>
            <a:chOff x="2561871" y="2071250"/>
            <a:chExt cx="3385607" cy="1996700"/>
          </a:xfrm>
        </p:grpSpPr>
        <p:sp>
          <p:nvSpPr>
            <p:cNvPr id="2322" name="Google Shape;2322;p137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23" name="Google Shape;2323;p137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2324" name="Google Shape;2324;p137"/>
          <p:cNvCxnSpPr/>
          <p:nvPr/>
        </p:nvCxnSpPr>
        <p:spPr>
          <a:xfrm>
            <a:off x="5718854" y="2231115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5" name="Google Shape;2325;p137"/>
          <p:cNvCxnSpPr/>
          <p:nvPr/>
        </p:nvCxnSpPr>
        <p:spPr>
          <a:xfrm>
            <a:off x="5718854" y="243836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6" name="Google Shape;2326;p137"/>
          <p:cNvCxnSpPr/>
          <p:nvPr/>
        </p:nvCxnSpPr>
        <p:spPr>
          <a:xfrm>
            <a:off x="5718854" y="264560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7" name="Google Shape;2327;p137"/>
          <p:cNvCxnSpPr/>
          <p:nvPr/>
        </p:nvCxnSpPr>
        <p:spPr>
          <a:xfrm>
            <a:off x="5718854" y="285285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8" name="Google Shape;2328;p137"/>
          <p:cNvCxnSpPr/>
          <p:nvPr/>
        </p:nvCxnSpPr>
        <p:spPr>
          <a:xfrm>
            <a:off x="5718854" y="306009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29" name="Google Shape;2329;p137"/>
          <p:cNvCxnSpPr/>
          <p:nvPr/>
        </p:nvCxnSpPr>
        <p:spPr>
          <a:xfrm>
            <a:off x="5718854" y="326734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0" name="Google Shape;2330;p137"/>
          <p:cNvCxnSpPr/>
          <p:nvPr/>
        </p:nvCxnSpPr>
        <p:spPr>
          <a:xfrm>
            <a:off x="5718854" y="388907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1" name="Google Shape;2331;p137"/>
          <p:cNvCxnSpPr/>
          <p:nvPr/>
        </p:nvCxnSpPr>
        <p:spPr>
          <a:xfrm>
            <a:off x="5718854" y="409632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2" name="Google Shape;2332;p137"/>
          <p:cNvCxnSpPr/>
          <p:nvPr/>
        </p:nvCxnSpPr>
        <p:spPr>
          <a:xfrm>
            <a:off x="5718854" y="430356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3" name="Google Shape;2333;p137"/>
          <p:cNvCxnSpPr/>
          <p:nvPr/>
        </p:nvCxnSpPr>
        <p:spPr>
          <a:xfrm>
            <a:off x="5718854" y="451081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4" name="Google Shape;2334;p137"/>
          <p:cNvCxnSpPr/>
          <p:nvPr/>
        </p:nvCxnSpPr>
        <p:spPr>
          <a:xfrm>
            <a:off x="5718854" y="4718058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5" name="Google Shape;2335;p137"/>
          <p:cNvCxnSpPr/>
          <p:nvPr/>
        </p:nvCxnSpPr>
        <p:spPr>
          <a:xfrm>
            <a:off x="5718854" y="4925303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6" name="Google Shape;2336;p137"/>
          <p:cNvCxnSpPr/>
          <p:nvPr/>
        </p:nvCxnSpPr>
        <p:spPr>
          <a:xfrm rot="5400000">
            <a:off x="694626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7" name="Google Shape;2337;p137"/>
          <p:cNvCxnSpPr/>
          <p:nvPr/>
        </p:nvCxnSpPr>
        <p:spPr>
          <a:xfrm rot="5400000">
            <a:off x="673899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8" name="Google Shape;2338;p137"/>
          <p:cNvCxnSpPr/>
          <p:nvPr/>
        </p:nvCxnSpPr>
        <p:spPr>
          <a:xfrm rot="5400000">
            <a:off x="653171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39" name="Google Shape;2339;p137"/>
          <p:cNvCxnSpPr/>
          <p:nvPr/>
        </p:nvCxnSpPr>
        <p:spPr>
          <a:xfrm rot="5400000">
            <a:off x="632444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0" name="Google Shape;2340;p137"/>
          <p:cNvCxnSpPr/>
          <p:nvPr/>
        </p:nvCxnSpPr>
        <p:spPr>
          <a:xfrm rot="5400000">
            <a:off x="611716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1" name="Google Shape;2341;p137"/>
          <p:cNvCxnSpPr/>
          <p:nvPr/>
        </p:nvCxnSpPr>
        <p:spPr>
          <a:xfrm rot="5400000">
            <a:off x="590989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2" name="Google Shape;2342;p137"/>
          <p:cNvCxnSpPr/>
          <p:nvPr/>
        </p:nvCxnSpPr>
        <p:spPr>
          <a:xfrm rot="5400000">
            <a:off x="818991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3" name="Google Shape;2343;p137"/>
          <p:cNvCxnSpPr/>
          <p:nvPr/>
        </p:nvCxnSpPr>
        <p:spPr>
          <a:xfrm rot="5400000">
            <a:off x="7982638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4" name="Google Shape;2344;p137"/>
          <p:cNvCxnSpPr/>
          <p:nvPr/>
        </p:nvCxnSpPr>
        <p:spPr>
          <a:xfrm rot="5400000">
            <a:off x="777536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5" name="Google Shape;2345;p137"/>
          <p:cNvCxnSpPr/>
          <p:nvPr/>
        </p:nvCxnSpPr>
        <p:spPr>
          <a:xfrm rot="5400000">
            <a:off x="756808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6" name="Google Shape;2346;p137"/>
          <p:cNvCxnSpPr/>
          <p:nvPr/>
        </p:nvCxnSpPr>
        <p:spPr>
          <a:xfrm rot="5400000">
            <a:off x="736081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7" name="Google Shape;2347;p137"/>
          <p:cNvCxnSpPr/>
          <p:nvPr/>
        </p:nvCxnSpPr>
        <p:spPr>
          <a:xfrm rot="5400000">
            <a:off x="715354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8" name="Google Shape;2348;p137"/>
          <p:cNvCxnSpPr/>
          <p:nvPr/>
        </p:nvCxnSpPr>
        <p:spPr>
          <a:xfrm rot="5400000">
            <a:off x="425169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49" name="Google Shape;2349;p137"/>
          <p:cNvCxnSpPr/>
          <p:nvPr/>
        </p:nvCxnSpPr>
        <p:spPr>
          <a:xfrm rot="5400000">
            <a:off x="404442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0" name="Google Shape;2350;p137"/>
          <p:cNvCxnSpPr/>
          <p:nvPr/>
        </p:nvCxnSpPr>
        <p:spPr>
          <a:xfrm rot="5400000">
            <a:off x="383714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1" name="Google Shape;2351;p137"/>
          <p:cNvCxnSpPr/>
          <p:nvPr/>
        </p:nvCxnSpPr>
        <p:spPr>
          <a:xfrm rot="5400000">
            <a:off x="362987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2" name="Google Shape;2352;p137"/>
          <p:cNvCxnSpPr/>
          <p:nvPr/>
        </p:nvCxnSpPr>
        <p:spPr>
          <a:xfrm rot="5400000">
            <a:off x="342259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3" name="Google Shape;2353;p137"/>
          <p:cNvCxnSpPr/>
          <p:nvPr/>
        </p:nvCxnSpPr>
        <p:spPr>
          <a:xfrm rot="5400000">
            <a:off x="321532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4" name="Google Shape;2354;p137"/>
          <p:cNvCxnSpPr/>
          <p:nvPr/>
        </p:nvCxnSpPr>
        <p:spPr>
          <a:xfrm rot="5400000">
            <a:off x="549534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5" name="Google Shape;2355;p137"/>
          <p:cNvCxnSpPr/>
          <p:nvPr/>
        </p:nvCxnSpPr>
        <p:spPr>
          <a:xfrm rot="5400000">
            <a:off x="528806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6" name="Google Shape;2356;p137"/>
          <p:cNvCxnSpPr/>
          <p:nvPr/>
        </p:nvCxnSpPr>
        <p:spPr>
          <a:xfrm rot="5400000">
            <a:off x="508079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7" name="Google Shape;2357;p137"/>
          <p:cNvCxnSpPr/>
          <p:nvPr/>
        </p:nvCxnSpPr>
        <p:spPr>
          <a:xfrm rot="5400000">
            <a:off x="487351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8" name="Google Shape;2358;p137"/>
          <p:cNvCxnSpPr/>
          <p:nvPr/>
        </p:nvCxnSpPr>
        <p:spPr>
          <a:xfrm rot="5400000">
            <a:off x="466624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9" name="Google Shape;2359;p137"/>
          <p:cNvCxnSpPr/>
          <p:nvPr/>
        </p:nvCxnSpPr>
        <p:spPr>
          <a:xfrm rot="5400000">
            <a:off x="445897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60" name="Google Shape;2360;p137"/>
          <p:cNvSpPr txBox="1"/>
          <p:nvPr/>
        </p:nvSpPr>
        <p:spPr>
          <a:xfrm>
            <a:off x="5098458" y="197828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61" name="Google Shape;2361;p137"/>
          <p:cNvSpPr txBox="1"/>
          <p:nvPr/>
        </p:nvSpPr>
        <p:spPr>
          <a:xfrm>
            <a:off x="5098458" y="260001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62" name="Google Shape;2362;p137"/>
          <p:cNvSpPr txBox="1"/>
          <p:nvPr/>
        </p:nvSpPr>
        <p:spPr>
          <a:xfrm>
            <a:off x="5675944" y="4680661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63" name="Google Shape;2363;p137"/>
          <p:cNvSpPr txBox="1"/>
          <p:nvPr/>
        </p:nvSpPr>
        <p:spPr>
          <a:xfrm>
            <a:off x="5675944" y="405892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64" name="Google Shape;2364;p137"/>
          <p:cNvSpPr txBox="1"/>
          <p:nvPr/>
        </p:nvSpPr>
        <p:spPr>
          <a:xfrm>
            <a:off x="6614936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65" name="Google Shape;2365;p137"/>
          <p:cNvSpPr txBox="1"/>
          <p:nvPr/>
        </p:nvSpPr>
        <p:spPr>
          <a:xfrm>
            <a:off x="5921980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66" name="Google Shape;2366;p137"/>
          <p:cNvSpPr txBox="1"/>
          <p:nvPr/>
        </p:nvSpPr>
        <p:spPr>
          <a:xfrm>
            <a:off x="7269265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67" name="Google Shape;2367;p137"/>
          <p:cNvSpPr txBox="1"/>
          <p:nvPr/>
        </p:nvSpPr>
        <p:spPr>
          <a:xfrm>
            <a:off x="7891089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2.0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68" name="Google Shape;2368;p137"/>
          <p:cNvSpPr txBox="1"/>
          <p:nvPr/>
        </p:nvSpPr>
        <p:spPr>
          <a:xfrm>
            <a:off x="4127641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69" name="Google Shape;2369;p137"/>
          <p:cNvSpPr txBox="1"/>
          <p:nvPr/>
        </p:nvSpPr>
        <p:spPr>
          <a:xfrm>
            <a:off x="4678333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70" name="Google Shape;2370;p137"/>
          <p:cNvSpPr txBox="1"/>
          <p:nvPr/>
        </p:nvSpPr>
        <p:spPr>
          <a:xfrm>
            <a:off x="3510713" y="3053297"/>
            <a:ext cx="680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71" name="Google Shape;2371;p137"/>
          <p:cNvSpPr txBox="1"/>
          <p:nvPr/>
        </p:nvSpPr>
        <p:spPr>
          <a:xfrm>
            <a:off x="2869577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-2.0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372" name="Google Shape;2372;p137"/>
          <p:cNvSpPr/>
          <p:nvPr/>
        </p:nvSpPr>
        <p:spPr>
          <a:xfrm>
            <a:off x="6324493" y="3537957"/>
            <a:ext cx="101700" cy="101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73" name="Google Shape;2373;p137"/>
          <p:cNvCxnSpPr>
            <a:stCxn id="2372" idx="0"/>
          </p:cNvCxnSpPr>
          <p:nvPr/>
        </p:nvCxnSpPr>
        <p:spPr>
          <a:xfrm rot="10800000">
            <a:off x="6375343" y="2499657"/>
            <a:ext cx="0" cy="10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74" name="Google Shape;2374;p137"/>
          <p:cNvCxnSpPr/>
          <p:nvPr/>
        </p:nvCxnSpPr>
        <p:spPr>
          <a:xfrm rot="10800000">
            <a:off x="6271054" y="2362972"/>
            <a:ext cx="0" cy="10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75" name="Google Shape;2375;p137"/>
          <p:cNvSpPr/>
          <p:nvPr/>
        </p:nvSpPr>
        <p:spPr>
          <a:xfrm>
            <a:off x="5718837" y="2833745"/>
            <a:ext cx="101700" cy="101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6" name="Google Shape;2376;p137"/>
          <p:cNvSpPr txBox="1"/>
          <p:nvPr/>
        </p:nvSpPr>
        <p:spPr>
          <a:xfrm>
            <a:off x="2055983" y="1646878"/>
            <a:ext cx="3140400" cy="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The squashed version comes out here</a:t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2377" name="Google Shape;2377;p137"/>
          <p:cNvCxnSpPr/>
          <p:nvPr/>
        </p:nvCxnSpPr>
        <p:spPr>
          <a:xfrm>
            <a:off x="4424034" y="2214933"/>
            <a:ext cx="1153200" cy="492000"/>
          </a:xfrm>
          <a:prstGeom prst="straightConnector1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8" name="Google Shape;2378;p137"/>
          <p:cNvSpPr/>
          <p:nvPr/>
        </p:nvSpPr>
        <p:spPr>
          <a:xfrm>
            <a:off x="7378207" y="8244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79" name="Google Shape;2379;p137"/>
          <p:cNvGrpSpPr/>
          <p:nvPr/>
        </p:nvGrpSpPr>
        <p:grpSpPr>
          <a:xfrm>
            <a:off x="7475943" y="963624"/>
            <a:ext cx="238971" cy="155954"/>
            <a:chOff x="2928475" y="1107500"/>
            <a:chExt cx="798700" cy="436600"/>
          </a:xfrm>
        </p:grpSpPr>
        <p:sp>
          <p:nvSpPr>
            <p:cNvPr id="2380" name="Google Shape;2380;p137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81" name="Google Shape;2381;p137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2385" name="Shape 2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" name="Google Shape;2386;p138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Sigmoid squashing function</a:t>
            </a:r>
            <a:endParaRPr/>
          </a:p>
        </p:txBody>
      </p:sp>
      <p:cxnSp>
        <p:nvCxnSpPr>
          <p:cNvPr id="2387" name="Google Shape;2387;p138"/>
          <p:cNvCxnSpPr/>
          <p:nvPr/>
        </p:nvCxnSpPr>
        <p:spPr>
          <a:xfrm>
            <a:off x="2704396" y="3588748"/>
            <a:ext cx="6307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8" name="Google Shape;2388;p138"/>
          <p:cNvCxnSpPr/>
          <p:nvPr/>
        </p:nvCxnSpPr>
        <p:spPr>
          <a:xfrm>
            <a:off x="5769653" y="1912462"/>
            <a:ext cx="0" cy="3185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89" name="Google Shape;2389;p138"/>
          <p:cNvGrpSpPr/>
          <p:nvPr/>
        </p:nvGrpSpPr>
        <p:grpSpPr>
          <a:xfrm>
            <a:off x="1835352" y="2231164"/>
            <a:ext cx="7885418" cy="2715312"/>
            <a:chOff x="2561871" y="2071250"/>
            <a:chExt cx="3385607" cy="1996700"/>
          </a:xfrm>
        </p:grpSpPr>
        <p:sp>
          <p:nvSpPr>
            <p:cNvPr id="2390" name="Google Shape;2390;p138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391" name="Google Shape;2391;p138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2392" name="Google Shape;2392;p138"/>
          <p:cNvCxnSpPr/>
          <p:nvPr/>
        </p:nvCxnSpPr>
        <p:spPr>
          <a:xfrm>
            <a:off x="5718854" y="2231115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3" name="Google Shape;2393;p138"/>
          <p:cNvCxnSpPr/>
          <p:nvPr/>
        </p:nvCxnSpPr>
        <p:spPr>
          <a:xfrm>
            <a:off x="5718854" y="243836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4" name="Google Shape;2394;p138"/>
          <p:cNvCxnSpPr/>
          <p:nvPr/>
        </p:nvCxnSpPr>
        <p:spPr>
          <a:xfrm>
            <a:off x="5718854" y="264560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5" name="Google Shape;2395;p138"/>
          <p:cNvCxnSpPr/>
          <p:nvPr/>
        </p:nvCxnSpPr>
        <p:spPr>
          <a:xfrm>
            <a:off x="5718854" y="285285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6" name="Google Shape;2396;p138"/>
          <p:cNvCxnSpPr/>
          <p:nvPr/>
        </p:nvCxnSpPr>
        <p:spPr>
          <a:xfrm>
            <a:off x="5718854" y="306009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7" name="Google Shape;2397;p138"/>
          <p:cNvCxnSpPr/>
          <p:nvPr/>
        </p:nvCxnSpPr>
        <p:spPr>
          <a:xfrm>
            <a:off x="5718854" y="326734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8" name="Google Shape;2398;p138"/>
          <p:cNvCxnSpPr/>
          <p:nvPr/>
        </p:nvCxnSpPr>
        <p:spPr>
          <a:xfrm>
            <a:off x="5718854" y="388907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9" name="Google Shape;2399;p138"/>
          <p:cNvCxnSpPr/>
          <p:nvPr/>
        </p:nvCxnSpPr>
        <p:spPr>
          <a:xfrm>
            <a:off x="5718854" y="409632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0" name="Google Shape;2400;p138"/>
          <p:cNvCxnSpPr/>
          <p:nvPr/>
        </p:nvCxnSpPr>
        <p:spPr>
          <a:xfrm>
            <a:off x="5718854" y="430356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1" name="Google Shape;2401;p138"/>
          <p:cNvCxnSpPr/>
          <p:nvPr/>
        </p:nvCxnSpPr>
        <p:spPr>
          <a:xfrm>
            <a:off x="5718854" y="451081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2" name="Google Shape;2402;p138"/>
          <p:cNvCxnSpPr/>
          <p:nvPr/>
        </p:nvCxnSpPr>
        <p:spPr>
          <a:xfrm>
            <a:off x="5718854" y="4718058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3" name="Google Shape;2403;p138"/>
          <p:cNvCxnSpPr/>
          <p:nvPr/>
        </p:nvCxnSpPr>
        <p:spPr>
          <a:xfrm>
            <a:off x="5718854" y="4925303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4" name="Google Shape;2404;p138"/>
          <p:cNvCxnSpPr/>
          <p:nvPr/>
        </p:nvCxnSpPr>
        <p:spPr>
          <a:xfrm rot="5400000">
            <a:off x="694626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5" name="Google Shape;2405;p138"/>
          <p:cNvCxnSpPr/>
          <p:nvPr/>
        </p:nvCxnSpPr>
        <p:spPr>
          <a:xfrm rot="5400000">
            <a:off x="673899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6" name="Google Shape;2406;p138"/>
          <p:cNvCxnSpPr/>
          <p:nvPr/>
        </p:nvCxnSpPr>
        <p:spPr>
          <a:xfrm rot="5400000">
            <a:off x="653171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7" name="Google Shape;2407;p138"/>
          <p:cNvCxnSpPr/>
          <p:nvPr/>
        </p:nvCxnSpPr>
        <p:spPr>
          <a:xfrm rot="5400000">
            <a:off x="632444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8" name="Google Shape;2408;p138"/>
          <p:cNvCxnSpPr/>
          <p:nvPr/>
        </p:nvCxnSpPr>
        <p:spPr>
          <a:xfrm rot="5400000">
            <a:off x="611716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9" name="Google Shape;2409;p138"/>
          <p:cNvCxnSpPr/>
          <p:nvPr/>
        </p:nvCxnSpPr>
        <p:spPr>
          <a:xfrm rot="5400000">
            <a:off x="590989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0" name="Google Shape;2410;p138"/>
          <p:cNvCxnSpPr/>
          <p:nvPr/>
        </p:nvCxnSpPr>
        <p:spPr>
          <a:xfrm rot="5400000">
            <a:off x="818991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1" name="Google Shape;2411;p138"/>
          <p:cNvCxnSpPr/>
          <p:nvPr/>
        </p:nvCxnSpPr>
        <p:spPr>
          <a:xfrm rot="5400000">
            <a:off x="7982638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2" name="Google Shape;2412;p138"/>
          <p:cNvCxnSpPr/>
          <p:nvPr/>
        </p:nvCxnSpPr>
        <p:spPr>
          <a:xfrm rot="5400000">
            <a:off x="777536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3" name="Google Shape;2413;p138"/>
          <p:cNvCxnSpPr/>
          <p:nvPr/>
        </p:nvCxnSpPr>
        <p:spPr>
          <a:xfrm rot="5400000">
            <a:off x="756808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4" name="Google Shape;2414;p138"/>
          <p:cNvCxnSpPr/>
          <p:nvPr/>
        </p:nvCxnSpPr>
        <p:spPr>
          <a:xfrm rot="5400000">
            <a:off x="736081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5" name="Google Shape;2415;p138"/>
          <p:cNvCxnSpPr/>
          <p:nvPr/>
        </p:nvCxnSpPr>
        <p:spPr>
          <a:xfrm rot="5400000">
            <a:off x="715354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6" name="Google Shape;2416;p138"/>
          <p:cNvCxnSpPr/>
          <p:nvPr/>
        </p:nvCxnSpPr>
        <p:spPr>
          <a:xfrm rot="5400000">
            <a:off x="425169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7" name="Google Shape;2417;p138"/>
          <p:cNvCxnSpPr/>
          <p:nvPr/>
        </p:nvCxnSpPr>
        <p:spPr>
          <a:xfrm rot="5400000">
            <a:off x="404442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8" name="Google Shape;2418;p138"/>
          <p:cNvCxnSpPr/>
          <p:nvPr/>
        </p:nvCxnSpPr>
        <p:spPr>
          <a:xfrm rot="5400000">
            <a:off x="383714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19" name="Google Shape;2419;p138"/>
          <p:cNvCxnSpPr/>
          <p:nvPr/>
        </p:nvCxnSpPr>
        <p:spPr>
          <a:xfrm rot="5400000">
            <a:off x="362987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0" name="Google Shape;2420;p138"/>
          <p:cNvCxnSpPr/>
          <p:nvPr/>
        </p:nvCxnSpPr>
        <p:spPr>
          <a:xfrm rot="5400000">
            <a:off x="342259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1" name="Google Shape;2421;p138"/>
          <p:cNvCxnSpPr/>
          <p:nvPr/>
        </p:nvCxnSpPr>
        <p:spPr>
          <a:xfrm rot="5400000">
            <a:off x="321532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2" name="Google Shape;2422;p138"/>
          <p:cNvCxnSpPr/>
          <p:nvPr/>
        </p:nvCxnSpPr>
        <p:spPr>
          <a:xfrm rot="5400000">
            <a:off x="549534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3" name="Google Shape;2423;p138"/>
          <p:cNvCxnSpPr/>
          <p:nvPr/>
        </p:nvCxnSpPr>
        <p:spPr>
          <a:xfrm rot="5400000">
            <a:off x="528806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4" name="Google Shape;2424;p138"/>
          <p:cNvCxnSpPr/>
          <p:nvPr/>
        </p:nvCxnSpPr>
        <p:spPr>
          <a:xfrm rot="5400000">
            <a:off x="508079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5" name="Google Shape;2425;p138"/>
          <p:cNvCxnSpPr/>
          <p:nvPr/>
        </p:nvCxnSpPr>
        <p:spPr>
          <a:xfrm rot="5400000">
            <a:off x="487351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6" name="Google Shape;2426;p138"/>
          <p:cNvCxnSpPr/>
          <p:nvPr/>
        </p:nvCxnSpPr>
        <p:spPr>
          <a:xfrm rot="5400000">
            <a:off x="466624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27" name="Google Shape;2427;p138"/>
          <p:cNvCxnSpPr/>
          <p:nvPr/>
        </p:nvCxnSpPr>
        <p:spPr>
          <a:xfrm rot="5400000">
            <a:off x="445897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8" name="Google Shape;2428;p138"/>
          <p:cNvSpPr txBox="1"/>
          <p:nvPr/>
        </p:nvSpPr>
        <p:spPr>
          <a:xfrm>
            <a:off x="5098458" y="197828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29" name="Google Shape;2429;p138"/>
          <p:cNvSpPr txBox="1"/>
          <p:nvPr/>
        </p:nvSpPr>
        <p:spPr>
          <a:xfrm>
            <a:off x="5098458" y="260001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30" name="Google Shape;2430;p138"/>
          <p:cNvSpPr txBox="1"/>
          <p:nvPr/>
        </p:nvSpPr>
        <p:spPr>
          <a:xfrm>
            <a:off x="5675944" y="4680661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31" name="Google Shape;2431;p138"/>
          <p:cNvSpPr txBox="1"/>
          <p:nvPr/>
        </p:nvSpPr>
        <p:spPr>
          <a:xfrm>
            <a:off x="5675944" y="405892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32" name="Google Shape;2432;p138"/>
          <p:cNvSpPr txBox="1"/>
          <p:nvPr/>
        </p:nvSpPr>
        <p:spPr>
          <a:xfrm>
            <a:off x="6614936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33" name="Google Shape;2433;p138"/>
          <p:cNvSpPr txBox="1"/>
          <p:nvPr/>
        </p:nvSpPr>
        <p:spPr>
          <a:xfrm>
            <a:off x="5921980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34" name="Google Shape;2434;p138"/>
          <p:cNvSpPr txBox="1"/>
          <p:nvPr/>
        </p:nvSpPr>
        <p:spPr>
          <a:xfrm>
            <a:off x="7269265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35" name="Google Shape;2435;p138"/>
          <p:cNvSpPr txBox="1"/>
          <p:nvPr/>
        </p:nvSpPr>
        <p:spPr>
          <a:xfrm>
            <a:off x="7891089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2.0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36" name="Google Shape;2436;p138"/>
          <p:cNvSpPr txBox="1"/>
          <p:nvPr/>
        </p:nvSpPr>
        <p:spPr>
          <a:xfrm>
            <a:off x="4127641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37" name="Google Shape;2437;p138"/>
          <p:cNvSpPr txBox="1"/>
          <p:nvPr/>
        </p:nvSpPr>
        <p:spPr>
          <a:xfrm>
            <a:off x="4678333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38" name="Google Shape;2438;p138"/>
          <p:cNvSpPr txBox="1"/>
          <p:nvPr/>
        </p:nvSpPr>
        <p:spPr>
          <a:xfrm>
            <a:off x="3510713" y="3053297"/>
            <a:ext cx="680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39" name="Google Shape;2439;p138"/>
          <p:cNvSpPr txBox="1"/>
          <p:nvPr/>
        </p:nvSpPr>
        <p:spPr>
          <a:xfrm>
            <a:off x="2869577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-2.0</a:t>
            </a:r>
            <a:endParaRPr sz="1900">
              <a:solidFill>
                <a:srgbClr val="FFFFFF"/>
              </a:solidFill>
            </a:endParaRPr>
          </a:p>
        </p:txBody>
      </p:sp>
      <p:grpSp>
        <p:nvGrpSpPr>
          <p:cNvPr id="2440" name="Google Shape;2440;p138"/>
          <p:cNvGrpSpPr/>
          <p:nvPr/>
        </p:nvGrpSpPr>
        <p:grpSpPr>
          <a:xfrm>
            <a:off x="6635547" y="2499734"/>
            <a:ext cx="101599" cy="1139868"/>
            <a:chOff x="4650125" y="1838175"/>
            <a:chExt cx="74700" cy="838200"/>
          </a:xfrm>
        </p:grpSpPr>
        <p:sp>
          <p:nvSpPr>
            <p:cNvPr id="2441" name="Google Shape;2441;p138"/>
            <p:cNvSpPr/>
            <p:nvPr/>
          </p:nvSpPr>
          <p:spPr>
            <a:xfrm>
              <a:off x="4650125" y="2601675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42" name="Google Shape;2442;p138"/>
            <p:cNvCxnSpPr>
              <a:stCxn id="2441" idx="0"/>
            </p:cNvCxnSpPr>
            <p:nvPr/>
          </p:nvCxnSpPr>
          <p:spPr>
            <a:xfrm rot="10800000">
              <a:off x="4687475" y="1838175"/>
              <a:ext cx="0" cy="7635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443" name="Google Shape;2443;p138"/>
          <p:cNvCxnSpPr/>
          <p:nvPr/>
        </p:nvCxnSpPr>
        <p:spPr>
          <a:xfrm rot="10800000">
            <a:off x="6271054" y="2137760"/>
            <a:ext cx="0" cy="103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44" name="Google Shape;2444;p138"/>
          <p:cNvSpPr/>
          <p:nvPr/>
        </p:nvSpPr>
        <p:spPr>
          <a:xfrm>
            <a:off x="5718837" y="2608532"/>
            <a:ext cx="101700" cy="101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5" name="Google Shape;2445;p138"/>
          <p:cNvSpPr/>
          <p:nvPr/>
        </p:nvSpPr>
        <p:spPr>
          <a:xfrm>
            <a:off x="7378207" y="8244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46" name="Google Shape;2446;p138"/>
          <p:cNvGrpSpPr/>
          <p:nvPr/>
        </p:nvGrpSpPr>
        <p:grpSpPr>
          <a:xfrm>
            <a:off x="7475943" y="963624"/>
            <a:ext cx="238971" cy="155954"/>
            <a:chOff x="2928475" y="1107500"/>
            <a:chExt cx="798700" cy="436600"/>
          </a:xfrm>
        </p:grpSpPr>
        <p:sp>
          <p:nvSpPr>
            <p:cNvPr id="2447" name="Google Shape;2447;p138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448" name="Google Shape;2448;p138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2452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p139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Sigmoid squashing function</a:t>
            </a:r>
            <a:endParaRPr/>
          </a:p>
        </p:txBody>
      </p:sp>
      <p:cxnSp>
        <p:nvCxnSpPr>
          <p:cNvPr id="2454" name="Google Shape;2454;p139"/>
          <p:cNvCxnSpPr/>
          <p:nvPr/>
        </p:nvCxnSpPr>
        <p:spPr>
          <a:xfrm>
            <a:off x="2704396" y="3588748"/>
            <a:ext cx="6307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5" name="Google Shape;2455;p139"/>
          <p:cNvCxnSpPr/>
          <p:nvPr/>
        </p:nvCxnSpPr>
        <p:spPr>
          <a:xfrm>
            <a:off x="5769653" y="1912462"/>
            <a:ext cx="0" cy="3185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456" name="Google Shape;2456;p139"/>
          <p:cNvGrpSpPr/>
          <p:nvPr/>
        </p:nvGrpSpPr>
        <p:grpSpPr>
          <a:xfrm>
            <a:off x="1835352" y="2231164"/>
            <a:ext cx="7885418" cy="2715312"/>
            <a:chOff x="2561871" y="2071250"/>
            <a:chExt cx="3385607" cy="1996700"/>
          </a:xfrm>
        </p:grpSpPr>
        <p:sp>
          <p:nvSpPr>
            <p:cNvPr id="2457" name="Google Shape;2457;p139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458" name="Google Shape;2458;p139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2459" name="Google Shape;2459;p139"/>
          <p:cNvCxnSpPr/>
          <p:nvPr/>
        </p:nvCxnSpPr>
        <p:spPr>
          <a:xfrm>
            <a:off x="5718854" y="2231115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0" name="Google Shape;2460;p139"/>
          <p:cNvCxnSpPr/>
          <p:nvPr/>
        </p:nvCxnSpPr>
        <p:spPr>
          <a:xfrm>
            <a:off x="5718854" y="243836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1" name="Google Shape;2461;p139"/>
          <p:cNvCxnSpPr/>
          <p:nvPr/>
        </p:nvCxnSpPr>
        <p:spPr>
          <a:xfrm>
            <a:off x="5718854" y="264560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2" name="Google Shape;2462;p139"/>
          <p:cNvCxnSpPr/>
          <p:nvPr/>
        </p:nvCxnSpPr>
        <p:spPr>
          <a:xfrm>
            <a:off x="5718854" y="285285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3" name="Google Shape;2463;p139"/>
          <p:cNvCxnSpPr/>
          <p:nvPr/>
        </p:nvCxnSpPr>
        <p:spPr>
          <a:xfrm>
            <a:off x="5718854" y="306009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4" name="Google Shape;2464;p139"/>
          <p:cNvCxnSpPr/>
          <p:nvPr/>
        </p:nvCxnSpPr>
        <p:spPr>
          <a:xfrm>
            <a:off x="5718854" y="326734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5" name="Google Shape;2465;p139"/>
          <p:cNvCxnSpPr/>
          <p:nvPr/>
        </p:nvCxnSpPr>
        <p:spPr>
          <a:xfrm>
            <a:off x="5718854" y="388907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6" name="Google Shape;2466;p139"/>
          <p:cNvCxnSpPr/>
          <p:nvPr/>
        </p:nvCxnSpPr>
        <p:spPr>
          <a:xfrm>
            <a:off x="5718854" y="409632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7" name="Google Shape;2467;p139"/>
          <p:cNvCxnSpPr/>
          <p:nvPr/>
        </p:nvCxnSpPr>
        <p:spPr>
          <a:xfrm>
            <a:off x="5718854" y="430356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8" name="Google Shape;2468;p139"/>
          <p:cNvCxnSpPr/>
          <p:nvPr/>
        </p:nvCxnSpPr>
        <p:spPr>
          <a:xfrm>
            <a:off x="5718854" y="451081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69" name="Google Shape;2469;p139"/>
          <p:cNvCxnSpPr/>
          <p:nvPr/>
        </p:nvCxnSpPr>
        <p:spPr>
          <a:xfrm>
            <a:off x="5718854" y="4718058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0" name="Google Shape;2470;p139"/>
          <p:cNvCxnSpPr/>
          <p:nvPr/>
        </p:nvCxnSpPr>
        <p:spPr>
          <a:xfrm>
            <a:off x="5718854" y="4925303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1" name="Google Shape;2471;p139"/>
          <p:cNvCxnSpPr/>
          <p:nvPr/>
        </p:nvCxnSpPr>
        <p:spPr>
          <a:xfrm rot="5400000">
            <a:off x="694626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2" name="Google Shape;2472;p139"/>
          <p:cNvCxnSpPr/>
          <p:nvPr/>
        </p:nvCxnSpPr>
        <p:spPr>
          <a:xfrm rot="5400000">
            <a:off x="673899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3" name="Google Shape;2473;p139"/>
          <p:cNvCxnSpPr/>
          <p:nvPr/>
        </p:nvCxnSpPr>
        <p:spPr>
          <a:xfrm rot="5400000">
            <a:off x="653171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4" name="Google Shape;2474;p139"/>
          <p:cNvCxnSpPr/>
          <p:nvPr/>
        </p:nvCxnSpPr>
        <p:spPr>
          <a:xfrm rot="5400000">
            <a:off x="632444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5" name="Google Shape;2475;p139"/>
          <p:cNvCxnSpPr/>
          <p:nvPr/>
        </p:nvCxnSpPr>
        <p:spPr>
          <a:xfrm rot="5400000">
            <a:off x="611716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6" name="Google Shape;2476;p139"/>
          <p:cNvCxnSpPr/>
          <p:nvPr/>
        </p:nvCxnSpPr>
        <p:spPr>
          <a:xfrm rot="5400000">
            <a:off x="590989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7" name="Google Shape;2477;p139"/>
          <p:cNvCxnSpPr/>
          <p:nvPr/>
        </p:nvCxnSpPr>
        <p:spPr>
          <a:xfrm rot="5400000">
            <a:off x="818991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8" name="Google Shape;2478;p139"/>
          <p:cNvCxnSpPr/>
          <p:nvPr/>
        </p:nvCxnSpPr>
        <p:spPr>
          <a:xfrm rot="5400000">
            <a:off x="7982638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79" name="Google Shape;2479;p139"/>
          <p:cNvCxnSpPr/>
          <p:nvPr/>
        </p:nvCxnSpPr>
        <p:spPr>
          <a:xfrm rot="5400000">
            <a:off x="777536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0" name="Google Shape;2480;p139"/>
          <p:cNvCxnSpPr/>
          <p:nvPr/>
        </p:nvCxnSpPr>
        <p:spPr>
          <a:xfrm rot="5400000">
            <a:off x="756808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1" name="Google Shape;2481;p139"/>
          <p:cNvCxnSpPr/>
          <p:nvPr/>
        </p:nvCxnSpPr>
        <p:spPr>
          <a:xfrm rot="5400000">
            <a:off x="736081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2" name="Google Shape;2482;p139"/>
          <p:cNvCxnSpPr/>
          <p:nvPr/>
        </p:nvCxnSpPr>
        <p:spPr>
          <a:xfrm rot="5400000">
            <a:off x="715354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3" name="Google Shape;2483;p139"/>
          <p:cNvCxnSpPr/>
          <p:nvPr/>
        </p:nvCxnSpPr>
        <p:spPr>
          <a:xfrm rot="5400000">
            <a:off x="425169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4" name="Google Shape;2484;p139"/>
          <p:cNvCxnSpPr/>
          <p:nvPr/>
        </p:nvCxnSpPr>
        <p:spPr>
          <a:xfrm rot="5400000">
            <a:off x="404442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5" name="Google Shape;2485;p139"/>
          <p:cNvCxnSpPr/>
          <p:nvPr/>
        </p:nvCxnSpPr>
        <p:spPr>
          <a:xfrm rot="5400000">
            <a:off x="383714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6" name="Google Shape;2486;p139"/>
          <p:cNvCxnSpPr/>
          <p:nvPr/>
        </p:nvCxnSpPr>
        <p:spPr>
          <a:xfrm rot="5400000">
            <a:off x="362987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7" name="Google Shape;2487;p139"/>
          <p:cNvCxnSpPr/>
          <p:nvPr/>
        </p:nvCxnSpPr>
        <p:spPr>
          <a:xfrm rot="5400000">
            <a:off x="342259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8" name="Google Shape;2488;p139"/>
          <p:cNvCxnSpPr/>
          <p:nvPr/>
        </p:nvCxnSpPr>
        <p:spPr>
          <a:xfrm rot="5400000">
            <a:off x="321532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89" name="Google Shape;2489;p139"/>
          <p:cNvCxnSpPr/>
          <p:nvPr/>
        </p:nvCxnSpPr>
        <p:spPr>
          <a:xfrm rot="5400000">
            <a:off x="549534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0" name="Google Shape;2490;p139"/>
          <p:cNvCxnSpPr/>
          <p:nvPr/>
        </p:nvCxnSpPr>
        <p:spPr>
          <a:xfrm rot="5400000">
            <a:off x="528806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1" name="Google Shape;2491;p139"/>
          <p:cNvCxnSpPr/>
          <p:nvPr/>
        </p:nvCxnSpPr>
        <p:spPr>
          <a:xfrm rot="5400000">
            <a:off x="508079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2" name="Google Shape;2492;p139"/>
          <p:cNvCxnSpPr/>
          <p:nvPr/>
        </p:nvCxnSpPr>
        <p:spPr>
          <a:xfrm rot="5400000">
            <a:off x="487351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3" name="Google Shape;2493;p139"/>
          <p:cNvCxnSpPr/>
          <p:nvPr/>
        </p:nvCxnSpPr>
        <p:spPr>
          <a:xfrm rot="5400000">
            <a:off x="466624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94" name="Google Shape;2494;p139"/>
          <p:cNvCxnSpPr/>
          <p:nvPr/>
        </p:nvCxnSpPr>
        <p:spPr>
          <a:xfrm rot="5400000">
            <a:off x="445897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95" name="Google Shape;2495;p139"/>
          <p:cNvSpPr txBox="1"/>
          <p:nvPr/>
        </p:nvSpPr>
        <p:spPr>
          <a:xfrm>
            <a:off x="5098458" y="197828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96" name="Google Shape;2496;p139"/>
          <p:cNvSpPr txBox="1"/>
          <p:nvPr/>
        </p:nvSpPr>
        <p:spPr>
          <a:xfrm>
            <a:off x="5098458" y="260001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97" name="Google Shape;2497;p139"/>
          <p:cNvSpPr txBox="1"/>
          <p:nvPr/>
        </p:nvSpPr>
        <p:spPr>
          <a:xfrm>
            <a:off x="5675944" y="4680661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98" name="Google Shape;2498;p139"/>
          <p:cNvSpPr txBox="1"/>
          <p:nvPr/>
        </p:nvSpPr>
        <p:spPr>
          <a:xfrm>
            <a:off x="5675944" y="405892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499" name="Google Shape;2499;p139"/>
          <p:cNvSpPr txBox="1"/>
          <p:nvPr/>
        </p:nvSpPr>
        <p:spPr>
          <a:xfrm>
            <a:off x="6614936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00" name="Google Shape;2500;p139"/>
          <p:cNvSpPr txBox="1"/>
          <p:nvPr/>
        </p:nvSpPr>
        <p:spPr>
          <a:xfrm>
            <a:off x="5921980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01" name="Google Shape;2501;p139"/>
          <p:cNvSpPr txBox="1"/>
          <p:nvPr/>
        </p:nvSpPr>
        <p:spPr>
          <a:xfrm>
            <a:off x="7269265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02" name="Google Shape;2502;p139"/>
          <p:cNvSpPr txBox="1"/>
          <p:nvPr/>
        </p:nvSpPr>
        <p:spPr>
          <a:xfrm>
            <a:off x="7891089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2.0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03" name="Google Shape;2503;p139"/>
          <p:cNvSpPr txBox="1"/>
          <p:nvPr/>
        </p:nvSpPr>
        <p:spPr>
          <a:xfrm>
            <a:off x="4127641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04" name="Google Shape;2504;p139"/>
          <p:cNvSpPr txBox="1"/>
          <p:nvPr/>
        </p:nvSpPr>
        <p:spPr>
          <a:xfrm>
            <a:off x="4678333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05" name="Google Shape;2505;p139"/>
          <p:cNvSpPr txBox="1"/>
          <p:nvPr/>
        </p:nvSpPr>
        <p:spPr>
          <a:xfrm>
            <a:off x="3510713" y="3053297"/>
            <a:ext cx="680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06" name="Google Shape;2506;p139"/>
          <p:cNvSpPr txBox="1"/>
          <p:nvPr/>
        </p:nvSpPr>
        <p:spPr>
          <a:xfrm>
            <a:off x="2869577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-2.0</a:t>
            </a:r>
            <a:endParaRPr sz="1900">
              <a:solidFill>
                <a:srgbClr val="FFFFFF"/>
              </a:solidFill>
            </a:endParaRPr>
          </a:p>
        </p:txBody>
      </p:sp>
      <p:grpSp>
        <p:nvGrpSpPr>
          <p:cNvPr id="2507" name="Google Shape;2507;p139"/>
          <p:cNvGrpSpPr/>
          <p:nvPr/>
        </p:nvGrpSpPr>
        <p:grpSpPr>
          <a:xfrm>
            <a:off x="6946459" y="2221499"/>
            <a:ext cx="101599" cy="1418104"/>
            <a:chOff x="4650125" y="1633575"/>
            <a:chExt cx="74700" cy="1042800"/>
          </a:xfrm>
        </p:grpSpPr>
        <p:sp>
          <p:nvSpPr>
            <p:cNvPr id="2508" name="Google Shape;2508;p139"/>
            <p:cNvSpPr/>
            <p:nvPr/>
          </p:nvSpPr>
          <p:spPr>
            <a:xfrm>
              <a:off x="4650125" y="2601675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09" name="Google Shape;2509;p139"/>
            <p:cNvCxnSpPr>
              <a:stCxn id="2508" idx="0"/>
            </p:cNvCxnSpPr>
            <p:nvPr/>
          </p:nvCxnSpPr>
          <p:spPr>
            <a:xfrm rot="10800000">
              <a:off x="4687475" y="1633575"/>
              <a:ext cx="0" cy="96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2510" name="Google Shape;2510;p139"/>
          <p:cNvCxnSpPr/>
          <p:nvPr/>
        </p:nvCxnSpPr>
        <p:spPr>
          <a:xfrm>
            <a:off x="5751904" y="2475264"/>
            <a:ext cx="156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11" name="Google Shape;2511;p139"/>
          <p:cNvSpPr/>
          <p:nvPr/>
        </p:nvSpPr>
        <p:spPr>
          <a:xfrm>
            <a:off x="5718837" y="2426887"/>
            <a:ext cx="101700" cy="1017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2" name="Google Shape;2512;p139"/>
          <p:cNvSpPr/>
          <p:nvPr/>
        </p:nvSpPr>
        <p:spPr>
          <a:xfrm>
            <a:off x="7378207" y="8244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13" name="Google Shape;2513;p139"/>
          <p:cNvGrpSpPr/>
          <p:nvPr/>
        </p:nvGrpSpPr>
        <p:grpSpPr>
          <a:xfrm>
            <a:off x="7475943" y="963624"/>
            <a:ext cx="238971" cy="155954"/>
            <a:chOff x="2928475" y="1107500"/>
            <a:chExt cx="798700" cy="436600"/>
          </a:xfrm>
        </p:grpSpPr>
        <p:sp>
          <p:nvSpPr>
            <p:cNvPr id="2514" name="Google Shape;2514;p139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15" name="Google Shape;2515;p139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p140"/>
          <p:cNvSpPr txBox="1"/>
          <p:nvPr>
            <p:ph type="title"/>
          </p:nvPr>
        </p:nvSpPr>
        <p:spPr>
          <a:xfrm>
            <a:off x="423934" y="605179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 matter what you start with, the answer stays between -1 and 1.</a:t>
            </a:r>
            <a:endParaRPr/>
          </a:p>
        </p:txBody>
      </p:sp>
      <p:cxnSp>
        <p:nvCxnSpPr>
          <p:cNvPr id="2521" name="Google Shape;2521;p140"/>
          <p:cNvCxnSpPr/>
          <p:nvPr/>
        </p:nvCxnSpPr>
        <p:spPr>
          <a:xfrm>
            <a:off x="2704396" y="3588748"/>
            <a:ext cx="6307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2" name="Google Shape;2522;p140"/>
          <p:cNvCxnSpPr/>
          <p:nvPr/>
        </p:nvCxnSpPr>
        <p:spPr>
          <a:xfrm>
            <a:off x="5769653" y="1912462"/>
            <a:ext cx="0" cy="31857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523" name="Google Shape;2523;p140"/>
          <p:cNvGrpSpPr/>
          <p:nvPr/>
        </p:nvGrpSpPr>
        <p:grpSpPr>
          <a:xfrm>
            <a:off x="1835352" y="2231164"/>
            <a:ext cx="7885418" cy="2715312"/>
            <a:chOff x="2561871" y="2071250"/>
            <a:chExt cx="3385607" cy="1996700"/>
          </a:xfrm>
        </p:grpSpPr>
        <p:sp>
          <p:nvSpPr>
            <p:cNvPr id="2524" name="Google Shape;2524;p140"/>
            <p:cNvSpPr/>
            <p:nvPr/>
          </p:nvSpPr>
          <p:spPr>
            <a:xfrm>
              <a:off x="4254675" y="2071250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525" name="Google Shape;2525;p140"/>
            <p:cNvSpPr/>
            <p:nvPr/>
          </p:nvSpPr>
          <p:spPr>
            <a:xfrm rot="10800000">
              <a:off x="2561871" y="3069615"/>
              <a:ext cx="1692804" cy="998335"/>
            </a:xfrm>
            <a:custGeom>
              <a:rect b="b" l="l" r="r" t="t"/>
              <a:pathLst>
                <a:path extrusionOk="0" h="24493" w="41531">
                  <a:moveTo>
                    <a:pt x="0" y="24493"/>
                  </a:moveTo>
                  <a:cubicBezTo>
                    <a:pt x="887" y="22647"/>
                    <a:pt x="3833" y="16116"/>
                    <a:pt x="5324" y="13418"/>
                  </a:cubicBezTo>
                  <a:cubicBezTo>
                    <a:pt x="6815" y="10720"/>
                    <a:pt x="7632" y="9833"/>
                    <a:pt x="8945" y="8306"/>
                  </a:cubicBezTo>
                  <a:cubicBezTo>
                    <a:pt x="10259" y="6780"/>
                    <a:pt x="11714" y="5324"/>
                    <a:pt x="13205" y="4259"/>
                  </a:cubicBezTo>
                  <a:cubicBezTo>
                    <a:pt x="14696" y="3194"/>
                    <a:pt x="16293" y="2520"/>
                    <a:pt x="17890" y="1917"/>
                  </a:cubicBezTo>
                  <a:cubicBezTo>
                    <a:pt x="19487" y="1314"/>
                    <a:pt x="20659" y="923"/>
                    <a:pt x="22789" y="639"/>
                  </a:cubicBezTo>
                  <a:cubicBezTo>
                    <a:pt x="24919" y="355"/>
                    <a:pt x="27545" y="320"/>
                    <a:pt x="30669" y="213"/>
                  </a:cubicBezTo>
                  <a:cubicBezTo>
                    <a:pt x="33793" y="107"/>
                    <a:pt x="39721" y="36"/>
                    <a:pt x="41531" y="0"/>
                  </a:cubicBez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2526" name="Google Shape;2526;p140"/>
          <p:cNvCxnSpPr/>
          <p:nvPr/>
        </p:nvCxnSpPr>
        <p:spPr>
          <a:xfrm>
            <a:off x="5718854" y="2231115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7" name="Google Shape;2527;p140"/>
          <p:cNvCxnSpPr/>
          <p:nvPr/>
        </p:nvCxnSpPr>
        <p:spPr>
          <a:xfrm>
            <a:off x="5718854" y="243836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8" name="Google Shape;2528;p140"/>
          <p:cNvCxnSpPr/>
          <p:nvPr/>
        </p:nvCxnSpPr>
        <p:spPr>
          <a:xfrm>
            <a:off x="5718854" y="264560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29" name="Google Shape;2529;p140"/>
          <p:cNvCxnSpPr/>
          <p:nvPr/>
        </p:nvCxnSpPr>
        <p:spPr>
          <a:xfrm>
            <a:off x="5718854" y="285285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0" name="Google Shape;2530;p140"/>
          <p:cNvCxnSpPr/>
          <p:nvPr/>
        </p:nvCxnSpPr>
        <p:spPr>
          <a:xfrm>
            <a:off x="5718854" y="3060096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1" name="Google Shape;2531;p140"/>
          <p:cNvCxnSpPr/>
          <p:nvPr/>
        </p:nvCxnSpPr>
        <p:spPr>
          <a:xfrm>
            <a:off x="5718854" y="3267341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2" name="Google Shape;2532;p140"/>
          <p:cNvCxnSpPr/>
          <p:nvPr/>
        </p:nvCxnSpPr>
        <p:spPr>
          <a:xfrm>
            <a:off x="5718854" y="388907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3" name="Google Shape;2533;p140"/>
          <p:cNvCxnSpPr/>
          <p:nvPr/>
        </p:nvCxnSpPr>
        <p:spPr>
          <a:xfrm>
            <a:off x="5718854" y="409632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4" name="Google Shape;2534;p140"/>
          <p:cNvCxnSpPr/>
          <p:nvPr/>
        </p:nvCxnSpPr>
        <p:spPr>
          <a:xfrm>
            <a:off x="5718854" y="430356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5" name="Google Shape;2535;p140"/>
          <p:cNvCxnSpPr/>
          <p:nvPr/>
        </p:nvCxnSpPr>
        <p:spPr>
          <a:xfrm>
            <a:off x="5718854" y="4510812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6" name="Google Shape;2536;p140"/>
          <p:cNvCxnSpPr/>
          <p:nvPr/>
        </p:nvCxnSpPr>
        <p:spPr>
          <a:xfrm>
            <a:off x="5718854" y="4718058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7" name="Google Shape;2537;p140"/>
          <p:cNvCxnSpPr/>
          <p:nvPr/>
        </p:nvCxnSpPr>
        <p:spPr>
          <a:xfrm>
            <a:off x="5718854" y="4925303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8" name="Google Shape;2538;p140"/>
          <p:cNvCxnSpPr/>
          <p:nvPr/>
        </p:nvCxnSpPr>
        <p:spPr>
          <a:xfrm rot="5400000">
            <a:off x="694626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39" name="Google Shape;2539;p140"/>
          <p:cNvCxnSpPr/>
          <p:nvPr/>
        </p:nvCxnSpPr>
        <p:spPr>
          <a:xfrm rot="5400000">
            <a:off x="673899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0" name="Google Shape;2540;p140"/>
          <p:cNvCxnSpPr/>
          <p:nvPr/>
        </p:nvCxnSpPr>
        <p:spPr>
          <a:xfrm rot="5400000">
            <a:off x="653171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1" name="Google Shape;2541;p140"/>
          <p:cNvCxnSpPr/>
          <p:nvPr/>
        </p:nvCxnSpPr>
        <p:spPr>
          <a:xfrm rot="5400000">
            <a:off x="632444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2" name="Google Shape;2542;p140"/>
          <p:cNvCxnSpPr/>
          <p:nvPr/>
        </p:nvCxnSpPr>
        <p:spPr>
          <a:xfrm rot="5400000">
            <a:off x="611716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3" name="Google Shape;2543;p140"/>
          <p:cNvCxnSpPr/>
          <p:nvPr/>
        </p:nvCxnSpPr>
        <p:spPr>
          <a:xfrm rot="5400000">
            <a:off x="590989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4" name="Google Shape;2544;p140"/>
          <p:cNvCxnSpPr/>
          <p:nvPr/>
        </p:nvCxnSpPr>
        <p:spPr>
          <a:xfrm rot="5400000">
            <a:off x="818991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5" name="Google Shape;2545;p140"/>
          <p:cNvCxnSpPr/>
          <p:nvPr/>
        </p:nvCxnSpPr>
        <p:spPr>
          <a:xfrm rot="5400000">
            <a:off x="7982638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6" name="Google Shape;2546;p140"/>
          <p:cNvCxnSpPr/>
          <p:nvPr/>
        </p:nvCxnSpPr>
        <p:spPr>
          <a:xfrm rot="5400000">
            <a:off x="777536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7" name="Google Shape;2547;p140"/>
          <p:cNvCxnSpPr/>
          <p:nvPr/>
        </p:nvCxnSpPr>
        <p:spPr>
          <a:xfrm rot="5400000">
            <a:off x="756808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8" name="Google Shape;2548;p140"/>
          <p:cNvCxnSpPr/>
          <p:nvPr/>
        </p:nvCxnSpPr>
        <p:spPr>
          <a:xfrm rot="5400000">
            <a:off x="736081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49" name="Google Shape;2549;p140"/>
          <p:cNvCxnSpPr/>
          <p:nvPr/>
        </p:nvCxnSpPr>
        <p:spPr>
          <a:xfrm rot="5400000">
            <a:off x="715354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0" name="Google Shape;2550;p140"/>
          <p:cNvCxnSpPr/>
          <p:nvPr/>
        </p:nvCxnSpPr>
        <p:spPr>
          <a:xfrm rot="5400000">
            <a:off x="4251696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1" name="Google Shape;2551;p140"/>
          <p:cNvCxnSpPr/>
          <p:nvPr/>
        </p:nvCxnSpPr>
        <p:spPr>
          <a:xfrm rot="5400000">
            <a:off x="4044421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2" name="Google Shape;2552;p140"/>
          <p:cNvCxnSpPr/>
          <p:nvPr/>
        </p:nvCxnSpPr>
        <p:spPr>
          <a:xfrm rot="5400000">
            <a:off x="383714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3" name="Google Shape;2553;p140"/>
          <p:cNvCxnSpPr/>
          <p:nvPr/>
        </p:nvCxnSpPr>
        <p:spPr>
          <a:xfrm rot="5400000">
            <a:off x="3629872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4" name="Google Shape;2554;p140"/>
          <p:cNvCxnSpPr/>
          <p:nvPr/>
        </p:nvCxnSpPr>
        <p:spPr>
          <a:xfrm rot="5400000">
            <a:off x="3422597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5" name="Google Shape;2555;p140"/>
          <p:cNvCxnSpPr/>
          <p:nvPr/>
        </p:nvCxnSpPr>
        <p:spPr>
          <a:xfrm rot="5400000">
            <a:off x="321532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6" name="Google Shape;2556;p140"/>
          <p:cNvCxnSpPr/>
          <p:nvPr/>
        </p:nvCxnSpPr>
        <p:spPr>
          <a:xfrm rot="5400000">
            <a:off x="5495343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7" name="Google Shape;2557;p140"/>
          <p:cNvCxnSpPr/>
          <p:nvPr/>
        </p:nvCxnSpPr>
        <p:spPr>
          <a:xfrm rot="5400000">
            <a:off x="528806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8" name="Google Shape;2558;p140"/>
          <p:cNvCxnSpPr/>
          <p:nvPr/>
        </p:nvCxnSpPr>
        <p:spPr>
          <a:xfrm rot="5400000">
            <a:off x="5080794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9" name="Google Shape;2559;p140"/>
          <p:cNvCxnSpPr/>
          <p:nvPr/>
        </p:nvCxnSpPr>
        <p:spPr>
          <a:xfrm rot="5400000">
            <a:off x="4873519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0" name="Google Shape;2560;p140"/>
          <p:cNvCxnSpPr/>
          <p:nvPr/>
        </p:nvCxnSpPr>
        <p:spPr>
          <a:xfrm rot="5400000">
            <a:off x="4666245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1" name="Google Shape;2561;p140"/>
          <p:cNvCxnSpPr/>
          <p:nvPr/>
        </p:nvCxnSpPr>
        <p:spPr>
          <a:xfrm rot="5400000">
            <a:off x="4458970" y="3588807"/>
            <a:ext cx="1017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62" name="Google Shape;2562;p140"/>
          <p:cNvSpPr txBox="1"/>
          <p:nvPr/>
        </p:nvSpPr>
        <p:spPr>
          <a:xfrm>
            <a:off x="5098458" y="197828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63" name="Google Shape;2563;p140"/>
          <p:cNvSpPr txBox="1"/>
          <p:nvPr/>
        </p:nvSpPr>
        <p:spPr>
          <a:xfrm>
            <a:off x="5098458" y="260001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64" name="Google Shape;2564;p140"/>
          <p:cNvSpPr txBox="1"/>
          <p:nvPr/>
        </p:nvSpPr>
        <p:spPr>
          <a:xfrm>
            <a:off x="5675944" y="4680661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65" name="Google Shape;2565;p140"/>
          <p:cNvSpPr txBox="1"/>
          <p:nvPr/>
        </p:nvSpPr>
        <p:spPr>
          <a:xfrm>
            <a:off x="5675944" y="4058926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66" name="Google Shape;2566;p140"/>
          <p:cNvSpPr txBox="1"/>
          <p:nvPr/>
        </p:nvSpPr>
        <p:spPr>
          <a:xfrm>
            <a:off x="6614936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67" name="Google Shape;2567;p140"/>
          <p:cNvSpPr txBox="1"/>
          <p:nvPr/>
        </p:nvSpPr>
        <p:spPr>
          <a:xfrm>
            <a:off x="5921980" y="3571410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68" name="Google Shape;2568;p140"/>
          <p:cNvSpPr txBox="1"/>
          <p:nvPr/>
        </p:nvSpPr>
        <p:spPr>
          <a:xfrm>
            <a:off x="7269265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69" name="Google Shape;2569;p140"/>
          <p:cNvSpPr txBox="1"/>
          <p:nvPr/>
        </p:nvSpPr>
        <p:spPr>
          <a:xfrm>
            <a:off x="7891089" y="3571410"/>
            <a:ext cx="6525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2.0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70" name="Google Shape;2570;p140"/>
          <p:cNvSpPr txBox="1"/>
          <p:nvPr/>
        </p:nvSpPr>
        <p:spPr>
          <a:xfrm>
            <a:off x="4127641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71" name="Google Shape;2571;p140"/>
          <p:cNvSpPr txBox="1"/>
          <p:nvPr/>
        </p:nvSpPr>
        <p:spPr>
          <a:xfrm>
            <a:off x="4678333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72" name="Google Shape;2572;p140"/>
          <p:cNvSpPr txBox="1"/>
          <p:nvPr/>
        </p:nvSpPr>
        <p:spPr>
          <a:xfrm>
            <a:off x="3510713" y="3053297"/>
            <a:ext cx="6801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573" name="Google Shape;2573;p140"/>
          <p:cNvSpPr txBox="1"/>
          <p:nvPr/>
        </p:nvSpPr>
        <p:spPr>
          <a:xfrm>
            <a:off x="2869577" y="3053297"/>
            <a:ext cx="6993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-2.0</a:t>
            </a:r>
            <a:endParaRPr sz="1900">
              <a:solidFill>
                <a:srgbClr val="FFFFFF"/>
              </a:solidFill>
            </a:endParaRPr>
          </a:p>
        </p:txBody>
      </p:sp>
      <p:grpSp>
        <p:nvGrpSpPr>
          <p:cNvPr id="2574" name="Google Shape;2574;p140"/>
          <p:cNvGrpSpPr/>
          <p:nvPr/>
        </p:nvGrpSpPr>
        <p:grpSpPr>
          <a:xfrm>
            <a:off x="8190106" y="2221499"/>
            <a:ext cx="101599" cy="1418104"/>
            <a:chOff x="4650125" y="1633575"/>
            <a:chExt cx="74700" cy="1042800"/>
          </a:xfrm>
        </p:grpSpPr>
        <p:sp>
          <p:nvSpPr>
            <p:cNvPr id="2575" name="Google Shape;2575;p140"/>
            <p:cNvSpPr/>
            <p:nvPr/>
          </p:nvSpPr>
          <p:spPr>
            <a:xfrm>
              <a:off x="4650125" y="2601675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76" name="Google Shape;2576;p140"/>
            <p:cNvCxnSpPr>
              <a:stCxn id="2575" idx="0"/>
            </p:cNvCxnSpPr>
            <p:nvPr/>
          </p:nvCxnSpPr>
          <p:spPr>
            <a:xfrm rot="10800000">
              <a:off x="4687475" y="1633575"/>
              <a:ext cx="0" cy="968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77" name="Google Shape;2577;p140"/>
          <p:cNvGrpSpPr/>
          <p:nvPr/>
        </p:nvGrpSpPr>
        <p:grpSpPr>
          <a:xfrm>
            <a:off x="5718965" y="2219683"/>
            <a:ext cx="2727698" cy="101585"/>
            <a:chOff x="4204813" y="1784638"/>
            <a:chExt cx="2005513" cy="74700"/>
          </a:xfrm>
        </p:grpSpPr>
        <p:cxnSp>
          <p:nvCxnSpPr>
            <p:cNvPr id="2578" name="Google Shape;2578;p140"/>
            <p:cNvCxnSpPr/>
            <p:nvPr/>
          </p:nvCxnSpPr>
          <p:spPr>
            <a:xfrm>
              <a:off x="4229125" y="1820213"/>
              <a:ext cx="1981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79" name="Google Shape;2579;p140"/>
            <p:cNvSpPr/>
            <p:nvPr/>
          </p:nvSpPr>
          <p:spPr>
            <a:xfrm>
              <a:off x="4204813" y="1784638"/>
              <a:ext cx="74700" cy="74700"/>
            </a:xfrm>
            <a:prstGeom prst="ellipse">
              <a:avLst/>
            </a:prstGeom>
            <a:solidFill>
              <a:srgbClr val="000000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2583" name="Shape 2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4" name="Google Shape;2584;p141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5" name="Google Shape;2585;p141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6" name="Google Shape;2586;p141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7" name="Google Shape;2587;p141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8" name="Google Shape;2588;p141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589" name="Google Shape;2589;p141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0" name="Google Shape;2590;p141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1" name="Google Shape;2591;p141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2" name="Google Shape;2592;p141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3" name="Google Shape;2593;p141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4" name="Google Shape;2594;p141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5" name="Google Shape;2595;p141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96" name="Google Shape;2596;p141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97" name="Google Shape;2597;p141"/>
          <p:cNvSpPr/>
          <p:nvPr/>
        </p:nvSpPr>
        <p:spPr>
          <a:xfrm>
            <a:off x="4485203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598" name="Google Shape;2598;p141"/>
          <p:cNvCxnSpPr>
            <a:stCxn id="2591" idx="6"/>
            <a:endCxn id="2597" idx="2"/>
          </p:cNvCxnSpPr>
          <p:nvPr/>
        </p:nvCxnSpPr>
        <p:spPr>
          <a:xfrm flipH="1" rot="10800000">
            <a:off x="2950494" y="3567867"/>
            <a:ext cx="15348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99" name="Google Shape;2599;p141"/>
          <p:cNvCxnSpPr>
            <a:stCxn id="2590" idx="6"/>
            <a:endCxn id="2597" idx="2"/>
          </p:cNvCxnSpPr>
          <p:nvPr/>
        </p:nvCxnSpPr>
        <p:spPr>
          <a:xfrm flipH="1" rot="10800000">
            <a:off x="2950494" y="3567838"/>
            <a:ext cx="15348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00" name="Google Shape;2600;p141"/>
          <p:cNvCxnSpPr>
            <a:stCxn id="2589" idx="6"/>
            <a:endCxn id="2597" idx="2"/>
          </p:cNvCxnSpPr>
          <p:nvPr/>
        </p:nvCxnSpPr>
        <p:spPr>
          <a:xfrm>
            <a:off x="2950494" y="1702525"/>
            <a:ext cx="15348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1" name="Google Shape;2601;p141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Squash the result</a:t>
            </a:r>
            <a:endParaRPr/>
          </a:p>
        </p:txBody>
      </p:sp>
      <p:sp>
        <p:nvSpPr>
          <p:cNvPr id="2602" name="Google Shape;2602;p141"/>
          <p:cNvSpPr txBox="1"/>
          <p:nvPr/>
        </p:nvSpPr>
        <p:spPr>
          <a:xfrm>
            <a:off x="4485203" y="3256904"/>
            <a:ext cx="434400" cy="6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+</a:t>
            </a:r>
            <a:endParaRPr sz="2400"/>
          </a:p>
        </p:txBody>
      </p:sp>
      <p:sp>
        <p:nvSpPr>
          <p:cNvPr id="2603" name="Google Shape;2603;p141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4" name="Google Shape;2604;p141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5" name="Google Shape;2605;p141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6" name="Google Shape;2606;p141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7" name="Google Shape;2607;p141"/>
          <p:cNvSpPr txBox="1"/>
          <p:nvPr/>
        </p:nvSpPr>
        <p:spPr>
          <a:xfrm>
            <a:off x="2232724" y="5720151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608" name="Google Shape;2608;p141"/>
          <p:cNvSpPr txBox="1"/>
          <p:nvPr/>
        </p:nvSpPr>
        <p:spPr>
          <a:xfrm>
            <a:off x="2232724" y="4476680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609" name="Google Shape;2609;p141"/>
          <p:cNvSpPr txBox="1"/>
          <p:nvPr/>
        </p:nvSpPr>
        <p:spPr>
          <a:xfrm>
            <a:off x="2232724" y="312958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610" name="Google Shape;2610;p141"/>
          <p:cNvSpPr txBox="1"/>
          <p:nvPr/>
        </p:nvSpPr>
        <p:spPr>
          <a:xfrm>
            <a:off x="2232724" y="1886115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611" name="Google Shape;2611;p141"/>
          <p:cNvSpPr txBox="1"/>
          <p:nvPr/>
        </p:nvSpPr>
        <p:spPr>
          <a:xfrm>
            <a:off x="4208157" y="3785012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612" name="Google Shape;2612;p141"/>
          <p:cNvSpPr/>
          <p:nvPr/>
        </p:nvSpPr>
        <p:spPr>
          <a:xfrm>
            <a:off x="5681112" y="3350532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3" name="Google Shape;2613;p141"/>
          <p:cNvSpPr txBox="1"/>
          <p:nvPr/>
        </p:nvSpPr>
        <p:spPr>
          <a:xfrm>
            <a:off x="5404066" y="3785012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.746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2614" name="Google Shape;2614;p141"/>
          <p:cNvCxnSpPr>
            <a:stCxn id="2602" idx="3"/>
            <a:endCxn id="2615" idx="1"/>
          </p:cNvCxnSpPr>
          <p:nvPr/>
        </p:nvCxnSpPr>
        <p:spPr>
          <a:xfrm>
            <a:off x="4919603" y="3567704"/>
            <a:ext cx="7614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16" name="Google Shape;2616;p141"/>
          <p:cNvGrpSpPr/>
          <p:nvPr/>
        </p:nvGrpSpPr>
        <p:grpSpPr>
          <a:xfrm>
            <a:off x="5778849" y="3489731"/>
            <a:ext cx="238971" cy="155954"/>
            <a:chOff x="2928475" y="1107500"/>
            <a:chExt cx="798700" cy="436600"/>
          </a:xfrm>
        </p:grpSpPr>
        <p:sp>
          <p:nvSpPr>
            <p:cNvPr id="2617" name="Google Shape;2617;p141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18" name="Google Shape;2618;p141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2619" name="Google Shape;2619;p141"/>
          <p:cNvCxnSpPr/>
          <p:nvPr/>
        </p:nvCxnSpPr>
        <p:spPr>
          <a:xfrm flipH="1" rot="10800000">
            <a:off x="2950637" y="3567908"/>
            <a:ext cx="1534500" cy="621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0" name="Google Shape;2620;p141"/>
          <p:cNvCxnSpPr/>
          <p:nvPr/>
        </p:nvCxnSpPr>
        <p:spPr>
          <a:xfrm flipH="1" rot="10800000">
            <a:off x="2950637" y="3567879"/>
            <a:ext cx="1534500" cy="186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21" name="Google Shape;2621;p141"/>
          <p:cNvCxnSpPr/>
          <p:nvPr/>
        </p:nvCxnSpPr>
        <p:spPr>
          <a:xfrm>
            <a:off x="2950637" y="1702565"/>
            <a:ext cx="1534500" cy="186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2625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6" name="Google Shape;2626;p142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7" name="Google Shape;2627;p142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8" name="Google Shape;2628;p142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9" name="Google Shape;2629;p142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0" name="Google Shape;2630;p142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631" name="Google Shape;2631;p142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2" name="Google Shape;2632;p142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3" name="Google Shape;2633;p142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4" name="Google Shape;2634;p142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35" name="Google Shape;2635;p142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6" name="Google Shape;2636;p142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7" name="Google Shape;2637;p142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8" name="Google Shape;2638;p142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9" name="Google Shape;2639;p142"/>
          <p:cNvCxnSpPr>
            <a:stCxn id="2633" idx="6"/>
            <a:endCxn id="2640" idx="2"/>
          </p:cNvCxnSpPr>
          <p:nvPr/>
        </p:nvCxnSpPr>
        <p:spPr>
          <a:xfrm flipH="1" rot="10800000">
            <a:off x="2950494" y="3567867"/>
            <a:ext cx="15345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1" name="Google Shape;2641;p142"/>
          <p:cNvCxnSpPr>
            <a:stCxn id="2632" idx="6"/>
            <a:endCxn id="2640" idx="2"/>
          </p:cNvCxnSpPr>
          <p:nvPr/>
        </p:nvCxnSpPr>
        <p:spPr>
          <a:xfrm flipH="1" rot="10800000">
            <a:off x="2950494" y="3567838"/>
            <a:ext cx="15345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2" name="Google Shape;2642;p142"/>
          <p:cNvCxnSpPr>
            <a:stCxn id="2631" idx="6"/>
            <a:endCxn id="2640" idx="2"/>
          </p:cNvCxnSpPr>
          <p:nvPr/>
        </p:nvCxnSpPr>
        <p:spPr>
          <a:xfrm>
            <a:off x="2950494" y="1702525"/>
            <a:ext cx="15345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43" name="Google Shape;2643;p142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Weighted sum-and-squash neuron</a:t>
            </a:r>
            <a:endParaRPr/>
          </a:p>
        </p:txBody>
      </p:sp>
      <p:sp>
        <p:nvSpPr>
          <p:cNvPr id="2644" name="Google Shape;2644;p142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EFEFE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5" name="Google Shape;2645;p142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6" name="Google Shape;2646;p142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666666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7" name="Google Shape;2647;p142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CCCCCC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8" name="Google Shape;2648;p142"/>
          <p:cNvSpPr txBox="1"/>
          <p:nvPr/>
        </p:nvSpPr>
        <p:spPr>
          <a:xfrm>
            <a:off x="2232724" y="5720151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649" name="Google Shape;2649;p142"/>
          <p:cNvSpPr txBox="1"/>
          <p:nvPr/>
        </p:nvSpPr>
        <p:spPr>
          <a:xfrm>
            <a:off x="2232724" y="4476680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-.75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650" name="Google Shape;2650;p142"/>
          <p:cNvSpPr txBox="1"/>
          <p:nvPr/>
        </p:nvSpPr>
        <p:spPr>
          <a:xfrm>
            <a:off x="2232724" y="3129586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651" name="Google Shape;2651;p142"/>
          <p:cNvSpPr txBox="1"/>
          <p:nvPr/>
        </p:nvSpPr>
        <p:spPr>
          <a:xfrm>
            <a:off x="2232724" y="1886115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.50</a:t>
            </a:r>
            <a:endParaRPr sz="1900">
              <a:solidFill>
                <a:srgbClr val="FFFFFF"/>
              </a:solidFill>
            </a:endParaRPr>
          </a:p>
        </p:txBody>
      </p:sp>
      <p:sp>
        <p:nvSpPr>
          <p:cNvPr id="2652" name="Google Shape;2652;p142"/>
          <p:cNvSpPr/>
          <p:nvPr/>
        </p:nvSpPr>
        <p:spPr>
          <a:xfrm>
            <a:off x="4521653" y="3355019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53" name="Google Shape;2653;p142"/>
          <p:cNvGrpSpPr/>
          <p:nvPr/>
        </p:nvGrpSpPr>
        <p:grpSpPr>
          <a:xfrm>
            <a:off x="4619389" y="3494219"/>
            <a:ext cx="238971" cy="155954"/>
            <a:chOff x="2928475" y="1107500"/>
            <a:chExt cx="798700" cy="436600"/>
          </a:xfrm>
        </p:grpSpPr>
        <p:sp>
          <p:nvSpPr>
            <p:cNvPr id="2654" name="Google Shape;2654;p142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55" name="Google Shape;2655;p142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cxnSp>
        <p:nvCxnSpPr>
          <p:cNvPr id="2656" name="Google Shape;2656;p142"/>
          <p:cNvCxnSpPr/>
          <p:nvPr/>
        </p:nvCxnSpPr>
        <p:spPr>
          <a:xfrm flipH="1" rot="10800000">
            <a:off x="2950637" y="3567908"/>
            <a:ext cx="1534500" cy="6216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7" name="Google Shape;2657;p142"/>
          <p:cNvCxnSpPr/>
          <p:nvPr/>
        </p:nvCxnSpPr>
        <p:spPr>
          <a:xfrm flipH="1" rot="10800000">
            <a:off x="2950637" y="3567879"/>
            <a:ext cx="15345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58" name="Google Shape;2658;p142"/>
          <p:cNvCxnSpPr/>
          <p:nvPr/>
        </p:nvCxnSpPr>
        <p:spPr>
          <a:xfrm>
            <a:off x="2950637" y="1702565"/>
            <a:ext cx="1534500" cy="1865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9" name="Google Shape;2659;p142"/>
          <p:cNvSpPr txBox="1"/>
          <p:nvPr/>
        </p:nvSpPr>
        <p:spPr>
          <a:xfrm>
            <a:off x="4205777" y="3789500"/>
            <a:ext cx="988500" cy="6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.746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FFFFFF"/>
              </a:solidFill>
            </a:endParaRPr>
          </a:p>
        </p:txBody>
      </p:sp>
      <p:cxnSp>
        <p:nvCxnSpPr>
          <p:cNvPr id="2660" name="Google Shape;2660;p142"/>
          <p:cNvCxnSpPr/>
          <p:nvPr/>
        </p:nvCxnSpPr>
        <p:spPr>
          <a:xfrm flipH="1" rot="10800000">
            <a:off x="2950637" y="3567908"/>
            <a:ext cx="1534500" cy="621600"/>
          </a:xfrm>
          <a:prstGeom prst="straightConnector1">
            <a:avLst/>
          </a:prstGeom>
          <a:noFill/>
          <a:ln cap="flat" cmpd="sng" w="2857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1" name="Google Shape;2661;p142"/>
          <p:cNvCxnSpPr/>
          <p:nvPr/>
        </p:nvCxnSpPr>
        <p:spPr>
          <a:xfrm flipH="1" rot="10800000">
            <a:off x="2950637" y="3567879"/>
            <a:ext cx="1534500" cy="1865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62" name="Google Shape;2662;p142"/>
          <p:cNvCxnSpPr/>
          <p:nvPr/>
        </p:nvCxnSpPr>
        <p:spPr>
          <a:xfrm>
            <a:off x="2950637" y="1702565"/>
            <a:ext cx="1534500" cy="1865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2666" name="Shape 2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7" name="Google Shape;2667;p143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8" name="Google Shape;2668;p143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9" name="Google Shape;2669;p143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0" name="Google Shape;2670;p143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1" name="Google Shape;2671;p143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672" name="Google Shape;2672;p143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3" name="Google Shape;2673;p143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4" name="Google Shape;2674;p143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5" name="Google Shape;2675;p143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76" name="Google Shape;2676;p143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7" name="Google Shape;2677;p143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8" name="Google Shape;2678;p143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79" name="Google Shape;2679;p143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0" name="Google Shape;2680;p143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1" name="Google Shape;2681;p143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2" name="Google Shape;2682;p143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3" name="Google Shape;2683;p143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684" name="Google Shape;2684;p143"/>
          <p:cNvCxnSpPr>
            <a:stCxn id="2672" idx="6"/>
            <a:endCxn id="2680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5" name="Google Shape;2685;p143"/>
          <p:cNvCxnSpPr>
            <a:stCxn id="2673" idx="6"/>
            <a:endCxn id="2680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6" name="Google Shape;2686;p143"/>
          <p:cNvCxnSpPr>
            <a:endCxn id="2683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7" name="Google Shape;2687;p143"/>
          <p:cNvCxnSpPr>
            <a:stCxn id="2675" idx="6"/>
            <a:endCxn id="2683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8" name="Google Shape;2688;p143"/>
          <p:cNvCxnSpPr>
            <a:endCxn id="2681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89" name="Google Shape;2689;p143"/>
          <p:cNvCxnSpPr>
            <a:stCxn id="2675" idx="6"/>
            <a:endCxn id="2682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0" name="Google Shape;2690;p143"/>
          <p:cNvCxnSpPr>
            <a:stCxn id="2674" idx="6"/>
            <a:endCxn id="2682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91" name="Google Shape;2691;p143"/>
          <p:cNvCxnSpPr>
            <a:stCxn id="2673" idx="6"/>
            <a:endCxn id="2681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692" name="Google Shape;2692;p143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2693" name="Google Shape;2693;p14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94" name="Google Shape;2694;p14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95" name="Google Shape;2695;p143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2696" name="Google Shape;2696;p14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697" name="Google Shape;2697;p14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698" name="Google Shape;2698;p143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2699" name="Google Shape;2699;p14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00" name="Google Shape;2700;p14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2701" name="Google Shape;2701;p143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2702" name="Google Shape;2702;p143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2703" name="Google Shape;2703;p143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2704" name="Google Shape;2704;p143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Make lots of neurons, identical except for weights</a:t>
            </a:r>
            <a:endParaRPr/>
          </a:p>
        </p:txBody>
      </p:sp>
      <p:sp>
        <p:nvSpPr>
          <p:cNvPr id="2705" name="Google Shape;2705;p143"/>
          <p:cNvSpPr txBox="1"/>
          <p:nvPr/>
        </p:nvSpPr>
        <p:spPr>
          <a:xfrm>
            <a:off x="6935504" y="1713172"/>
            <a:ext cx="2963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To keep our picture clear, weights will either be 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1.0 (white) 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-1.0 (black) or </a:t>
            </a:r>
            <a:endParaRPr sz="19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FFFFFF"/>
                </a:solidFill>
              </a:rPr>
              <a:t>0.0 (missing)</a:t>
            </a:r>
            <a:endParaRPr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2709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p144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1" name="Google Shape;2711;p144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2" name="Google Shape;2712;p144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3" name="Google Shape;2713;p144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4" name="Google Shape;2714;p144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2715" name="Google Shape;2715;p144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6" name="Google Shape;2716;p144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7" name="Google Shape;2717;p144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8" name="Google Shape;2718;p144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9" name="Google Shape;2719;p144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0" name="Google Shape;2720;p144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1" name="Google Shape;2721;p144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22" name="Google Shape;2722;p144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2723" name="Google Shape;2723;p144"/>
          <p:cNvGrpSpPr/>
          <p:nvPr/>
        </p:nvGrpSpPr>
        <p:grpSpPr>
          <a:xfrm>
            <a:off x="2990754" y="3429267"/>
            <a:ext cx="619390" cy="612652"/>
            <a:chOff x="3186875" y="2837975"/>
            <a:chExt cx="455400" cy="450513"/>
          </a:xfrm>
        </p:grpSpPr>
        <p:sp>
          <p:nvSpPr>
            <p:cNvPr id="2724" name="Google Shape;2724;p14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5" name="Google Shape;2725;p14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14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14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14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29" name="Google Shape;2729;p144"/>
          <p:cNvGrpSpPr/>
          <p:nvPr/>
        </p:nvGrpSpPr>
        <p:grpSpPr>
          <a:xfrm>
            <a:off x="2990754" y="4672738"/>
            <a:ext cx="619390" cy="612652"/>
            <a:chOff x="3186875" y="2837975"/>
            <a:chExt cx="455400" cy="450513"/>
          </a:xfrm>
        </p:grpSpPr>
        <p:sp>
          <p:nvSpPr>
            <p:cNvPr id="2730" name="Google Shape;2730;p14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14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14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14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14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5" name="Google Shape;2735;p144"/>
          <p:cNvGrpSpPr/>
          <p:nvPr/>
        </p:nvGrpSpPr>
        <p:grpSpPr>
          <a:xfrm>
            <a:off x="2990745" y="3429249"/>
            <a:ext cx="306445" cy="306487"/>
            <a:chOff x="3371214" y="2042526"/>
            <a:chExt cx="225311" cy="225374"/>
          </a:xfrm>
        </p:grpSpPr>
        <p:grpSp>
          <p:nvGrpSpPr>
            <p:cNvPr id="2736" name="Google Shape;2736;p14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737" name="Google Shape;2737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8" name="Google Shape;2738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9" name="Google Shape;2739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0" name="Google Shape;2740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1" name="Google Shape;2741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2" name="Google Shape;2742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3" name="Google Shape;2743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4" name="Google Shape;2744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5" name="Google Shape;2745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46" name="Google Shape;2746;p14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47" name="Google Shape;2747;p144"/>
          <p:cNvGrpSpPr/>
          <p:nvPr/>
        </p:nvGrpSpPr>
        <p:grpSpPr>
          <a:xfrm>
            <a:off x="2990745" y="4672720"/>
            <a:ext cx="306445" cy="306487"/>
            <a:chOff x="3371214" y="2042526"/>
            <a:chExt cx="225311" cy="225374"/>
          </a:xfrm>
        </p:grpSpPr>
        <p:grpSp>
          <p:nvGrpSpPr>
            <p:cNvPr id="2748" name="Google Shape;2748;p14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749" name="Google Shape;2749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0" name="Google Shape;2750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1" name="Google Shape;2751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2" name="Google Shape;2752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3" name="Google Shape;2753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4" name="Google Shape;2754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5" name="Google Shape;2755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6" name="Google Shape;2756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7" name="Google Shape;2757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58" name="Google Shape;2758;p14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9" name="Google Shape;2759;p144"/>
          <p:cNvGrpSpPr/>
          <p:nvPr/>
        </p:nvGrpSpPr>
        <p:grpSpPr>
          <a:xfrm>
            <a:off x="3297169" y="4979203"/>
            <a:ext cx="306445" cy="306487"/>
            <a:chOff x="3371214" y="2042526"/>
            <a:chExt cx="225311" cy="225374"/>
          </a:xfrm>
        </p:grpSpPr>
        <p:grpSp>
          <p:nvGrpSpPr>
            <p:cNvPr id="2760" name="Google Shape;2760;p14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761" name="Google Shape;2761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3" name="Google Shape;2763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4" name="Google Shape;2764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9" name="Google Shape;2769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770" name="Google Shape;2770;p14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1" name="Google Shape;2771;p144"/>
          <p:cNvGrpSpPr/>
          <p:nvPr/>
        </p:nvGrpSpPr>
        <p:grpSpPr>
          <a:xfrm>
            <a:off x="2990709" y="942258"/>
            <a:ext cx="619404" cy="612668"/>
            <a:chOff x="2198889" y="692888"/>
            <a:chExt cx="455411" cy="450524"/>
          </a:xfrm>
        </p:grpSpPr>
        <p:grpSp>
          <p:nvGrpSpPr>
            <p:cNvPr id="2772" name="Google Shape;2772;p144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2773" name="Google Shape;2773;p144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4" name="Google Shape;2774;p144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5" name="Google Shape;2775;p144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144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144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78" name="Google Shape;2778;p144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2779" name="Google Shape;2779;p144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2780" name="Google Shape;2780;p14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1" name="Google Shape;2781;p14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2" name="Google Shape;2782;p14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2783" name="Google Shape;2783;p14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4" name="Google Shape;2784;p14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5" name="Google Shape;2785;p14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6" name="Google Shape;2786;p14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7" name="Google Shape;2787;p14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88" name="Google Shape;2788;p14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789" name="Google Shape;2789;p144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90" name="Google Shape;2790;p144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2791" name="Google Shape;2791;p144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2792" name="Google Shape;2792;p14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3" name="Google Shape;2793;p14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4" name="Google Shape;2794;p14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5" name="Google Shape;2795;p14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6" name="Google Shape;2796;p14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7" name="Google Shape;2797;p14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8" name="Google Shape;2798;p14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99" name="Google Shape;2799;p14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0" name="Google Shape;2800;p14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01" name="Google Shape;2801;p144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02" name="Google Shape;2802;p144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2803" name="Google Shape;2803;p144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2804" name="Google Shape;2804;p14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5" name="Google Shape;2805;p14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6" name="Google Shape;2806;p14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2807" name="Google Shape;2807;p14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8" name="Google Shape;2808;p14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9" name="Google Shape;2809;p14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0" name="Google Shape;2810;p14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1" name="Google Shape;2811;p14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2" name="Google Shape;2812;p14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13" name="Google Shape;2813;p144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14" name="Google Shape;2814;p144"/>
          <p:cNvGrpSpPr/>
          <p:nvPr/>
        </p:nvGrpSpPr>
        <p:grpSpPr>
          <a:xfrm>
            <a:off x="2990709" y="2185767"/>
            <a:ext cx="619404" cy="612669"/>
            <a:chOff x="2198889" y="1607300"/>
            <a:chExt cx="455411" cy="450525"/>
          </a:xfrm>
        </p:grpSpPr>
        <p:grpSp>
          <p:nvGrpSpPr>
            <p:cNvPr id="2815" name="Google Shape;2815;p144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2816" name="Google Shape;2816;p144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7" name="Google Shape;2817;p144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144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9" name="Google Shape;2819;p144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0" name="Google Shape;2820;p144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21" name="Google Shape;2821;p144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2822" name="Google Shape;2822;p144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2823" name="Google Shape;2823;p14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4" name="Google Shape;2824;p14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5" name="Google Shape;2825;p14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6" name="Google Shape;2826;p14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7" name="Google Shape;2827;p14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8" name="Google Shape;2828;p14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9" name="Google Shape;2829;p14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0" name="Google Shape;2830;p14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1" name="Google Shape;2831;p14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32" name="Google Shape;2832;p144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33" name="Google Shape;2833;p144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2834" name="Google Shape;2834;p144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2835" name="Google Shape;2835;p14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6" name="Google Shape;2836;p14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7" name="Google Shape;2837;p14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8" name="Google Shape;2838;p14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9" name="Google Shape;2839;p14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0" name="Google Shape;2840;p14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1" name="Google Shape;2841;p14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2" name="Google Shape;2842;p14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3" name="Google Shape;2843;p14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44" name="Google Shape;2844;p144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45" name="Google Shape;2845;p144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2846" name="Google Shape;2846;p144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2847" name="Google Shape;2847;p144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8" name="Google Shape;2848;p144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49" name="Google Shape;2849;p144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2850" name="Google Shape;2850;p144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1" name="Google Shape;2851;p144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2" name="Google Shape;2852;p144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3" name="Google Shape;2853;p144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4" name="Google Shape;2854;p144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55" name="Google Shape;2855;p144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856" name="Google Shape;2856;p144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57" name="Google Shape;2857;p144"/>
          <p:cNvGrpSpPr/>
          <p:nvPr/>
        </p:nvGrpSpPr>
        <p:grpSpPr>
          <a:xfrm>
            <a:off x="3297177" y="3429232"/>
            <a:ext cx="306445" cy="306487"/>
            <a:chOff x="3659389" y="2042488"/>
            <a:chExt cx="225311" cy="225374"/>
          </a:xfrm>
        </p:grpSpPr>
        <p:grpSp>
          <p:nvGrpSpPr>
            <p:cNvPr id="2858" name="Google Shape;2858;p14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859" name="Google Shape;2859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0" name="Google Shape;2860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1" name="Google Shape;2861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2862" name="Google Shape;2862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3" name="Google Shape;2863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4" name="Google Shape;2864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5" name="Google Shape;2865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6" name="Google Shape;2866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7" name="Google Shape;2867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68" name="Google Shape;2868;p14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9" name="Google Shape;2869;p144"/>
          <p:cNvGrpSpPr/>
          <p:nvPr/>
        </p:nvGrpSpPr>
        <p:grpSpPr>
          <a:xfrm>
            <a:off x="2990754" y="3735408"/>
            <a:ext cx="306445" cy="306487"/>
            <a:chOff x="3659389" y="2042488"/>
            <a:chExt cx="225311" cy="225374"/>
          </a:xfrm>
        </p:grpSpPr>
        <p:grpSp>
          <p:nvGrpSpPr>
            <p:cNvPr id="2870" name="Google Shape;2870;p14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871" name="Google Shape;2871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2" name="Google Shape;2872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3" name="Google Shape;2873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2874" name="Google Shape;2874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5" name="Google Shape;2875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6" name="Google Shape;2876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7" name="Google Shape;2877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8" name="Google Shape;2878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9" name="Google Shape;2879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80" name="Google Shape;2880;p14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1" name="Google Shape;2881;p144"/>
          <p:cNvGrpSpPr/>
          <p:nvPr/>
        </p:nvGrpSpPr>
        <p:grpSpPr>
          <a:xfrm>
            <a:off x="3297177" y="4672703"/>
            <a:ext cx="306445" cy="306487"/>
            <a:chOff x="3659389" y="2042488"/>
            <a:chExt cx="225311" cy="225374"/>
          </a:xfrm>
        </p:grpSpPr>
        <p:grpSp>
          <p:nvGrpSpPr>
            <p:cNvPr id="2882" name="Google Shape;2882;p14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883" name="Google Shape;2883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4" name="Google Shape;2884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5" name="Google Shape;2885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2886" name="Google Shape;2886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7" name="Google Shape;2887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8" name="Google Shape;2888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9" name="Google Shape;2889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0" name="Google Shape;2890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1" name="Google Shape;2891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92" name="Google Shape;2892;p14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93" name="Google Shape;2893;p144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4" name="Google Shape;2894;p144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5" name="Google Shape;2895;p144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6" name="Google Shape;2896;p144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897" name="Google Shape;2897;p144"/>
          <p:cNvGrpSpPr/>
          <p:nvPr/>
        </p:nvGrpSpPr>
        <p:grpSpPr>
          <a:xfrm>
            <a:off x="4959863" y="942325"/>
            <a:ext cx="619390" cy="612652"/>
            <a:chOff x="3186875" y="2837975"/>
            <a:chExt cx="455400" cy="450513"/>
          </a:xfrm>
        </p:grpSpPr>
        <p:sp>
          <p:nvSpPr>
            <p:cNvPr id="2898" name="Google Shape;2898;p14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14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2900" name="Google Shape;2900;p14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14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14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03" name="Google Shape;2903;p144"/>
          <p:cNvGrpSpPr/>
          <p:nvPr/>
        </p:nvGrpSpPr>
        <p:grpSpPr>
          <a:xfrm>
            <a:off x="5266286" y="942290"/>
            <a:ext cx="306445" cy="306487"/>
            <a:chOff x="3659389" y="2042488"/>
            <a:chExt cx="225311" cy="225374"/>
          </a:xfrm>
        </p:grpSpPr>
        <p:grpSp>
          <p:nvGrpSpPr>
            <p:cNvPr id="2904" name="Google Shape;2904;p14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905" name="Google Shape;2905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2908" name="Google Shape;2908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2" name="Google Shape;2912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14" name="Google Shape;2914;p14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15" name="Google Shape;2915;p144"/>
          <p:cNvGrpSpPr/>
          <p:nvPr/>
        </p:nvGrpSpPr>
        <p:grpSpPr>
          <a:xfrm>
            <a:off x="4959863" y="2185796"/>
            <a:ext cx="619390" cy="612652"/>
            <a:chOff x="3186875" y="2837975"/>
            <a:chExt cx="455400" cy="450513"/>
          </a:xfrm>
        </p:grpSpPr>
        <p:sp>
          <p:nvSpPr>
            <p:cNvPr id="2916" name="Google Shape;2916;p14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14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14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14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14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1" name="Google Shape;2921;p144"/>
          <p:cNvGrpSpPr/>
          <p:nvPr/>
        </p:nvGrpSpPr>
        <p:grpSpPr>
          <a:xfrm>
            <a:off x="4959863" y="4672738"/>
            <a:ext cx="619390" cy="612652"/>
            <a:chOff x="3186875" y="2837975"/>
            <a:chExt cx="455400" cy="450513"/>
          </a:xfrm>
        </p:grpSpPr>
        <p:sp>
          <p:nvSpPr>
            <p:cNvPr id="2922" name="Google Shape;2922;p14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14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14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14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14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7" name="Google Shape;2927;p144"/>
          <p:cNvGrpSpPr/>
          <p:nvPr/>
        </p:nvGrpSpPr>
        <p:grpSpPr>
          <a:xfrm>
            <a:off x="4959863" y="3429267"/>
            <a:ext cx="619390" cy="612652"/>
            <a:chOff x="3186875" y="2837975"/>
            <a:chExt cx="455400" cy="450513"/>
          </a:xfrm>
        </p:grpSpPr>
        <p:sp>
          <p:nvSpPr>
            <p:cNvPr id="2928" name="Google Shape;2928;p144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144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144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144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144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3" name="Google Shape;2933;p144"/>
          <p:cNvGrpSpPr/>
          <p:nvPr/>
        </p:nvGrpSpPr>
        <p:grpSpPr>
          <a:xfrm>
            <a:off x="4959853" y="2185778"/>
            <a:ext cx="306445" cy="306487"/>
            <a:chOff x="3371214" y="2042526"/>
            <a:chExt cx="225311" cy="225374"/>
          </a:xfrm>
        </p:grpSpPr>
        <p:grpSp>
          <p:nvGrpSpPr>
            <p:cNvPr id="2934" name="Google Shape;2934;p14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935" name="Google Shape;2935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2" name="Google Shape;2942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44" name="Google Shape;2944;p14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5" name="Google Shape;2945;p144"/>
          <p:cNvGrpSpPr/>
          <p:nvPr/>
        </p:nvGrpSpPr>
        <p:grpSpPr>
          <a:xfrm>
            <a:off x="4959853" y="4672720"/>
            <a:ext cx="306445" cy="306487"/>
            <a:chOff x="3371214" y="2042526"/>
            <a:chExt cx="225311" cy="225374"/>
          </a:xfrm>
        </p:grpSpPr>
        <p:grpSp>
          <p:nvGrpSpPr>
            <p:cNvPr id="2946" name="Google Shape;2946;p14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947" name="Google Shape;2947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3" name="Google Shape;2953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56" name="Google Shape;2956;p14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57" name="Google Shape;2957;p144"/>
          <p:cNvGrpSpPr/>
          <p:nvPr/>
        </p:nvGrpSpPr>
        <p:grpSpPr>
          <a:xfrm>
            <a:off x="5266277" y="3735731"/>
            <a:ext cx="306445" cy="306487"/>
            <a:chOff x="3371214" y="2042526"/>
            <a:chExt cx="225311" cy="225374"/>
          </a:xfrm>
        </p:grpSpPr>
        <p:grpSp>
          <p:nvGrpSpPr>
            <p:cNvPr id="2958" name="Google Shape;2958;p14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959" name="Google Shape;2959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68" name="Google Shape;2968;p14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9" name="Google Shape;2969;p144"/>
          <p:cNvGrpSpPr/>
          <p:nvPr/>
        </p:nvGrpSpPr>
        <p:grpSpPr>
          <a:xfrm>
            <a:off x="5266277" y="1248466"/>
            <a:ext cx="306445" cy="306487"/>
            <a:chOff x="3371214" y="2042526"/>
            <a:chExt cx="225311" cy="225374"/>
          </a:xfrm>
        </p:grpSpPr>
        <p:grpSp>
          <p:nvGrpSpPr>
            <p:cNvPr id="2970" name="Google Shape;2970;p144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2971" name="Google Shape;2971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80" name="Google Shape;2980;p144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81" name="Google Shape;2981;p144"/>
          <p:cNvGrpSpPr/>
          <p:nvPr/>
        </p:nvGrpSpPr>
        <p:grpSpPr>
          <a:xfrm>
            <a:off x="4959862" y="2491937"/>
            <a:ext cx="306445" cy="306487"/>
            <a:chOff x="3659389" y="2042488"/>
            <a:chExt cx="225311" cy="225374"/>
          </a:xfrm>
        </p:grpSpPr>
        <p:grpSp>
          <p:nvGrpSpPr>
            <p:cNvPr id="2982" name="Google Shape;2982;p14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983" name="Google Shape;2983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2986" name="Google Shape;2986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7" name="Google Shape;2987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992" name="Google Shape;2992;p14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3" name="Google Shape;2993;p144"/>
          <p:cNvGrpSpPr/>
          <p:nvPr/>
        </p:nvGrpSpPr>
        <p:grpSpPr>
          <a:xfrm>
            <a:off x="4959862" y="4978880"/>
            <a:ext cx="306445" cy="306487"/>
            <a:chOff x="3659389" y="2042488"/>
            <a:chExt cx="225311" cy="225374"/>
          </a:xfrm>
        </p:grpSpPr>
        <p:grpSp>
          <p:nvGrpSpPr>
            <p:cNvPr id="2994" name="Google Shape;2994;p14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2995" name="Google Shape;2995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6" name="Google Shape;2996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7" name="Google Shape;2997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2998" name="Google Shape;2998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0" name="Google Shape;3000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1" name="Google Shape;3001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2" name="Google Shape;3002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3" name="Google Shape;3003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04" name="Google Shape;3004;p14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5" name="Google Shape;3005;p144"/>
          <p:cNvGrpSpPr/>
          <p:nvPr/>
        </p:nvGrpSpPr>
        <p:grpSpPr>
          <a:xfrm>
            <a:off x="5266286" y="3429232"/>
            <a:ext cx="306445" cy="306487"/>
            <a:chOff x="3659389" y="2042488"/>
            <a:chExt cx="225311" cy="225374"/>
          </a:xfrm>
        </p:grpSpPr>
        <p:grpSp>
          <p:nvGrpSpPr>
            <p:cNvPr id="3006" name="Google Shape;3006;p144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007" name="Google Shape;3007;p144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8" name="Google Shape;3008;p144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9" name="Google Shape;3009;p144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010" name="Google Shape;3010;p144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1" name="Google Shape;3011;p144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2" name="Google Shape;3012;p144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3" name="Google Shape;3013;p144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4" name="Google Shape;3014;p144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5" name="Google Shape;3015;p144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016" name="Google Shape;3016;p144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17" name="Google Shape;3017;p144"/>
          <p:cNvCxnSpPr>
            <a:stCxn id="2715" idx="6"/>
            <a:endCxn id="2893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8" name="Google Shape;3018;p144"/>
          <p:cNvCxnSpPr>
            <a:stCxn id="2716" idx="6"/>
            <a:endCxn id="2893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9" name="Google Shape;3019;p144"/>
          <p:cNvCxnSpPr>
            <a:endCxn id="2896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0" name="Google Shape;3020;p144"/>
          <p:cNvCxnSpPr>
            <a:stCxn id="2718" idx="6"/>
            <a:endCxn id="2896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1" name="Google Shape;3021;p144"/>
          <p:cNvCxnSpPr>
            <a:endCxn id="2894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2" name="Google Shape;3022;p144"/>
          <p:cNvCxnSpPr>
            <a:stCxn id="2718" idx="6"/>
            <a:endCxn id="2895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3" name="Google Shape;3023;p144"/>
          <p:cNvCxnSpPr>
            <a:stCxn id="2717" idx="6"/>
            <a:endCxn id="2895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24" name="Google Shape;3024;p144"/>
          <p:cNvCxnSpPr>
            <a:stCxn id="2716" idx="6"/>
            <a:endCxn id="2894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25" name="Google Shape;3025;p144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3026" name="Google Shape;3026;p14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27" name="Google Shape;3027;p14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28" name="Google Shape;3028;p144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3029" name="Google Shape;3029;p14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30" name="Google Shape;3030;p14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31" name="Google Shape;3031;p144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3032" name="Google Shape;3032;p14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33" name="Google Shape;3033;p14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34" name="Google Shape;3034;p144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3035" name="Google Shape;3035;p144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36" name="Google Shape;3036;p144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037" name="Google Shape;3037;p144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Receptive fields get more complex</a:t>
            </a:r>
            <a:endParaRPr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3041" name="Shape 3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2" name="Google Shape;3042;p145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3" name="Google Shape;3043;p145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4" name="Google Shape;3044;p145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5" name="Google Shape;3045;p145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6" name="Google Shape;3046;p145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047" name="Google Shape;3047;p145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8" name="Google Shape;3048;p145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9" name="Google Shape;3049;p145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0" name="Google Shape;3050;p145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1" name="Google Shape;3051;p145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2" name="Google Shape;3052;p145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3" name="Google Shape;3053;p145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54" name="Google Shape;3054;p145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5" name="Google Shape;3055;p145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6" name="Google Shape;3056;p145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7" name="Google Shape;3057;p145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8" name="Google Shape;3058;p145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59" name="Google Shape;3059;p145"/>
          <p:cNvCxnSpPr>
            <a:stCxn id="3047" idx="6"/>
            <a:endCxn id="3055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0" name="Google Shape;3060;p145"/>
          <p:cNvCxnSpPr>
            <a:stCxn id="3048" idx="6"/>
            <a:endCxn id="3055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1" name="Google Shape;3061;p145"/>
          <p:cNvCxnSpPr>
            <a:endCxn id="3058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2" name="Google Shape;3062;p145"/>
          <p:cNvCxnSpPr>
            <a:stCxn id="3050" idx="6"/>
            <a:endCxn id="3058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3" name="Google Shape;3063;p145"/>
          <p:cNvCxnSpPr>
            <a:endCxn id="3056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4" name="Google Shape;3064;p145"/>
          <p:cNvCxnSpPr>
            <a:stCxn id="3050" idx="6"/>
            <a:endCxn id="3057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5" name="Google Shape;3065;p145"/>
          <p:cNvCxnSpPr>
            <a:stCxn id="3049" idx="6"/>
            <a:endCxn id="3057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66" name="Google Shape;3066;p145"/>
          <p:cNvCxnSpPr>
            <a:stCxn id="3048" idx="6"/>
            <a:endCxn id="3056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7" name="Google Shape;3067;p145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8" name="Google Shape;3068;p145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9" name="Google Shape;3069;p145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0" name="Google Shape;3070;p145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071" name="Google Shape;3071;p145"/>
          <p:cNvCxnSpPr/>
          <p:nvPr/>
        </p:nvCxnSpPr>
        <p:spPr>
          <a:xfrm>
            <a:off x="4919745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2" name="Google Shape;3072;p145"/>
          <p:cNvCxnSpPr>
            <a:stCxn id="3058" idx="6"/>
            <a:endCxn id="3067" idx="2"/>
          </p:cNvCxnSpPr>
          <p:nvPr/>
        </p:nvCxnSpPr>
        <p:spPr>
          <a:xfrm flipH="1" rot="10800000">
            <a:off x="4919603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3" name="Google Shape;3073;p145"/>
          <p:cNvCxnSpPr/>
          <p:nvPr/>
        </p:nvCxnSpPr>
        <p:spPr>
          <a:xfrm>
            <a:off x="4919745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4" name="Google Shape;3074;p145"/>
          <p:cNvCxnSpPr>
            <a:endCxn id="3070" idx="2"/>
          </p:cNvCxnSpPr>
          <p:nvPr/>
        </p:nvCxnSpPr>
        <p:spPr>
          <a:xfrm>
            <a:off x="4919812" y="17024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5" name="Google Shape;3075;p145"/>
          <p:cNvCxnSpPr>
            <a:stCxn id="3056" idx="6"/>
            <a:endCxn id="3068" idx="2"/>
          </p:cNvCxnSpPr>
          <p:nvPr/>
        </p:nvCxnSpPr>
        <p:spPr>
          <a:xfrm>
            <a:off x="4919603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6" name="Google Shape;3076;p145"/>
          <p:cNvCxnSpPr>
            <a:endCxn id="3069" idx="2"/>
          </p:cNvCxnSpPr>
          <p:nvPr/>
        </p:nvCxnSpPr>
        <p:spPr>
          <a:xfrm>
            <a:off x="4919812" y="418943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7" name="Google Shape;3077;p145"/>
          <p:cNvCxnSpPr>
            <a:stCxn id="3057" idx="6"/>
            <a:endCxn id="3069" idx="2"/>
          </p:cNvCxnSpPr>
          <p:nvPr/>
        </p:nvCxnSpPr>
        <p:spPr>
          <a:xfrm>
            <a:off x="4919603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8" name="Google Shape;3078;p145"/>
          <p:cNvCxnSpPr>
            <a:stCxn id="3057" idx="6"/>
            <a:endCxn id="3068" idx="2"/>
          </p:cNvCxnSpPr>
          <p:nvPr/>
        </p:nvCxnSpPr>
        <p:spPr>
          <a:xfrm flipH="1" rot="10800000">
            <a:off x="4919603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79" name="Google Shape;3079;p145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3080" name="Google Shape;3080;p14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81" name="Google Shape;3081;p14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82" name="Google Shape;3082;p145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3083" name="Google Shape;3083;p14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84" name="Google Shape;3084;p14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85" name="Google Shape;3085;p145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3086" name="Google Shape;3086;p14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87" name="Google Shape;3087;p14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88" name="Google Shape;3088;p145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3089" name="Google Shape;3089;p14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90" name="Google Shape;3090;p14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91" name="Google Shape;3091;p145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3092" name="Google Shape;3092;p14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93" name="Google Shape;3093;p14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94" name="Google Shape;3094;p145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3095" name="Google Shape;3095;p14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96" name="Google Shape;3096;p14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097" name="Google Shape;3097;p145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3098" name="Google Shape;3098;p14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099" name="Google Shape;3099;p14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100" name="Google Shape;3100;p145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3101" name="Google Shape;3101;p145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102" name="Google Shape;3102;p145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103" name="Google Shape;3103;p145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Repeat for additional layers</a:t>
            </a:r>
            <a:endParaRPr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568B2"/>
        </a:solidFill>
      </p:bgPr>
    </p:bg>
    <p:spTree>
      <p:nvGrpSpPr>
        <p:cNvPr id="3107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8" name="Google Shape;3108;p146"/>
          <p:cNvSpPr/>
          <p:nvPr/>
        </p:nvSpPr>
        <p:spPr>
          <a:xfrm>
            <a:off x="396154" y="3057818"/>
            <a:ext cx="551700" cy="551700"/>
          </a:xfrm>
          <a:prstGeom prst="rect">
            <a:avLst/>
          </a:prstGeom>
          <a:solidFill>
            <a:srgbClr val="D9D9D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9" name="Google Shape;3109;p146"/>
          <p:cNvSpPr/>
          <p:nvPr/>
        </p:nvSpPr>
        <p:spPr>
          <a:xfrm>
            <a:off x="396154" y="3609384"/>
            <a:ext cx="551700" cy="551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0" name="Google Shape;3110;p146"/>
          <p:cNvSpPr/>
          <p:nvPr/>
        </p:nvSpPr>
        <p:spPr>
          <a:xfrm>
            <a:off x="947798" y="3609384"/>
            <a:ext cx="551700" cy="551700"/>
          </a:xfrm>
          <a:prstGeom prst="rect">
            <a:avLst/>
          </a:prstGeom>
          <a:solidFill>
            <a:srgbClr val="6666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1" name="Google Shape;3111;p146"/>
          <p:cNvSpPr/>
          <p:nvPr/>
        </p:nvSpPr>
        <p:spPr>
          <a:xfrm>
            <a:off x="947798" y="3057818"/>
            <a:ext cx="551700" cy="551700"/>
          </a:xfrm>
          <a:prstGeom prst="rect">
            <a:avLst/>
          </a:prstGeom>
          <a:solidFill>
            <a:srgbClr val="B7B7B7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2" name="Google Shape;3112;p146"/>
          <p:cNvSpPr/>
          <p:nvPr/>
        </p:nvSpPr>
        <p:spPr>
          <a:xfrm>
            <a:off x="396154" y="3057818"/>
            <a:ext cx="1115400" cy="1103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113" name="Google Shape;3113;p146"/>
          <p:cNvSpPr/>
          <p:nvPr/>
        </p:nvSpPr>
        <p:spPr>
          <a:xfrm>
            <a:off x="2516094" y="1485325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4" name="Google Shape;3114;p146"/>
          <p:cNvSpPr/>
          <p:nvPr/>
        </p:nvSpPr>
        <p:spPr>
          <a:xfrm>
            <a:off x="2516094" y="5215738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5" name="Google Shape;3115;p146"/>
          <p:cNvSpPr/>
          <p:nvPr/>
        </p:nvSpPr>
        <p:spPr>
          <a:xfrm>
            <a:off x="2516094" y="3972267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6" name="Google Shape;3116;p146"/>
          <p:cNvSpPr/>
          <p:nvPr/>
        </p:nvSpPr>
        <p:spPr>
          <a:xfrm>
            <a:off x="2516094" y="2728796"/>
            <a:ext cx="434400" cy="4344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117" name="Google Shape;3117;p146"/>
          <p:cNvCxnSpPr/>
          <p:nvPr/>
        </p:nvCxnSpPr>
        <p:spPr>
          <a:xfrm flipH="1" rot="10800000">
            <a:off x="1596416" y="3005360"/>
            <a:ext cx="796500" cy="210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8" name="Google Shape;3118;p146"/>
          <p:cNvCxnSpPr/>
          <p:nvPr/>
        </p:nvCxnSpPr>
        <p:spPr>
          <a:xfrm>
            <a:off x="1596416" y="3942758"/>
            <a:ext cx="811200" cy="1848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19" name="Google Shape;3119;p146"/>
          <p:cNvCxnSpPr/>
          <p:nvPr/>
        </p:nvCxnSpPr>
        <p:spPr>
          <a:xfrm flipH="1" rot="10800000">
            <a:off x="712914" y="1868364"/>
            <a:ext cx="1665600" cy="10791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20" name="Google Shape;3120;p146"/>
          <p:cNvCxnSpPr/>
          <p:nvPr/>
        </p:nvCxnSpPr>
        <p:spPr>
          <a:xfrm>
            <a:off x="712914" y="4234996"/>
            <a:ext cx="1672800" cy="10803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3121" name="Google Shape;3121;p146"/>
          <p:cNvGrpSpPr/>
          <p:nvPr/>
        </p:nvGrpSpPr>
        <p:grpSpPr>
          <a:xfrm>
            <a:off x="2990754" y="3429267"/>
            <a:ext cx="619390" cy="612652"/>
            <a:chOff x="3186875" y="2837975"/>
            <a:chExt cx="455400" cy="450513"/>
          </a:xfrm>
        </p:grpSpPr>
        <p:sp>
          <p:nvSpPr>
            <p:cNvPr id="3122" name="Google Shape;3122;p1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1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1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1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1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27" name="Google Shape;3127;p146"/>
          <p:cNvGrpSpPr/>
          <p:nvPr/>
        </p:nvGrpSpPr>
        <p:grpSpPr>
          <a:xfrm>
            <a:off x="2990754" y="4672738"/>
            <a:ext cx="619390" cy="612652"/>
            <a:chOff x="3186875" y="2837975"/>
            <a:chExt cx="455400" cy="450513"/>
          </a:xfrm>
        </p:grpSpPr>
        <p:sp>
          <p:nvSpPr>
            <p:cNvPr id="3128" name="Google Shape;3128;p1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1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1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1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1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3" name="Google Shape;3133;p146"/>
          <p:cNvGrpSpPr/>
          <p:nvPr/>
        </p:nvGrpSpPr>
        <p:grpSpPr>
          <a:xfrm>
            <a:off x="2990745" y="3429249"/>
            <a:ext cx="306445" cy="306487"/>
            <a:chOff x="3371214" y="2042526"/>
            <a:chExt cx="225311" cy="225374"/>
          </a:xfrm>
        </p:grpSpPr>
        <p:grpSp>
          <p:nvGrpSpPr>
            <p:cNvPr id="3134" name="Google Shape;3134;p1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135" name="Google Shape;3135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0" name="Google Shape;3140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1" name="Google Shape;3141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2" name="Google Shape;3142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3" name="Google Shape;3143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44" name="Google Shape;3144;p1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5" name="Google Shape;3145;p146"/>
          <p:cNvGrpSpPr/>
          <p:nvPr/>
        </p:nvGrpSpPr>
        <p:grpSpPr>
          <a:xfrm>
            <a:off x="2990745" y="4672720"/>
            <a:ext cx="306445" cy="306487"/>
            <a:chOff x="3371214" y="2042526"/>
            <a:chExt cx="225311" cy="225374"/>
          </a:xfrm>
        </p:grpSpPr>
        <p:grpSp>
          <p:nvGrpSpPr>
            <p:cNvPr id="3146" name="Google Shape;3146;p1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147" name="Google Shape;3147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8" name="Google Shape;3148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0" name="Google Shape;3150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1" name="Google Shape;3151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2" name="Google Shape;3152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3" name="Google Shape;3153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4" name="Google Shape;3154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5" name="Google Shape;3155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56" name="Google Shape;3156;p1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57" name="Google Shape;3157;p146"/>
          <p:cNvGrpSpPr/>
          <p:nvPr/>
        </p:nvGrpSpPr>
        <p:grpSpPr>
          <a:xfrm>
            <a:off x="3297169" y="4979203"/>
            <a:ext cx="306445" cy="306487"/>
            <a:chOff x="3371214" y="2042526"/>
            <a:chExt cx="225311" cy="225374"/>
          </a:xfrm>
        </p:grpSpPr>
        <p:grpSp>
          <p:nvGrpSpPr>
            <p:cNvPr id="3158" name="Google Shape;3158;p1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159" name="Google Shape;3159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0" name="Google Shape;3160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1" name="Google Shape;3161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2" name="Google Shape;3162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3" name="Google Shape;3163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4" name="Google Shape;3164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5" name="Google Shape;3165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6" name="Google Shape;3166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168" name="Google Shape;3168;p1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9" name="Google Shape;3169;p146"/>
          <p:cNvGrpSpPr/>
          <p:nvPr/>
        </p:nvGrpSpPr>
        <p:grpSpPr>
          <a:xfrm>
            <a:off x="2990709" y="942258"/>
            <a:ext cx="619404" cy="612668"/>
            <a:chOff x="2198889" y="692888"/>
            <a:chExt cx="455411" cy="450524"/>
          </a:xfrm>
        </p:grpSpPr>
        <p:grpSp>
          <p:nvGrpSpPr>
            <p:cNvPr id="3170" name="Google Shape;3170;p146"/>
            <p:cNvGrpSpPr/>
            <p:nvPr/>
          </p:nvGrpSpPr>
          <p:grpSpPr>
            <a:xfrm>
              <a:off x="2198900" y="692900"/>
              <a:ext cx="455400" cy="450513"/>
              <a:chOff x="3186875" y="2837975"/>
              <a:chExt cx="455400" cy="450513"/>
            </a:xfrm>
          </p:grpSpPr>
          <p:sp>
            <p:nvSpPr>
              <p:cNvPr id="3171" name="Google Shape;3171;p146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146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3" name="Google Shape;3173;p146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4" name="Google Shape;3174;p146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146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B7B7B7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76" name="Google Shape;3176;p146"/>
            <p:cNvGrpSpPr/>
            <p:nvPr/>
          </p:nvGrpSpPr>
          <p:grpSpPr>
            <a:xfrm>
              <a:off x="2424189" y="692888"/>
              <a:ext cx="225311" cy="225374"/>
              <a:chOff x="3659389" y="2042488"/>
              <a:chExt cx="225311" cy="225374"/>
            </a:xfrm>
          </p:grpSpPr>
          <p:grpSp>
            <p:nvGrpSpPr>
              <p:cNvPr id="3177" name="Google Shape;3177;p146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178" name="Google Shape;3178;p14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79" name="Google Shape;3179;p14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0" name="Google Shape;3180;p14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3181" name="Google Shape;3181;p14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2" name="Google Shape;3182;p14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3" name="Google Shape;3183;p14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4" name="Google Shape;3184;p14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5" name="Google Shape;3185;p14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86" name="Google Shape;3186;p14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87" name="Google Shape;3187;p146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88" name="Google Shape;3188;p146"/>
            <p:cNvGrpSpPr/>
            <p:nvPr/>
          </p:nvGrpSpPr>
          <p:grpSpPr>
            <a:xfrm>
              <a:off x="2424189" y="918038"/>
              <a:ext cx="225311" cy="225374"/>
              <a:chOff x="3371214" y="2042526"/>
              <a:chExt cx="225311" cy="225374"/>
            </a:xfrm>
          </p:grpSpPr>
          <p:grpSp>
            <p:nvGrpSpPr>
              <p:cNvPr id="3189" name="Google Shape;3189;p146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190" name="Google Shape;3190;p14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1" name="Google Shape;3191;p14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2" name="Google Shape;3192;p14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3" name="Google Shape;3193;p14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4" name="Google Shape;3194;p14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5" name="Google Shape;3195;p14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6" name="Google Shape;3196;p14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7" name="Google Shape;3197;p14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198" name="Google Shape;3198;p14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199" name="Google Shape;3199;p146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00" name="Google Shape;3200;p146"/>
            <p:cNvGrpSpPr/>
            <p:nvPr/>
          </p:nvGrpSpPr>
          <p:grpSpPr>
            <a:xfrm>
              <a:off x="2198889" y="918038"/>
              <a:ext cx="225311" cy="225374"/>
              <a:chOff x="3659389" y="2042488"/>
              <a:chExt cx="225311" cy="225374"/>
            </a:xfrm>
          </p:grpSpPr>
          <p:grpSp>
            <p:nvGrpSpPr>
              <p:cNvPr id="3201" name="Google Shape;3201;p146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202" name="Google Shape;3202;p14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3" name="Google Shape;3203;p14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4" name="Google Shape;3204;p14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3205" name="Google Shape;3205;p14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6" name="Google Shape;3206;p14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7" name="Google Shape;3207;p14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8" name="Google Shape;3208;p14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09" name="Google Shape;3209;p14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10" name="Google Shape;3210;p14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211" name="Google Shape;3211;p146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12" name="Google Shape;3212;p146"/>
          <p:cNvGrpSpPr/>
          <p:nvPr/>
        </p:nvGrpSpPr>
        <p:grpSpPr>
          <a:xfrm>
            <a:off x="2990709" y="2185767"/>
            <a:ext cx="619404" cy="612669"/>
            <a:chOff x="2198889" y="1607300"/>
            <a:chExt cx="455411" cy="450525"/>
          </a:xfrm>
        </p:grpSpPr>
        <p:grpSp>
          <p:nvGrpSpPr>
            <p:cNvPr id="3213" name="Google Shape;3213;p146"/>
            <p:cNvGrpSpPr/>
            <p:nvPr/>
          </p:nvGrpSpPr>
          <p:grpSpPr>
            <a:xfrm>
              <a:off x="2198900" y="1607300"/>
              <a:ext cx="455400" cy="450513"/>
              <a:chOff x="3186875" y="2837975"/>
              <a:chExt cx="455400" cy="450513"/>
            </a:xfrm>
          </p:grpSpPr>
          <p:sp>
            <p:nvSpPr>
              <p:cNvPr id="3214" name="Google Shape;3214;p146"/>
              <p:cNvSpPr/>
              <p:nvPr/>
            </p:nvSpPr>
            <p:spPr>
              <a:xfrm>
                <a:off x="3186875" y="2837975"/>
                <a:ext cx="455400" cy="450300"/>
              </a:xfrm>
              <a:prstGeom prst="rect">
                <a:avLst/>
              </a:prstGeom>
              <a:noFill/>
              <a:ln cap="flat" cmpd="sng" w="1905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146"/>
              <p:cNvSpPr/>
              <p:nvPr/>
            </p:nvSpPr>
            <p:spPr>
              <a:xfrm>
                <a:off x="3186875" y="2837975"/>
                <a:ext cx="225300" cy="225300"/>
              </a:xfrm>
              <a:prstGeom prst="rect">
                <a:avLst/>
              </a:prstGeom>
              <a:solidFill>
                <a:srgbClr val="D9D9D9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146"/>
              <p:cNvSpPr/>
              <p:nvPr/>
            </p:nvSpPr>
            <p:spPr>
              <a:xfrm>
                <a:off x="3186875" y="3063188"/>
                <a:ext cx="225300" cy="225300"/>
              </a:xfrm>
              <a:prstGeom prst="rect">
                <a:avLst/>
              </a:prstGeom>
              <a:solidFill>
                <a:srgbClr val="F3F3F3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146"/>
              <p:cNvSpPr/>
              <p:nvPr/>
            </p:nvSpPr>
            <p:spPr>
              <a:xfrm>
                <a:off x="3412089" y="3063188"/>
                <a:ext cx="225300" cy="225300"/>
              </a:xfrm>
              <a:prstGeom prst="rect">
                <a:avLst/>
              </a:prstGeom>
              <a:solidFill>
                <a:srgbClr val="666666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146"/>
              <p:cNvSpPr/>
              <p:nvPr/>
            </p:nvSpPr>
            <p:spPr>
              <a:xfrm>
                <a:off x="3412089" y="2837975"/>
                <a:ext cx="225300" cy="225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19" name="Google Shape;3219;p146"/>
            <p:cNvGrpSpPr/>
            <p:nvPr/>
          </p:nvGrpSpPr>
          <p:grpSpPr>
            <a:xfrm>
              <a:off x="2198889" y="1607301"/>
              <a:ext cx="225311" cy="225374"/>
              <a:chOff x="3371214" y="2042526"/>
              <a:chExt cx="225311" cy="225374"/>
            </a:xfrm>
          </p:grpSpPr>
          <p:grpSp>
            <p:nvGrpSpPr>
              <p:cNvPr id="3220" name="Google Shape;3220;p146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221" name="Google Shape;3221;p14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2" name="Google Shape;3222;p14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3" name="Google Shape;3223;p14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4" name="Google Shape;3224;p14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5" name="Google Shape;3225;p14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6" name="Google Shape;3226;p14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7" name="Google Shape;3227;p14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8" name="Google Shape;3228;p14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29" name="Google Shape;3229;p14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230" name="Google Shape;3230;p146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1" name="Google Shape;3231;p146"/>
            <p:cNvGrpSpPr/>
            <p:nvPr/>
          </p:nvGrpSpPr>
          <p:grpSpPr>
            <a:xfrm>
              <a:off x="2424189" y="1832451"/>
              <a:ext cx="225311" cy="225374"/>
              <a:chOff x="3371214" y="2042526"/>
              <a:chExt cx="225311" cy="225374"/>
            </a:xfrm>
          </p:grpSpPr>
          <p:grpSp>
            <p:nvGrpSpPr>
              <p:cNvPr id="3232" name="Google Shape;3232;p146"/>
              <p:cNvGrpSpPr/>
              <p:nvPr/>
            </p:nvGrpSpPr>
            <p:grpSpPr>
              <a:xfrm>
                <a:off x="3371214" y="2042526"/>
                <a:ext cx="225307" cy="225293"/>
                <a:chOff x="3387600" y="2042600"/>
                <a:chExt cx="208811" cy="203406"/>
              </a:xfrm>
            </p:grpSpPr>
            <p:sp>
              <p:nvSpPr>
                <p:cNvPr id="3233" name="Google Shape;3233;p14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4" name="Google Shape;3234;p14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5" name="Google Shape;3235;p14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6" name="Google Shape;3236;p14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7" name="Google Shape;3237;p14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8" name="Google Shape;3238;p14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39" name="Google Shape;3239;p14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0" name="Google Shape;3240;p14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1" name="Google Shape;3241;p14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242" name="Google Shape;3242;p146"/>
              <p:cNvSpPr/>
              <p:nvPr/>
            </p:nvSpPr>
            <p:spPr>
              <a:xfrm>
                <a:off x="3371225" y="2042600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3" name="Google Shape;3243;p146"/>
            <p:cNvGrpSpPr/>
            <p:nvPr/>
          </p:nvGrpSpPr>
          <p:grpSpPr>
            <a:xfrm>
              <a:off x="2198889" y="1832438"/>
              <a:ext cx="225311" cy="225374"/>
              <a:chOff x="3659389" y="2042488"/>
              <a:chExt cx="225311" cy="225374"/>
            </a:xfrm>
          </p:grpSpPr>
          <p:grpSp>
            <p:nvGrpSpPr>
              <p:cNvPr id="3244" name="Google Shape;3244;p146"/>
              <p:cNvGrpSpPr/>
              <p:nvPr/>
            </p:nvGrpSpPr>
            <p:grpSpPr>
              <a:xfrm>
                <a:off x="3659389" y="2042488"/>
                <a:ext cx="225307" cy="225293"/>
                <a:chOff x="3387600" y="2042600"/>
                <a:chExt cx="208811" cy="203406"/>
              </a:xfrm>
            </p:grpSpPr>
            <p:sp>
              <p:nvSpPr>
                <p:cNvPr id="3245" name="Google Shape;3245;p146"/>
                <p:cNvSpPr/>
                <p:nvPr/>
              </p:nvSpPr>
              <p:spPr>
                <a:xfrm>
                  <a:off x="3526811" y="2042600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6" name="Google Shape;3246;p146"/>
                <p:cNvSpPr/>
                <p:nvPr/>
              </p:nvSpPr>
              <p:spPr>
                <a:xfrm>
                  <a:off x="3457206" y="2042625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7" name="Google Shape;3247;p146"/>
                <p:cNvSpPr/>
                <p:nvPr/>
              </p:nvSpPr>
              <p:spPr>
                <a:xfrm>
                  <a:off x="3387600" y="2042625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900"/>
                </a:p>
              </p:txBody>
            </p:sp>
            <p:sp>
              <p:nvSpPr>
                <p:cNvPr id="3248" name="Google Shape;3248;p146"/>
                <p:cNvSpPr/>
                <p:nvPr/>
              </p:nvSpPr>
              <p:spPr>
                <a:xfrm>
                  <a:off x="3526811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49" name="Google Shape;3249;p146"/>
                <p:cNvSpPr/>
                <p:nvPr/>
              </p:nvSpPr>
              <p:spPr>
                <a:xfrm>
                  <a:off x="3526811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0" name="Google Shape;3250;p146"/>
                <p:cNvSpPr/>
                <p:nvPr/>
              </p:nvSpPr>
              <p:spPr>
                <a:xfrm>
                  <a:off x="3457206" y="2110391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1" name="Google Shape;3251;p146"/>
                <p:cNvSpPr/>
                <p:nvPr/>
              </p:nvSpPr>
              <p:spPr>
                <a:xfrm>
                  <a:off x="3387600" y="2110391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2" name="Google Shape;3252;p146"/>
                <p:cNvSpPr/>
                <p:nvPr/>
              </p:nvSpPr>
              <p:spPr>
                <a:xfrm>
                  <a:off x="3457206" y="2178206"/>
                  <a:ext cx="69600" cy="67800"/>
                </a:xfrm>
                <a:prstGeom prst="rect">
                  <a:avLst/>
                </a:prstGeom>
                <a:solidFill>
                  <a:srgbClr val="43434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253" name="Google Shape;3253;p146"/>
                <p:cNvSpPr/>
                <p:nvPr/>
              </p:nvSpPr>
              <p:spPr>
                <a:xfrm>
                  <a:off x="3387600" y="2178206"/>
                  <a:ext cx="69600" cy="67800"/>
                </a:xfrm>
                <a:prstGeom prst="rect">
                  <a:avLst/>
                </a:prstGeom>
                <a:solidFill>
                  <a:srgbClr val="F3F3F3"/>
                </a:solidFill>
                <a:ln>
                  <a:noFill/>
                </a:ln>
              </p:spPr>
              <p:txBody>
                <a:bodyPr anchorCtr="0" anchor="ctr" bIns="124350" lIns="124350" spcFirstLastPara="1" rIns="124350" wrap="square" tIns="1243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3254" name="Google Shape;3254;p146"/>
              <p:cNvSpPr/>
              <p:nvPr/>
            </p:nvSpPr>
            <p:spPr>
              <a:xfrm>
                <a:off x="3659400" y="2042563"/>
                <a:ext cx="225300" cy="225300"/>
              </a:xfrm>
              <a:prstGeom prst="rect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55" name="Google Shape;3255;p146"/>
          <p:cNvGrpSpPr/>
          <p:nvPr/>
        </p:nvGrpSpPr>
        <p:grpSpPr>
          <a:xfrm>
            <a:off x="3297177" y="3429232"/>
            <a:ext cx="306445" cy="306487"/>
            <a:chOff x="3659389" y="2042488"/>
            <a:chExt cx="225311" cy="225374"/>
          </a:xfrm>
        </p:grpSpPr>
        <p:grpSp>
          <p:nvGrpSpPr>
            <p:cNvPr id="3256" name="Google Shape;3256;p1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257" name="Google Shape;3257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260" name="Google Shape;3260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2" name="Google Shape;3262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3" name="Google Shape;3263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4" name="Google Shape;3264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5" name="Google Shape;3265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66" name="Google Shape;3266;p1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67" name="Google Shape;3267;p146"/>
          <p:cNvGrpSpPr/>
          <p:nvPr/>
        </p:nvGrpSpPr>
        <p:grpSpPr>
          <a:xfrm>
            <a:off x="2990754" y="3735408"/>
            <a:ext cx="306445" cy="306487"/>
            <a:chOff x="3659389" y="2042488"/>
            <a:chExt cx="225311" cy="225374"/>
          </a:xfrm>
        </p:grpSpPr>
        <p:grpSp>
          <p:nvGrpSpPr>
            <p:cNvPr id="3268" name="Google Shape;3268;p1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269" name="Google Shape;3269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0" name="Google Shape;3270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1" name="Google Shape;3271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272" name="Google Shape;3272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5" name="Google Shape;3275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6" name="Google Shape;3276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7" name="Google Shape;3277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78" name="Google Shape;3278;p1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79" name="Google Shape;3279;p146"/>
          <p:cNvGrpSpPr/>
          <p:nvPr/>
        </p:nvGrpSpPr>
        <p:grpSpPr>
          <a:xfrm>
            <a:off x="3297177" y="4672703"/>
            <a:ext cx="306445" cy="306487"/>
            <a:chOff x="3659389" y="2042488"/>
            <a:chExt cx="225311" cy="225374"/>
          </a:xfrm>
        </p:grpSpPr>
        <p:grpSp>
          <p:nvGrpSpPr>
            <p:cNvPr id="3280" name="Google Shape;3280;p1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281" name="Google Shape;3281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2" name="Google Shape;3282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3" name="Google Shape;3283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284" name="Google Shape;3284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5" name="Google Shape;3285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7" name="Google Shape;3287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8" name="Google Shape;3288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290" name="Google Shape;3290;p1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91" name="Google Shape;3291;p146"/>
          <p:cNvSpPr/>
          <p:nvPr/>
        </p:nvSpPr>
        <p:spPr>
          <a:xfrm>
            <a:off x="4485203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2" name="Google Shape;3292;p146"/>
          <p:cNvSpPr/>
          <p:nvPr/>
        </p:nvSpPr>
        <p:spPr>
          <a:xfrm>
            <a:off x="4485203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3" name="Google Shape;3293;p146"/>
          <p:cNvSpPr/>
          <p:nvPr/>
        </p:nvSpPr>
        <p:spPr>
          <a:xfrm>
            <a:off x="4485203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4" name="Google Shape;3294;p146"/>
          <p:cNvSpPr/>
          <p:nvPr/>
        </p:nvSpPr>
        <p:spPr>
          <a:xfrm>
            <a:off x="4485203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95" name="Google Shape;3295;p146"/>
          <p:cNvGrpSpPr/>
          <p:nvPr/>
        </p:nvGrpSpPr>
        <p:grpSpPr>
          <a:xfrm>
            <a:off x="4959863" y="942325"/>
            <a:ext cx="619390" cy="612652"/>
            <a:chOff x="3186875" y="2837975"/>
            <a:chExt cx="455400" cy="450513"/>
          </a:xfrm>
        </p:grpSpPr>
        <p:sp>
          <p:nvSpPr>
            <p:cNvPr id="3296" name="Google Shape;3296;p1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7" name="Google Shape;3297;p1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298" name="Google Shape;3298;p1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9" name="Google Shape;3299;p1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0" name="Google Shape;3300;p1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01" name="Google Shape;3301;p146"/>
          <p:cNvGrpSpPr/>
          <p:nvPr/>
        </p:nvGrpSpPr>
        <p:grpSpPr>
          <a:xfrm>
            <a:off x="5266286" y="942290"/>
            <a:ext cx="306445" cy="306487"/>
            <a:chOff x="3659389" y="2042488"/>
            <a:chExt cx="225311" cy="225374"/>
          </a:xfrm>
        </p:grpSpPr>
        <p:grpSp>
          <p:nvGrpSpPr>
            <p:cNvPr id="3302" name="Google Shape;3302;p1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303" name="Google Shape;3303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306" name="Google Shape;3306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12" name="Google Shape;3312;p1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3" name="Google Shape;3313;p146"/>
          <p:cNvGrpSpPr/>
          <p:nvPr/>
        </p:nvGrpSpPr>
        <p:grpSpPr>
          <a:xfrm>
            <a:off x="4959863" y="2185796"/>
            <a:ext cx="619390" cy="612652"/>
            <a:chOff x="3186875" y="2837975"/>
            <a:chExt cx="455400" cy="450513"/>
          </a:xfrm>
        </p:grpSpPr>
        <p:sp>
          <p:nvSpPr>
            <p:cNvPr id="3314" name="Google Shape;3314;p1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5" name="Google Shape;3315;p1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6" name="Google Shape;3316;p1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7" name="Google Shape;3317;p1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8" name="Google Shape;3318;p1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9" name="Google Shape;3319;p146"/>
          <p:cNvGrpSpPr/>
          <p:nvPr/>
        </p:nvGrpSpPr>
        <p:grpSpPr>
          <a:xfrm>
            <a:off x="4959863" y="4672738"/>
            <a:ext cx="619390" cy="612652"/>
            <a:chOff x="3186875" y="2837975"/>
            <a:chExt cx="455400" cy="450513"/>
          </a:xfrm>
        </p:grpSpPr>
        <p:sp>
          <p:nvSpPr>
            <p:cNvPr id="3320" name="Google Shape;3320;p1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1" name="Google Shape;3321;p1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D9D9D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2" name="Google Shape;3322;p1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3F3F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3" name="Google Shape;3323;p1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1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5" name="Google Shape;3325;p146"/>
          <p:cNvGrpSpPr/>
          <p:nvPr/>
        </p:nvGrpSpPr>
        <p:grpSpPr>
          <a:xfrm>
            <a:off x="4959863" y="3429267"/>
            <a:ext cx="619390" cy="612652"/>
            <a:chOff x="3186875" y="2837975"/>
            <a:chExt cx="455400" cy="450513"/>
          </a:xfrm>
        </p:grpSpPr>
        <p:sp>
          <p:nvSpPr>
            <p:cNvPr id="3326" name="Google Shape;3326;p1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7" name="Google Shape;3327;p1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8" name="Google Shape;3328;p1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9" name="Google Shape;3329;p1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666666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0" name="Google Shape;3330;p1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B7B7B7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31" name="Google Shape;3331;p146"/>
          <p:cNvGrpSpPr/>
          <p:nvPr/>
        </p:nvGrpSpPr>
        <p:grpSpPr>
          <a:xfrm>
            <a:off x="4959853" y="2185778"/>
            <a:ext cx="306445" cy="306487"/>
            <a:chOff x="3371214" y="2042526"/>
            <a:chExt cx="225311" cy="225374"/>
          </a:xfrm>
        </p:grpSpPr>
        <p:grpSp>
          <p:nvGrpSpPr>
            <p:cNvPr id="3332" name="Google Shape;3332;p1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333" name="Google Shape;3333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4" name="Google Shape;3334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5" name="Google Shape;3335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6" name="Google Shape;3336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7" name="Google Shape;3337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8" name="Google Shape;3338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9" name="Google Shape;3339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0" name="Google Shape;3340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1" name="Google Shape;3341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42" name="Google Shape;3342;p1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43" name="Google Shape;3343;p146"/>
          <p:cNvGrpSpPr/>
          <p:nvPr/>
        </p:nvGrpSpPr>
        <p:grpSpPr>
          <a:xfrm>
            <a:off x="4959853" y="4672720"/>
            <a:ext cx="306445" cy="306487"/>
            <a:chOff x="3371214" y="2042526"/>
            <a:chExt cx="225311" cy="225374"/>
          </a:xfrm>
        </p:grpSpPr>
        <p:grpSp>
          <p:nvGrpSpPr>
            <p:cNvPr id="3344" name="Google Shape;3344;p1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345" name="Google Shape;3345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8" name="Google Shape;3348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9" name="Google Shape;3349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0" name="Google Shape;3350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1" name="Google Shape;3351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2" name="Google Shape;3352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3" name="Google Shape;3353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54" name="Google Shape;3354;p1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5" name="Google Shape;3355;p146"/>
          <p:cNvGrpSpPr/>
          <p:nvPr/>
        </p:nvGrpSpPr>
        <p:grpSpPr>
          <a:xfrm>
            <a:off x="5266277" y="3735731"/>
            <a:ext cx="306445" cy="306487"/>
            <a:chOff x="3371214" y="2042526"/>
            <a:chExt cx="225311" cy="225374"/>
          </a:xfrm>
        </p:grpSpPr>
        <p:grpSp>
          <p:nvGrpSpPr>
            <p:cNvPr id="3356" name="Google Shape;3356;p1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357" name="Google Shape;3357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8" name="Google Shape;3358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9" name="Google Shape;3359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0" name="Google Shape;3360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1" name="Google Shape;3361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2" name="Google Shape;3362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3" name="Google Shape;3363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4" name="Google Shape;3364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5" name="Google Shape;3365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66" name="Google Shape;3366;p1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7" name="Google Shape;3367;p146"/>
          <p:cNvGrpSpPr/>
          <p:nvPr/>
        </p:nvGrpSpPr>
        <p:grpSpPr>
          <a:xfrm>
            <a:off x="5266277" y="1248466"/>
            <a:ext cx="306445" cy="306487"/>
            <a:chOff x="3371214" y="2042526"/>
            <a:chExt cx="225311" cy="225374"/>
          </a:xfrm>
        </p:grpSpPr>
        <p:grpSp>
          <p:nvGrpSpPr>
            <p:cNvPr id="3368" name="Google Shape;3368;p146"/>
            <p:cNvGrpSpPr/>
            <p:nvPr/>
          </p:nvGrpSpPr>
          <p:grpSpPr>
            <a:xfrm>
              <a:off x="3371214" y="2042526"/>
              <a:ext cx="225307" cy="225293"/>
              <a:chOff x="3387600" y="2042600"/>
              <a:chExt cx="208811" cy="203406"/>
            </a:xfrm>
          </p:grpSpPr>
          <p:sp>
            <p:nvSpPr>
              <p:cNvPr id="3369" name="Google Shape;3369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0" name="Google Shape;3370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1" name="Google Shape;3371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2" name="Google Shape;3372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3" name="Google Shape;3373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4" name="Google Shape;3374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5" name="Google Shape;3375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6" name="Google Shape;3376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7" name="Google Shape;3377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78" name="Google Shape;3378;p146"/>
            <p:cNvSpPr/>
            <p:nvPr/>
          </p:nvSpPr>
          <p:spPr>
            <a:xfrm>
              <a:off x="3371225" y="2042600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9" name="Google Shape;3379;p146"/>
          <p:cNvGrpSpPr/>
          <p:nvPr/>
        </p:nvGrpSpPr>
        <p:grpSpPr>
          <a:xfrm>
            <a:off x="4959862" y="2491937"/>
            <a:ext cx="306445" cy="306487"/>
            <a:chOff x="3659389" y="2042488"/>
            <a:chExt cx="225311" cy="225374"/>
          </a:xfrm>
        </p:grpSpPr>
        <p:grpSp>
          <p:nvGrpSpPr>
            <p:cNvPr id="3380" name="Google Shape;3380;p1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381" name="Google Shape;3381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2" name="Google Shape;3382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3" name="Google Shape;3383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384" name="Google Shape;3384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5" name="Google Shape;3385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6" name="Google Shape;3386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7" name="Google Shape;3387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8" name="Google Shape;3388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9" name="Google Shape;3389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390" name="Google Shape;3390;p1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91" name="Google Shape;3391;p146"/>
          <p:cNvGrpSpPr/>
          <p:nvPr/>
        </p:nvGrpSpPr>
        <p:grpSpPr>
          <a:xfrm>
            <a:off x="4959862" y="4978880"/>
            <a:ext cx="306445" cy="306487"/>
            <a:chOff x="3659389" y="2042488"/>
            <a:chExt cx="225311" cy="225374"/>
          </a:xfrm>
        </p:grpSpPr>
        <p:grpSp>
          <p:nvGrpSpPr>
            <p:cNvPr id="3392" name="Google Shape;3392;p1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393" name="Google Shape;3393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4" name="Google Shape;3394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5" name="Google Shape;3395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396" name="Google Shape;3396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7" name="Google Shape;3397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8" name="Google Shape;3398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9" name="Google Shape;3399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0" name="Google Shape;3400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1" name="Google Shape;3401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02" name="Google Shape;3402;p1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3" name="Google Shape;3403;p146"/>
          <p:cNvGrpSpPr/>
          <p:nvPr/>
        </p:nvGrpSpPr>
        <p:grpSpPr>
          <a:xfrm>
            <a:off x="5266286" y="3429232"/>
            <a:ext cx="306445" cy="306487"/>
            <a:chOff x="3659389" y="2042488"/>
            <a:chExt cx="225311" cy="225374"/>
          </a:xfrm>
        </p:grpSpPr>
        <p:grpSp>
          <p:nvGrpSpPr>
            <p:cNvPr id="3404" name="Google Shape;3404;p146"/>
            <p:cNvGrpSpPr/>
            <p:nvPr/>
          </p:nvGrpSpPr>
          <p:grpSpPr>
            <a:xfrm>
              <a:off x="3659389" y="2042488"/>
              <a:ext cx="225307" cy="225293"/>
              <a:chOff x="3387600" y="2042600"/>
              <a:chExt cx="208811" cy="203406"/>
            </a:xfrm>
          </p:grpSpPr>
          <p:sp>
            <p:nvSpPr>
              <p:cNvPr id="3405" name="Google Shape;3405;p146"/>
              <p:cNvSpPr/>
              <p:nvPr/>
            </p:nvSpPr>
            <p:spPr>
              <a:xfrm>
                <a:off x="3526811" y="2042600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6" name="Google Shape;3406;p146"/>
              <p:cNvSpPr/>
              <p:nvPr/>
            </p:nvSpPr>
            <p:spPr>
              <a:xfrm>
                <a:off x="3457206" y="2042625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7" name="Google Shape;3407;p146"/>
              <p:cNvSpPr/>
              <p:nvPr/>
            </p:nvSpPr>
            <p:spPr>
              <a:xfrm>
                <a:off x="3387600" y="2042625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900"/>
              </a:p>
            </p:txBody>
          </p:sp>
          <p:sp>
            <p:nvSpPr>
              <p:cNvPr id="3408" name="Google Shape;3408;p146"/>
              <p:cNvSpPr/>
              <p:nvPr/>
            </p:nvSpPr>
            <p:spPr>
              <a:xfrm>
                <a:off x="3526811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9" name="Google Shape;3409;p146"/>
              <p:cNvSpPr/>
              <p:nvPr/>
            </p:nvSpPr>
            <p:spPr>
              <a:xfrm>
                <a:off x="3526811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0" name="Google Shape;3410;p146"/>
              <p:cNvSpPr/>
              <p:nvPr/>
            </p:nvSpPr>
            <p:spPr>
              <a:xfrm>
                <a:off x="3457206" y="2110391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1" name="Google Shape;3411;p146"/>
              <p:cNvSpPr/>
              <p:nvPr/>
            </p:nvSpPr>
            <p:spPr>
              <a:xfrm>
                <a:off x="3387600" y="2110391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2" name="Google Shape;3412;p146"/>
              <p:cNvSpPr/>
              <p:nvPr/>
            </p:nvSpPr>
            <p:spPr>
              <a:xfrm>
                <a:off x="3457206" y="2178206"/>
                <a:ext cx="69600" cy="678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3" name="Google Shape;3413;p146"/>
              <p:cNvSpPr/>
              <p:nvPr/>
            </p:nvSpPr>
            <p:spPr>
              <a:xfrm>
                <a:off x="3387600" y="2178206"/>
                <a:ext cx="69600" cy="678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124350" lIns="124350" spcFirstLastPara="1" rIns="124350" wrap="square" tIns="1243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414" name="Google Shape;3414;p146"/>
            <p:cNvSpPr/>
            <p:nvPr/>
          </p:nvSpPr>
          <p:spPr>
            <a:xfrm>
              <a:off x="3659400" y="2042563"/>
              <a:ext cx="225300" cy="225300"/>
            </a:xfrm>
            <a:prstGeom prst="rect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15" name="Google Shape;3415;p146"/>
          <p:cNvCxnSpPr>
            <a:stCxn id="3113" idx="6"/>
            <a:endCxn id="3291" idx="2"/>
          </p:cNvCxnSpPr>
          <p:nvPr/>
        </p:nvCxnSpPr>
        <p:spPr>
          <a:xfrm>
            <a:off x="2950494" y="1702525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6" name="Google Shape;3416;p146"/>
          <p:cNvCxnSpPr>
            <a:stCxn id="3114" idx="6"/>
            <a:endCxn id="3291" idx="2"/>
          </p:cNvCxnSpPr>
          <p:nvPr/>
        </p:nvCxnSpPr>
        <p:spPr>
          <a:xfrm flipH="1" rot="10800000">
            <a:off x="2950494" y="1702438"/>
            <a:ext cx="1534800" cy="3730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7" name="Google Shape;3417;p146"/>
          <p:cNvCxnSpPr>
            <a:endCxn id="3294" idx="2"/>
          </p:cNvCxnSpPr>
          <p:nvPr/>
        </p:nvCxnSpPr>
        <p:spPr>
          <a:xfrm flipH="1" rot="10800000">
            <a:off x="2950703" y="29459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8" name="Google Shape;3418;p146"/>
          <p:cNvCxnSpPr>
            <a:stCxn id="3116" idx="6"/>
            <a:endCxn id="3294" idx="2"/>
          </p:cNvCxnSpPr>
          <p:nvPr/>
        </p:nvCxnSpPr>
        <p:spPr>
          <a:xfrm>
            <a:off x="2950494" y="2945996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19" name="Google Shape;3419;p146"/>
          <p:cNvCxnSpPr>
            <a:endCxn id="3292" idx="2"/>
          </p:cNvCxnSpPr>
          <p:nvPr/>
        </p:nvCxnSpPr>
        <p:spPr>
          <a:xfrm>
            <a:off x="2950703" y="1702467"/>
            <a:ext cx="15345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0" name="Google Shape;3420;p146"/>
          <p:cNvCxnSpPr>
            <a:stCxn id="3116" idx="6"/>
            <a:endCxn id="3293" idx="2"/>
          </p:cNvCxnSpPr>
          <p:nvPr/>
        </p:nvCxnSpPr>
        <p:spPr>
          <a:xfrm>
            <a:off x="2950494" y="2945996"/>
            <a:ext cx="1534800" cy="24870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1" name="Google Shape;3421;p146"/>
          <p:cNvCxnSpPr>
            <a:stCxn id="3115" idx="6"/>
            <a:endCxn id="3293" idx="2"/>
          </p:cNvCxnSpPr>
          <p:nvPr/>
        </p:nvCxnSpPr>
        <p:spPr>
          <a:xfrm>
            <a:off x="2950494" y="4189467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22" name="Google Shape;3422;p146"/>
          <p:cNvCxnSpPr>
            <a:stCxn id="3114" idx="6"/>
            <a:endCxn id="3292" idx="2"/>
          </p:cNvCxnSpPr>
          <p:nvPr/>
        </p:nvCxnSpPr>
        <p:spPr>
          <a:xfrm flipH="1" rot="10800000">
            <a:off x="2950494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23" name="Google Shape;3423;p146"/>
          <p:cNvSpPr/>
          <p:nvPr/>
        </p:nvSpPr>
        <p:spPr>
          <a:xfrm>
            <a:off x="6454312" y="1485325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4" name="Google Shape;3424;p146"/>
          <p:cNvSpPr/>
          <p:nvPr/>
        </p:nvSpPr>
        <p:spPr>
          <a:xfrm>
            <a:off x="6454312" y="3972267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5" name="Google Shape;3425;p146"/>
          <p:cNvSpPr/>
          <p:nvPr/>
        </p:nvSpPr>
        <p:spPr>
          <a:xfrm>
            <a:off x="6454312" y="5215738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6" name="Google Shape;3426;p146"/>
          <p:cNvSpPr/>
          <p:nvPr/>
        </p:nvSpPr>
        <p:spPr>
          <a:xfrm>
            <a:off x="6454312" y="2728796"/>
            <a:ext cx="434400" cy="434400"/>
          </a:xfrm>
          <a:prstGeom prst="ellipse">
            <a:avLst/>
          </a:prstGeom>
          <a:solidFill>
            <a:srgbClr val="F3F3F3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427" name="Google Shape;3427;p146"/>
          <p:cNvGrpSpPr/>
          <p:nvPr/>
        </p:nvGrpSpPr>
        <p:grpSpPr>
          <a:xfrm>
            <a:off x="6928971" y="942325"/>
            <a:ext cx="619390" cy="612652"/>
            <a:chOff x="3186875" y="2837975"/>
            <a:chExt cx="455400" cy="450513"/>
          </a:xfrm>
        </p:grpSpPr>
        <p:sp>
          <p:nvSpPr>
            <p:cNvPr id="3428" name="Google Shape;3428;p1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1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/>
            </a:p>
          </p:txBody>
        </p:sp>
        <p:sp>
          <p:nvSpPr>
            <p:cNvPr id="3430" name="Google Shape;3430;p1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1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1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3" name="Google Shape;3433;p146"/>
          <p:cNvGrpSpPr/>
          <p:nvPr/>
        </p:nvGrpSpPr>
        <p:grpSpPr>
          <a:xfrm>
            <a:off x="6928971" y="2185796"/>
            <a:ext cx="619390" cy="612652"/>
            <a:chOff x="3186875" y="2837975"/>
            <a:chExt cx="455400" cy="450513"/>
          </a:xfrm>
        </p:grpSpPr>
        <p:sp>
          <p:nvSpPr>
            <p:cNvPr id="3434" name="Google Shape;3434;p1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1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1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1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1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9" name="Google Shape;3439;p146"/>
          <p:cNvGrpSpPr/>
          <p:nvPr/>
        </p:nvGrpSpPr>
        <p:grpSpPr>
          <a:xfrm>
            <a:off x="6928971" y="4672738"/>
            <a:ext cx="619390" cy="612652"/>
            <a:chOff x="3186875" y="2837975"/>
            <a:chExt cx="455400" cy="450513"/>
          </a:xfrm>
        </p:grpSpPr>
        <p:sp>
          <p:nvSpPr>
            <p:cNvPr id="3440" name="Google Shape;3440;p1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1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1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1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1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5" name="Google Shape;3445;p146"/>
          <p:cNvGrpSpPr/>
          <p:nvPr/>
        </p:nvGrpSpPr>
        <p:grpSpPr>
          <a:xfrm>
            <a:off x="6928971" y="3429267"/>
            <a:ext cx="619390" cy="612652"/>
            <a:chOff x="3186875" y="2837975"/>
            <a:chExt cx="455400" cy="450513"/>
          </a:xfrm>
        </p:grpSpPr>
        <p:sp>
          <p:nvSpPr>
            <p:cNvPr id="3446" name="Google Shape;3446;p146"/>
            <p:cNvSpPr/>
            <p:nvPr/>
          </p:nvSpPr>
          <p:spPr>
            <a:xfrm>
              <a:off x="3186875" y="2837975"/>
              <a:ext cx="455400" cy="450300"/>
            </a:xfrm>
            <a:prstGeom prst="rect">
              <a:avLst/>
            </a:prstGeom>
            <a:noFill/>
            <a:ln cap="flat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146"/>
            <p:cNvSpPr/>
            <p:nvPr/>
          </p:nvSpPr>
          <p:spPr>
            <a:xfrm>
              <a:off x="3186875" y="2837975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146"/>
            <p:cNvSpPr/>
            <p:nvPr/>
          </p:nvSpPr>
          <p:spPr>
            <a:xfrm>
              <a:off x="3186875" y="3063188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146"/>
            <p:cNvSpPr/>
            <p:nvPr/>
          </p:nvSpPr>
          <p:spPr>
            <a:xfrm>
              <a:off x="3412089" y="3063188"/>
              <a:ext cx="225300" cy="2253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146"/>
            <p:cNvSpPr/>
            <p:nvPr/>
          </p:nvSpPr>
          <p:spPr>
            <a:xfrm>
              <a:off x="3412089" y="2837975"/>
              <a:ext cx="225300" cy="22530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4350" lIns="124350" spcFirstLastPara="1" rIns="124350" wrap="square" tIns="1243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451" name="Google Shape;3451;p146"/>
          <p:cNvCxnSpPr/>
          <p:nvPr/>
        </p:nvCxnSpPr>
        <p:spPr>
          <a:xfrm>
            <a:off x="4919745" y="1702565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2" name="Google Shape;3452;p146"/>
          <p:cNvCxnSpPr>
            <a:stCxn id="3294" idx="6"/>
            <a:endCxn id="3423" idx="2"/>
          </p:cNvCxnSpPr>
          <p:nvPr/>
        </p:nvCxnSpPr>
        <p:spPr>
          <a:xfrm flipH="1" rot="10800000">
            <a:off x="4919603" y="1702496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3" name="Google Shape;3453;p146"/>
          <p:cNvCxnSpPr/>
          <p:nvPr/>
        </p:nvCxnSpPr>
        <p:spPr>
          <a:xfrm>
            <a:off x="4919745" y="2946037"/>
            <a:ext cx="15345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4" name="Google Shape;3454;p146"/>
          <p:cNvCxnSpPr>
            <a:endCxn id="3426" idx="2"/>
          </p:cNvCxnSpPr>
          <p:nvPr/>
        </p:nvCxnSpPr>
        <p:spPr>
          <a:xfrm>
            <a:off x="4919812" y="1702496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5" name="Google Shape;3455;p146"/>
          <p:cNvCxnSpPr>
            <a:stCxn id="3292" idx="6"/>
            <a:endCxn id="3424" idx="2"/>
          </p:cNvCxnSpPr>
          <p:nvPr/>
        </p:nvCxnSpPr>
        <p:spPr>
          <a:xfrm>
            <a:off x="4919603" y="4189467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6" name="Google Shape;3456;p146"/>
          <p:cNvCxnSpPr>
            <a:endCxn id="3425" idx="2"/>
          </p:cNvCxnSpPr>
          <p:nvPr/>
        </p:nvCxnSpPr>
        <p:spPr>
          <a:xfrm>
            <a:off x="4919812" y="4189438"/>
            <a:ext cx="15345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7" name="Google Shape;3457;p146"/>
          <p:cNvCxnSpPr>
            <a:stCxn id="3293" idx="6"/>
            <a:endCxn id="3425" idx="2"/>
          </p:cNvCxnSpPr>
          <p:nvPr/>
        </p:nvCxnSpPr>
        <p:spPr>
          <a:xfrm>
            <a:off x="4919603" y="5432938"/>
            <a:ext cx="15348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58" name="Google Shape;3458;p146"/>
          <p:cNvCxnSpPr>
            <a:stCxn id="3293" idx="6"/>
            <a:endCxn id="3424" idx="2"/>
          </p:cNvCxnSpPr>
          <p:nvPr/>
        </p:nvCxnSpPr>
        <p:spPr>
          <a:xfrm flipH="1" rot="10800000">
            <a:off x="4919603" y="4189438"/>
            <a:ext cx="1534800" cy="12435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59" name="Google Shape;3459;p146"/>
          <p:cNvGrpSpPr/>
          <p:nvPr/>
        </p:nvGrpSpPr>
        <p:grpSpPr>
          <a:xfrm>
            <a:off x="4577091" y="1624524"/>
            <a:ext cx="238971" cy="155954"/>
            <a:chOff x="2928475" y="1107500"/>
            <a:chExt cx="798700" cy="436600"/>
          </a:xfrm>
        </p:grpSpPr>
        <p:sp>
          <p:nvSpPr>
            <p:cNvPr id="3460" name="Google Shape;3460;p1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61" name="Google Shape;3461;p1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62" name="Google Shape;3462;p146"/>
          <p:cNvGrpSpPr/>
          <p:nvPr/>
        </p:nvGrpSpPr>
        <p:grpSpPr>
          <a:xfrm>
            <a:off x="4577091" y="2867995"/>
            <a:ext cx="238971" cy="155954"/>
            <a:chOff x="2928475" y="1107500"/>
            <a:chExt cx="798700" cy="436600"/>
          </a:xfrm>
        </p:grpSpPr>
        <p:sp>
          <p:nvSpPr>
            <p:cNvPr id="3463" name="Google Shape;3463;p1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64" name="Google Shape;3464;p1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65" name="Google Shape;3465;p146"/>
          <p:cNvGrpSpPr/>
          <p:nvPr/>
        </p:nvGrpSpPr>
        <p:grpSpPr>
          <a:xfrm>
            <a:off x="4577091" y="4111467"/>
            <a:ext cx="238971" cy="155954"/>
            <a:chOff x="2928475" y="1107500"/>
            <a:chExt cx="798700" cy="436600"/>
          </a:xfrm>
        </p:grpSpPr>
        <p:sp>
          <p:nvSpPr>
            <p:cNvPr id="3466" name="Google Shape;3466;p1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67" name="Google Shape;3467;p1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68" name="Google Shape;3468;p146"/>
          <p:cNvGrpSpPr/>
          <p:nvPr/>
        </p:nvGrpSpPr>
        <p:grpSpPr>
          <a:xfrm>
            <a:off x="4577091" y="5354938"/>
            <a:ext cx="238971" cy="155954"/>
            <a:chOff x="2928475" y="1107500"/>
            <a:chExt cx="798700" cy="436600"/>
          </a:xfrm>
        </p:grpSpPr>
        <p:sp>
          <p:nvSpPr>
            <p:cNvPr id="3469" name="Google Shape;3469;p1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70" name="Google Shape;3470;p1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71" name="Google Shape;3471;p146"/>
          <p:cNvGrpSpPr/>
          <p:nvPr/>
        </p:nvGrpSpPr>
        <p:grpSpPr>
          <a:xfrm>
            <a:off x="6546200" y="1624524"/>
            <a:ext cx="238971" cy="155954"/>
            <a:chOff x="2928475" y="1107500"/>
            <a:chExt cx="798700" cy="436600"/>
          </a:xfrm>
        </p:grpSpPr>
        <p:sp>
          <p:nvSpPr>
            <p:cNvPr id="3472" name="Google Shape;3472;p1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73" name="Google Shape;3473;p1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74" name="Google Shape;3474;p146"/>
          <p:cNvGrpSpPr/>
          <p:nvPr/>
        </p:nvGrpSpPr>
        <p:grpSpPr>
          <a:xfrm>
            <a:off x="6546200" y="2867995"/>
            <a:ext cx="238971" cy="155954"/>
            <a:chOff x="2928475" y="1107500"/>
            <a:chExt cx="798700" cy="436600"/>
          </a:xfrm>
        </p:grpSpPr>
        <p:sp>
          <p:nvSpPr>
            <p:cNvPr id="3475" name="Google Shape;3475;p1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76" name="Google Shape;3476;p1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77" name="Google Shape;3477;p146"/>
          <p:cNvGrpSpPr/>
          <p:nvPr/>
        </p:nvGrpSpPr>
        <p:grpSpPr>
          <a:xfrm>
            <a:off x="6546200" y="4111467"/>
            <a:ext cx="238971" cy="155954"/>
            <a:chOff x="2928475" y="1107500"/>
            <a:chExt cx="798700" cy="436600"/>
          </a:xfrm>
        </p:grpSpPr>
        <p:sp>
          <p:nvSpPr>
            <p:cNvPr id="3478" name="Google Shape;3478;p1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79" name="Google Shape;3479;p1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480" name="Google Shape;3480;p146"/>
          <p:cNvGrpSpPr/>
          <p:nvPr/>
        </p:nvGrpSpPr>
        <p:grpSpPr>
          <a:xfrm>
            <a:off x="6546200" y="5354938"/>
            <a:ext cx="238971" cy="155954"/>
            <a:chOff x="2928475" y="1107500"/>
            <a:chExt cx="798700" cy="436600"/>
          </a:xfrm>
        </p:grpSpPr>
        <p:sp>
          <p:nvSpPr>
            <p:cNvPr id="3481" name="Google Shape;3481;p146"/>
            <p:cNvSpPr/>
            <p:nvPr/>
          </p:nvSpPr>
          <p:spPr>
            <a:xfrm>
              <a:off x="3327825" y="11075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482" name="Google Shape;3482;p146"/>
            <p:cNvSpPr/>
            <p:nvPr/>
          </p:nvSpPr>
          <p:spPr>
            <a:xfrm rot="10800000">
              <a:off x="2928475" y="1325800"/>
              <a:ext cx="399350" cy="218300"/>
            </a:xfrm>
            <a:custGeom>
              <a:rect b="b" l="l" r="r" t="t"/>
              <a:pathLst>
                <a:path extrusionOk="0" h="8732" w="15974">
                  <a:moveTo>
                    <a:pt x="0" y="8732"/>
                  </a:moveTo>
                  <a:cubicBezTo>
                    <a:pt x="355" y="8093"/>
                    <a:pt x="1314" y="5999"/>
                    <a:pt x="2130" y="4899"/>
                  </a:cubicBezTo>
                  <a:cubicBezTo>
                    <a:pt x="2947" y="3799"/>
                    <a:pt x="3657" y="2840"/>
                    <a:pt x="4899" y="2130"/>
                  </a:cubicBezTo>
                  <a:cubicBezTo>
                    <a:pt x="6142" y="1420"/>
                    <a:pt x="7739" y="994"/>
                    <a:pt x="9585" y="639"/>
                  </a:cubicBezTo>
                  <a:cubicBezTo>
                    <a:pt x="11431" y="284"/>
                    <a:pt x="14909" y="107"/>
                    <a:pt x="15974" y="0"/>
                  </a:cubicBez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3483" name="Google Shape;3483;p146"/>
          <p:cNvSpPr txBox="1"/>
          <p:nvPr>
            <p:ph type="title"/>
          </p:nvPr>
        </p:nvSpPr>
        <p:spPr>
          <a:xfrm>
            <a:off x="423934" y="87066"/>
            <a:ext cx="11588700" cy="778800"/>
          </a:xfrm>
          <a:prstGeom prst="rect">
            <a:avLst/>
          </a:prstGeom>
        </p:spPr>
        <p:txBody>
          <a:bodyPr anchorCtr="0" anchor="t" bIns="124350" lIns="124350" spcFirstLastPara="1" rIns="124350" wrap="square" tIns="1243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Receptive fields get still more complex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6-30535_Machine_Learning_Analytics_Data_Science_Conference_Fall_2015_Template">
  <a:themeElements>
    <a:clrScheme name="MachineLearning">
      <a:dk1>
        <a:srgbClr val="505050"/>
      </a:dk1>
      <a:lt1>
        <a:srgbClr val="FFFFFF"/>
      </a:lt1>
      <a:dk2>
        <a:srgbClr val="0072C6"/>
      </a:dk2>
      <a:lt2>
        <a:srgbClr val="D2D2D2"/>
      </a:lt2>
      <a:accent1>
        <a:srgbClr val="BA141A"/>
      </a:accent1>
      <a:accent2>
        <a:srgbClr val="0072C6"/>
      </a:accent2>
      <a:accent3>
        <a:srgbClr val="442359"/>
      </a:accent3>
      <a:accent4>
        <a:srgbClr val="002050"/>
      </a:accent4>
      <a:accent5>
        <a:srgbClr val="008272"/>
      </a:accent5>
      <a:accent6>
        <a:srgbClr val="DC3C00"/>
      </a:accent6>
      <a:hlink>
        <a:srgbClr val="002050"/>
      </a:hlink>
      <a:folHlink>
        <a:srgbClr val="00205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