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60DF-6EC1-4C93-88EA-2E9C540D430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DCE-F481-420E-9586-36838A17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4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60DF-6EC1-4C93-88EA-2E9C540D430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DCE-F481-420E-9586-36838A17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0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60DF-6EC1-4C93-88EA-2E9C540D430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DCE-F481-420E-9586-36838A17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5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60DF-6EC1-4C93-88EA-2E9C540D430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DCE-F481-420E-9586-36838A17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8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60DF-6EC1-4C93-88EA-2E9C540D430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DCE-F481-420E-9586-36838A17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60DF-6EC1-4C93-88EA-2E9C540D430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DCE-F481-420E-9586-36838A17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3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60DF-6EC1-4C93-88EA-2E9C540D430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DCE-F481-420E-9586-36838A17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60DF-6EC1-4C93-88EA-2E9C540D430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DCE-F481-420E-9586-36838A17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4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60DF-6EC1-4C93-88EA-2E9C540D430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DCE-F481-420E-9586-36838A17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60DF-6EC1-4C93-88EA-2E9C540D430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DCE-F481-420E-9586-36838A17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60DF-6EC1-4C93-88EA-2E9C540D430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8DCE-F481-420E-9586-36838A17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4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260DF-6EC1-4C93-88EA-2E9C540D4305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B8DCE-F481-420E-9586-36838A17E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1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Narrow a </a:t>
            </a:r>
            <a:r>
              <a:rPr lang="en-US" b="1" dirty="0" smtClean="0"/>
              <a:t>Broad </a:t>
            </a:r>
            <a:r>
              <a:rPr lang="en-US" b="1" dirty="0"/>
              <a:t>Topic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narrow your broad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1687"/>
            <a:ext cx="2355761" cy="4351338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Identify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8048" y="2031687"/>
            <a:ext cx="2355761" cy="4351338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4417" y="3105835"/>
            <a:ext cx="73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924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en-US" dirty="0" smtClean="0"/>
              <a:t>Topic: Global warming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291366" cy="1728944"/>
          </a:xfrm>
          <a:ln w="57150"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Time </a:t>
            </a:r>
          </a:p>
          <a:p>
            <a:pPr marL="0" indent="0" algn="ctr">
              <a:buNone/>
            </a:pPr>
            <a:r>
              <a:rPr lang="en-US" b="1" dirty="0" smtClean="0"/>
              <a:t>Past five years</a:t>
            </a:r>
          </a:p>
          <a:p>
            <a:pPr marL="0" indent="0" algn="ctr">
              <a:buNone/>
            </a:pPr>
            <a:r>
              <a:rPr lang="en-US" b="1" dirty="0" smtClean="0"/>
              <a:t>Since 2015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70647" y="1229474"/>
            <a:ext cx="2254876" cy="1863881"/>
          </a:xfrm>
          <a:prstGeom prst="rect">
            <a:avLst/>
          </a:prstGeom>
          <a:ln w="57150" cmpd="sng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Location</a:t>
            </a:r>
          </a:p>
          <a:p>
            <a:pPr marL="0" indent="0" algn="ctr">
              <a:buNone/>
            </a:pPr>
            <a:r>
              <a:rPr lang="en-US" b="1" dirty="0" smtClean="0"/>
              <a:t>Sindh coast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05996" y="2294167"/>
            <a:ext cx="2291366" cy="1831975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Category</a:t>
            </a:r>
          </a:p>
          <a:p>
            <a:pPr marL="0" indent="0" algn="ctr">
              <a:buNone/>
            </a:pPr>
            <a:r>
              <a:rPr lang="en-US" b="1" dirty="0" smtClean="0"/>
              <a:t>oysters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01953" y="1447286"/>
            <a:ext cx="2291366" cy="1843266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Issue</a:t>
            </a:r>
          </a:p>
          <a:p>
            <a:pPr marL="0" indent="0" algn="ctr">
              <a:buNone/>
            </a:pPr>
            <a:r>
              <a:rPr lang="en-US" b="1" dirty="0" smtClean="0"/>
              <a:t>acidification</a:t>
            </a: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9143" y="4676758"/>
            <a:ext cx="11513713" cy="1028583"/>
          </a:xfrm>
          <a:prstGeom prst="rect">
            <a:avLst/>
          </a:prstGeom>
          <a:ln w="57150"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Impact of acidification(issue) on oysters (category)near the  Sindh coast(location) in the last five years(time).</a:t>
            </a:r>
            <a:r>
              <a:rPr lang="en-US" dirty="0"/>
              <a:t> </a:t>
            </a: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7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776989" cy="6933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Topic: eating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77" y="1256269"/>
            <a:ext cx="3476223" cy="5131652"/>
          </a:xfr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/>
              <a:t>Ask yourself these questions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Who</a:t>
            </a:r>
            <a:r>
              <a:rPr lang="en-US" sz="2200" dirty="0"/>
              <a:t>? </a:t>
            </a:r>
            <a:endParaRPr lang="en-US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Population Gender</a:t>
            </a:r>
            <a:br>
              <a:rPr lang="en-US" sz="2200" dirty="0" smtClean="0"/>
            </a:br>
            <a:r>
              <a:rPr lang="en-US" sz="2200" dirty="0"/>
              <a:t>Race or Ethnicity</a:t>
            </a:r>
            <a:endParaRPr lang="en-US" sz="22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What</a:t>
            </a:r>
            <a:r>
              <a:rPr lang="en-US" sz="2200" dirty="0"/>
              <a:t>? </a:t>
            </a:r>
            <a:endParaRPr lang="en-US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Types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When</a:t>
            </a:r>
            <a:r>
              <a:rPr lang="en-US" sz="2200" dirty="0"/>
              <a:t>? </a:t>
            </a:r>
            <a:endParaRPr lang="en-US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Timeframes</a:t>
            </a:r>
            <a:br>
              <a:rPr lang="en-US" sz="2200" dirty="0" smtClean="0"/>
            </a:br>
            <a:r>
              <a:rPr lang="en-US" sz="2200" dirty="0"/>
              <a:t>Current or historical </a:t>
            </a:r>
            <a:r>
              <a:rPr lang="en-US" sz="2200" dirty="0" smtClean="0"/>
              <a:t>view- age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Where?</a:t>
            </a:r>
            <a:r>
              <a:rPr lang="en-US" sz="2200" dirty="0"/>
              <a:t> </a:t>
            </a:r>
            <a:endParaRPr lang="en-US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Places</a:t>
            </a:r>
            <a:br>
              <a:rPr lang="en-US" sz="2200" dirty="0" smtClean="0"/>
            </a:br>
            <a:r>
              <a:rPr lang="en-US" sz="2200" dirty="0" smtClean="0"/>
              <a:t>Regions-countries</a:t>
            </a:r>
            <a:endParaRPr lang="en-US" sz="2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Why?</a:t>
            </a:r>
            <a:r>
              <a:rPr lang="en-US" sz="2200" dirty="0"/>
              <a:t> </a:t>
            </a:r>
            <a:endParaRPr lang="en-US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Causes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37366" y="1428545"/>
            <a:ext cx="3182156" cy="4869223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Who? </a:t>
            </a:r>
          </a:p>
          <a:p>
            <a:pPr lvl="1"/>
            <a:r>
              <a:rPr lang="en-US" dirty="0" smtClean="0"/>
              <a:t>females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What? </a:t>
            </a:r>
          </a:p>
          <a:p>
            <a:pPr lvl="1"/>
            <a:r>
              <a:rPr lang="en-US" dirty="0" smtClean="0"/>
              <a:t>Anorexia</a:t>
            </a:r>
          </a:p>
          <a:p>
            <a:pPr lvl="1"/>
            <a:r>
              <a:rPr lang="en-US" dirty="0" smtClean="0"/>
              <a:t>Bulimia</a:t>
            </a:r>
          </a:p>
          <a:p>
            <a:pPr lvl="1"/>
            <a:r>
              <a:rPr lang="en-US" dirty="0" smtClean="0"/>
              <a:t>Compulsive </a:t>
            </a:r>
            <a:r>
              <a:rPr lang="en-US" dirty="0"/>
              <a:t>eating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Middle-aged</a:t>
            </a:r>
          </a:p>
          <a:p>
            <a:pPr lvl="1"/>
            <a:r>
              <a:rPr lang="en-US" dirty="0" smtClean="0"/>
              <a:t>Teens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Where? </a:t>
            </a:r>
          </a:p>
          <a:p>
            <a:pPr lvl="1"/>
            <a:r>
              <a:rPr lang="en-US" dirty="0" smtClean="0"/>
              <a:t>Pakistan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methods </a:t>
            </a:r>
            <a:r>
              <a:rPr lang="en-US" dirty="0"/>
              <a:t>for treatment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compulsive </a:t>
            </a:r>
            <a:r>
              <a:rPr lang="en-US" dirty="0"/>
              <a:t>eating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6033" y="1256269"/>
            <a:ext cx="4390623" cy="489364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Combine any number of elements that you derive from asking these questions until you find an</a:t>
            </a:r>
            <a:b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interesting topic to write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Some examples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Causes and treatment of anorexia in college athletes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Prevalence of bulimia in teen-age males in the United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Changes in treatment for compulsive overeaters, 1950-present.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7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776989" cy="6933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Topic: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77" y="1256269"/>
            <a:ext cx="3476223" cy="46958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/>
              <a:t>Ask yourself these questions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Who</a:t>
            </a:r>
            <a:r>
              <a:rPr lang="en-US" sz="2200" dirty="0"/>
              <a:t>? </a:t>
            </a:r>
            <a:endParaRPr lang="en-US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Population Gender</a:t>
            </a:r>
            <a:br>
              <a:rPr lang="en-US" sz="2200" dirty="0" smtClean="0"/>
            </a:br>
            <a:r>
              <a:rPr lang="en-US" sz="2200" dirty="0"/>
              <a:t>Race or Ethnicity</a:t>
            </a:r>
            <a:endParaRPr lang="en-US" sz="2200" dirty="0" smtClean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What</a:t>
            </a:r>
            <a:r>
              <a:rPr lang="en-US" sz="2200" dirty="0"/>
              <a:t>? </a:t>
            </a:r>
            <a:endParaRPr lang="en-US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Types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When</a:t>
            </a:r>
            <a:r>
              <a:rPr lang="en-US" sz="2200" dirty="0"/>
              <a:t>? </a:t>
            </a:r>
            <a:endParaRPr lang="en-US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Timeframes</a:t>
            </a:r>
            <a:br>
              <a:rPr lang="en-US" sz="2200" dirty="0" smtClean="0"/>
            </a:br>
            <a:r>
              <a:rPr lang="en-US" sz="2200" dirty="0"/>
              <a:t>Current or historical </a:t>
            </a:r>
            <a:r>
              <a:rPr lang="en-US" sz="2200" dirty="0" smtClean="0"/>
              <a:t>view- age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Where?</a:t>
            </a:r>
            <a:r>
              <a:rPr lang="en-US" sz="2200" dirty="0"/>
              <a:t> </a:t>
            </a:r>
            <a:endParaRPr lang="en-US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Places</a:t>
            </a:r>
            <a:br>
              <a:rPr lang="en-US" sz="2200" dirty="0" smtClean="0"/>
            </a:br>
            <a:r>
              <a:rPr lang="en-US" sz="2200" dirty="0" smtClean="0"/>
              <a:t>Regions-countries</a:t>
            </a:r>
            <a:endParaRPr lang="en-US" sz="22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smtClean="0"/>
              <a:t>Why?</a:t>
            </a:r>
            <a:r>
              <a:rPr lang="en-US" sz="2200" dirty="0"/>
              <a:t> </a:t>
            </a:r>
            <a:endParaRPr lang="en-US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/>
              <a:t>Causes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37366" y="1428545"/>
            <a:ext cx="3182156" cy="48692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Who? </a:t>
            </a:r>
          </a:p>
          <a:p>
            <a:pPr lvl="1"/>
            <a:r>
              <a:rPr lang="en-US" dirty="0" smtClean="0"/>
              <a:t>females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What? </a:t>
            </a:r>
          </a:p>
          <a:p>
            <a:pPr lvl="1"/>
            <a:r>
              <a:rPr lang="en-US" dirty="0" smtClean="0"/>
              <a:t>Anorexia</a:t>
            </a:r>
          </a:p>
          <a:p>
            <a:pPr lvl="1"/>
            <a:r>
              <a:rPr lang="en-US" dirty="0" smtClean="0"/>
              <a:t>Bulimia</a:t>
            </a:r>
          </a:p>
          <a:p>
            <a:pPr lvl="1"/>
            <a:r>
              <a:rPr lang="en-US" dirty="0" smtClean="0"/>
              <a:t>Compulsive </a:t>
            </a:r>
            <a:r>
              <a:rPr lang="en-US" dirty="0"/>
              <a:t>eating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When?</a:t>
            </a:r>
          </a:p>
          <a:p>
            <a:pPr lvl="1"/>
            <a:r>
              <a:rPr lang="en-US" dirty="0" smtClean="0"/>
              <a:t>Middle-aged</a:t>
            </a:r>
          </a:p>
          <a:p>
            <a:pPr lvl="1"/>
            <a:r>
              <a:rPr lang="en-US" dirty="0" smtClean="0"/>
              <a:t>Teens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Where? </a:t>
            </a:r>
          </a:p>
          <a:p>
            <a:pPr lvl="1"/>
            <a:r>
              <a:rPr lang="en-US" dirty="0" smtClean="0"/>
              <a:t>Pakistan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Why?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methods </a:t>
            </a:r>
            <a:r>
              <a:rPr lang="en-US" dirty="0"/>
              <a:t>for treatment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compulsive </a:t>
            </a:r>
            <a:r>
              <a:rPr lang="en-US" dirty="0"/>
              <a:t>eating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386033" y="1058515"/>
            <a:ext cx="43906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Combine any number of elements that you derive from asking these questions until you find an</a:t>
            </a:r>
            <a:b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interesting topic to write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Some examples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Causes and treatment of anorexia in college athletes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Prevalence of bulimia in teen-age males in the United States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Changes in treatment for compulsive overeaters, 1950-present.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9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Good Thesis Statement...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>
            <a:normAutofit/>
          </a:bodyPr>
          <a:lstStyle/>
          <a:p>
            <a:r>
              <a:rPr lang="en-US" dirty="0" smtClean="0"/>
              <a:t>explains </a:t>
            </a:r>
            <a:r>
              <a:rPr lang="en-US" dirty="0"/>
              <a:t>what you want the reader to </a:t>
            </a:r>
            <a:r>
              <a:rPr lang="en-US" i="1" dirty="0"/>
              <a:t>think</a:t>
            </a:r>
            <a:r>
              <a:rPr lang="en-US" dirty="0"/>
              <a:t>, </a:t>
            </a:r>
            <a:r>
              <a:rPr lang="en-US" i="1" dirty="0"/>
              <a:t>do</a:t>
            </a:r>
            <a:r>
              <a:rPr lang="en-US" dirty="0"/>
              <a:t>, </a:t>
            </a:r>
            <a:r>
              <a:rPr lang="en-US" i="1" dirty="0"/>
              <a:t>believe</a:t>
            </a:r>
            <a:r>
              <a:rPr lang="en-US" dirty="0"/>
              <a:t>, or </a:t>
            </a:r>
            <a:r>
              <a:rPr lang="en-US" i="1" dirty="0"/>
              <a:t>know</a:t>
            </a:r>
            <a:r>
              <a:rPr lang="en-US" dirty="0"/>
              <a:t>.</a:t>
            </a:r>
          </a:p>
          <a:p>
            <a:r>
              <a:rPr lang="en-US" dirty="0"/>
              <a:t>is </a:t>
            </a:r>
            <a:r>
              <a:rPr lang="en-US" dirty="0" smtClean="0"/>
              <a:t>one </a:t>
            </a:r>
            <a:r>
              <a:rPr lang="en-US" dirty="0"/>
              <a:t>sentence.</a:t>
            </a:r>
          </a:p>
          <a:p>
            <a:r>
              <a:rPr lang="en-US" dirty="0"/>
              <a:t>usually comes at the end of the first </a:t>
            </a:r>
            <a:r>
              <a:rPr lang="en-US" dirty="0" smtClean="0"/>
              <a:t>paragraph</a:t>
            </a:r>
            <a:r>
              <a:rPr lang="en-US" dirty="0"/>
              <a:t>.</a:t>
            </a:r>
          </a:p>
          <a:p>
            <a:r>
              <a:rPr lang="en-US" dirty="0" smtClean="0"/>
              <a:t>gives </a:t>
            </a:r>
            <a:r>
              <a:rPr lang="en-US" dirty="0"/>
              <a:t>a roadmap of the rest of the essay</a:t>
            </a:r>
            <a:r>
              <a:rPr lang="en-US" dirty="0" smtClean="0"/>
              <a:t>.</a:t>
            </a:r>
          </a:p>
          <a:p>
            <a:r>
              <a:rPr lang="en-US" dirty="0"/>
              <a:t>A thesis statement should… </a:t>
            </a:r>
          </a:p>
          <a:p>
            <a:pPr lvl="1"/>
            <a:r>
              <a:rPr lang="en-US" dirty="0"/>
              <a:t>Be clear and concise </a:t>
            </a:r>
          </a:p>
          <a:p>
            <a:pPr lvl="1"/>
            <a:r>
              <a:rPr lang="en-US" dirty="0"/>
              <a:t>In the intro </a:t>
            </a:r>
            <a:r>
              <a:rPr lang="en-US" dirty="0" smtClean="0"/>
              <a:t>paragraph </a:t>
            </a:r>
            <a:r>
              <a:rPr lang="en-US" dirty="0"/>
              <a:t>of your essay</a:t>
            </a:r>
          </a:p>
          <a:p>
            <a:pPr lvl="1"/>
            <a:r>
              <a:rPr lang="en-US" dirty="0"/>
              <a:t>Not be too broad </a:t>
            </a:r>
          </a:p>
          <a:p>
            <a:pPr lvl="1"/>
            <a:r>
              <a:rPr lang="en-US" dirty="0"/>
              <a:t>Be An opinion </a:t>
            </a:r>
            <a:r>
              <a:rPr lang="en-US" u="sng" dirty="0"/>
              <a:t>not a fact </a:t>
            </a:r>
          </a:p>
          <a:p>
            <a:pPr lvl="1"/>
            <a:r>
              <a:rPr lang="en-US" dirty="0"/>
              <a:t>Preview your supporting details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0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Thesis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60" y="1284712"/>
            <a:ext cx="4480775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Narrow the broad topic to a specific topic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Adopt a </a:t>
            </a:r>
            <a:r>
              <a:rPr lang="en-US" dirty="0" smtClean="0"/>
              <a:t>position/opinion/claim. </a:t>
            </a:r>
            <a:r>
              <a:rPr lang="en-US" dirty="0"/>
              <a:t>...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three reasons you will use to </a:t>
            </a:r>
            <a:r>
              <a:rPr lang="en-US" dirty="0" smtClean="0"/>
              <a:t>support </a:t>
            </a:r>
            <a:r>
              <a:rPr lang="en-US" dirty="0"/>
              <a:t>your point. ...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Combine information from 1-3 into one sentence.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13787" y="510417"/>
            <a:ext cx="452719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0" i="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physical education in schools +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</a:rPr>
              <a:t>should be </a:t>
            </a:r>
            <a:r>
              <a:rPr lang="en-US" sz="2800" dirty="0" smtClean="0">
                <a:solidFill>
                  <a:srgbClr val="00B050"/>
                </a:solidFill>
              </a:rPr>
              <a:t>mandatory+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helps </a:t>
            </a:r>
            <a:r>
              <a:rPr lang="en-US" sz="2800" dirty="0">
                <a:solidFill>
                  <a:srgbClr val="FF0000"/>
                </a:solidFill>
              </a:rPr>
              <a:t>students stay healthy, think clearly</a:t>
            </a:r>
            <a:r>
              <a:rPr lang="en-US" sz="2800" dirty="0"/>
              <a:t>, </a:t>
            </a:r>
            <a:r>
              <a:rPr lang="en-US" sz="2800" dirty="0" smtClean="0"/>
              <a:t>learn </a:t>
            </a:r>
            <a:r>
              <a:rPr lang="en-US" sz="2800" dirty="0"/>
              <a:t>to </a:t>
            </a:r>
            <a:r>
              <a:rPr lang="en-US" sz="2800" dirty="0" smtClean="0"/>
              <a:t>cooperate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070C0"/>
                </a:solidFill>
                <a:effectLst/>
              </a:rPr>
              <a:t>Schools </a:t>
            </a:r>
            <a:r>
              <a:rPr lang="en-US" sz="2800" b="0" i="0" dirty="0" smtClean="0">
                <a:solidFill>
                  <a:srgbClr val="00B050"/>
                </a:solidFill>
                <a:effectLst/>
              </a:rPr>
              <a:t>should require students to participate </a:t>
            </a:r>
            <a:r>
              <a:rPr lang="en-US" sz="2800" b="0" i="0" dirty="0" smtClean="0">
                <a:solidFill>
                  <a:srgbClr val="0070C0"/>
                </a:solidFill>
                <a:effectLst/>
              </a:rPr>
              <a:t>in physical education </a:t>
            </a:r>
            <a:r>
              <a:rPr lang="en-US" sz="2800" b="0" i="0" dirty="0" smtClean="0">
                <a:effectLst/>
              </a:rPr>
              <a:t>because it will </a:t>
            </a:r>
            <a:r>
              <a:rPr lang="en-US" sz="2800" b="0" i="0" dirty="0" smtClean="0">
                <a:solidFill>
                  <a:srgbClr val="FF0000"/>
                </a:solidFill>
                <a:effectLst/>
              </a:rPr>
              <a:t>keep them healthy, improve school performance</a:t>
            </a:r>
            <a:r>
              <a:rPr lang="en-US" sz="2800" b="0" i="0" dirty="0" smtClean="0">
                <a:effectLst/>
              </a:rPr>
              <a:t>, and </a:t>
            </a:r>
            <a:r>
              <a:rPr lang="en-US" sz="2800" b="0" i="0" dirty="0" smtClean="0">
                <a:solidFill>
                  <a:srgbClr val="FF0000"/>
                </a:solidFill>
                <a:effectLst/>
              </a:rPr>
              <a:t>help in learning to cooperate.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6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257</Words>
  <Application>Microsoft Office PowerPoint</Application>
  <PresentationFormat>Widescreen</PresentationFormat>
  <Paragraphs>107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How to Narrow a Broad Topic  </vt:lpstr>
      <vt:lpstr>Ways to narrow your broad topic</vt:lpstr>
      <vt:lpstr>Topic: Global warming</vt:lpstr>
      <vt:lpstr>Topic: eating disorders</vt:lpstr>
      <vt:lpstr>Topic:</vt:lpstr>
      <vt:lpstr>A Good Thesis Statement...</vt:lpstr>
      <vt:lpstr>Thesis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Narrow a Broad Topic</dc:title>
  <dc:creator>zahidamansoor</dc:creator>
  <cp:lastModifiedBy>zahidamansoor</cp:lastModifiedBy>
  <cp:revision>9</cp:revision>
  <dcterms:created xsi:type="dcterms:W3CDTF">2021-11-11T09:26:23Z</dcterms:created>
  <dcterms:modified xsi:type="dcterms:W3CDTF">2021-11-11T10:44:55Z</dcterms:modified>
</cp:coreProperties>
</file>