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BD98D2-D73C-4E5A-AE44-51014F587697}">
  <a:tblStyle styleId="{D9BD98D2-D73C-4E5A-AE44-51014F587697}" styleName="Table_0">
    <a:wholeTbl>
      <a:tcTxStyle b="off" i="off">
        <a:font>
          <a:latin typeface="Rockwell"/>
          <a:ea typeface="Rockwell"/>
          <a:cs typeface="Rockwell"/>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35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2" name="Google Shape;302;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8" name="Google Shape;32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4" name="Google Shape;354;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7" name="Google Shape;367;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6" name="Google Shape;40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9" name="Google Shape;419;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6" name="Google Shape;12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20834" y="4299696"/>
            <a:ext cx="10222992" cy="80683"/>
          </a:xfrm>
          <a:prstGeom prst="rect">
            <a:avLst/>
          </a:prstGeom>
          <a:blipFill rotWithShape="1">
            <a:blip r:embed="rId2">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20834" y="1484779"/>
            <a:ext cx="10222992" cy="274320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2"/>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2"/>
          <p:cNvSpPr txBox="1">
            <a:spLocks noGrp="1"/>
          </p:cNvSpPr>
          <p:nvPr>
            <p:ph type="subTitle" idx="1"/>
          </p:nvPr>
        </p:nvSpPr>
        <p:spPr>
          <a:xfrm>
            <a:off x="1069848" y="4389120"/>
            <a:ext cx="7891272" cy="1069848"/>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a:endParaRPr/>
          </a:p>
        </p:txBody>
      </p:sp>
      <p:sp>
        <p:nvSpPr>
          <p:cNvPr id="27" name="Google Shape;27;p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2"/>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2"/>
        <p:cNvGrpSpPr/>
        <p:nvPr/>
      </p:nvGrpSpPr>
      <p:grpSpPr>
        <a:xfrm>
          <a:off x="0" y="0"/>
          <a:ext cx="0" cy="0"/>
          <a:chOff x="0" y="0"/>
          <a:chExt cx="0" cy="0"/>
        </a:xfrm>
      </p:grpSpPr>
      <p:sp>
        <p:nvSpPr>
          <p:cNvPr id="93" name="Google Shape;93;p1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11"/>
          <p:cNvSpPr txBox="1">
            <a:spLocks noGrp="1"/>
          </p:cNvSpPr>
          <p:nvPr>
            <p:ph type="body" idx="1"/>
          </p:nvPr>
        </p:nvSpPr>
        <p:spPr>
          <a:xfrm rot="5400000">
            <a:off x="4073652" y="-882396"/>
            <a:ext cx="4050792" cy="100584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95" name="Google Shape;95;p1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8"/>
        <p:cNvGrpSpPr/>
        <p:nvPr/>
      </p:nvGrpSpPr>
      <p:grpSpPr>
        <a:xfrm>
          <a:off x="0" y="0"/>
          <a:ext cx="0" cy="0"/>
          <a:chOff x="0" y="0"/>
          <a:chExt cx="0" cy="0"/>
        </a:xfrm>
      </p:grpSpPr>
      <p:sp>
        <p:nvSpPr>
          <p:cNvPr id="99" name="Google Shape;99;p12"/>
          <p:cNvSpPr txBox="1">
            <a:spLocks noGrp="1"/>
          </p:cNvSpPr>
          <p:nvPr>
            <p:ph type="title"/>
          </p:nvPr>
        </p:nvSpPr>
        <p:spPr>
          <a:xfrm rot="5400000">
            <a:off x="7181850" y="2076450"/>
            <a:ext cx="5638800" cy="2552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12"/>
          <p:cNvSpPr txBox="1">
            <a:spLocks noGrp="1"/>
          </p:cNvSpPr>
          <p:nvPr>
            <p:ph type="body" idx="1"/>
          </p:nvPr>
        </p:nvSpPr>
        <p:spPr>
          <a:xfrm rot="5400000">
            <a:off x="2000250" y="-400050"/>
            <a:ext cx="5638800" cy="7505700"/>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101" name="Google Shape;101;p12"/>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0"/>
        <p:cNvGrpSpPr/>
        <p:nvPr/>
      </p:nvGrpSpPr>
      <p:grpSpPr>
        <a:xfrm>
          <a:off x="0" y="0"/>
          <a:ext cx="0" cy="0"/>
          <a:chOff x="0" y="0"/>
          <a:chExt cx="0" cy="0"/>
        </a:xfrm>
      </p:grpSpPr>
      <p:sp>
        <p:nvSpPr>
          <p:cNvPr id="31" name="Google Shape;31;p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3"/>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lvl="0" indent="-325755" algn="l">
              <a:lnSpc>
                <a:spcPct val="90000"/>
              </a:lnSpc>
              <a:spcBef>
                <a:spcPts val="1200"/>
              </a:spcBef>
              <a:spcAft>
                <a:spcPts val="0"/>
              </a:spcAft>
              <a:buSzPts val="1530"/>
              <a:buChar char="▪"/>
              <a:defRPr/>
            </a:lvl1pPr>
            <a:lvl2pPr marL="914400" lvl="1" indent="-325755" algn="l">
              <a:lnSpc>
                <a:spcPct val="90000"/>
              </a:lnSpc>
              <a:spcBef>
                <a:spcPts val="400"/>
              </a:spcBef>
              <a:spcAft>
                <a:spcPts val="0"/>
              </a:spcAft>
              <a:buSzPts val="1530"/>
              <a:buChar char="▪"/>
              <a:defRPr/>
            </a:lvl2pPr>
            <a:lvl3pPr marL="1371600" lvl="2" indent="-325755" algn="l">
              <a:lnSpc>
                <a:spcPct val="90000"/>
              </a:lnSpc>
              <a:spcBef>
                <a:spcPts val="400"/>
              </a:spcBef>
              <a:spcAft>
                <a:spcPts val="0"/>
              </a:spcAft>
              <a:buSzPts val="1530"/>
              <a:buChar char="▪"/>
              <a:defRPr/>
            </a:lvl3pPr>
            <a:lvl4pPr marL="1828800" lvl="3" indent="-325755" algn="l">
              <a:lnSpc>
                <a:spcPct val="90000"/>
              </a:lnSpc>
              <a:spcBef>
                <a:spcPts val="400"/>
              </a:spcBef>
              <a:spcAft>
                <a:spcPts val="0"/>
              </a:spcAft>
              <a:buSzPts val="1530"/>
              <a:buChar char="▪"/>
              <a:defRPr/>
            </a:lvl4pPr>
            <a:lvl5pPr marL="2286000" lvl="4" indent="-325754" algn="l">
              <a:lnSpc>
                <a:spcPct val="90000"/>
              </a:lnSpc>
              <a:spcBef>
                <a:spcPts val="400"/>
              </a:spcBef>
              <a:spcAft>
                <a:spcPts val="0"/>
              </a:spcAft>
              <a:buSzPts val="1530"/>
              <a:buChar char="▪"/>
              <a:defRPr/>
            </a:lvl5pPr>
            <a:lvl6pPr marL="2743200" lvl="5" indent="-325754" algn="l">
              <a:lnSpc>
                <a:spcPct val="90000"/>
              </a:lnSpc>
              <a:spcBef>
                <a:spcPts val="400"/>
              </a:spcBef>
              <a:spcAft>
                <a:spcPts val="0"/>
              </a:spcAft>
              <a:buSzPts val="1530"/>
              <a:buChar char="▪"/>
              <a:defRPr/>
            </a:lvl6pPr>
            <a:lvl7pPr marL="3200400" lvl="6" indent="-325754" algn="l">
              <a:lnSpc>
                <a:spcPct val="90000"/>
              </a:lnSpc>
              <a:spcBef>
                <a:spcPts val="400"/>
              </a:spcBef>
              <a:spcAft>
                <a:spcPts val="0"/>
              </a:spcAft>
              <a:buSzPts val="1530"/>
              <a:buChar char="▪"/>
              <a:defRPr/>
            </a:lvl7pPr>
            <a:lvl8pPr marL="3657600" lvl="7" indent="-325754" algn="l">
              <a:lnSpc>
                <a:spcPct val="90000"/>
              </a:lnSpc>
              <a:spcBef>
                <a:spcPts val="400"/>
              </a:spcBef>
              <a:spcAft>
                <a:spcPts val="0"/>
              </a:spcAft>
              <a:buSzPts val="1530"/>
              <a:buChar char="▪"/>
              <a:defRPr/>
            </a:lvl8pPr>
            <a:lvl9pPr marL="4114800" lvl="8" indent="-325754" algn="l">
              <a:lnSpc>
                <a:spcPct val="90000"/>
              </a:lnSpc>
              <a:spcBef>
                <a:spcPts val="400"/>
              </a:spcBef>
              <a:spcAft>
                <a:spcPts val="200"/>
              </a:spcAft>
              <a:buSzPts val="1530"/>
              <a:buChar char="▪"/>
              <a:defRPr/>
            </a:lvl9pPr>
          </a:lstStyle>
          <a:p>
            <a:endParaRPr/>
          </a:p>
        </p:txBody>
      </p:sp>
      <p:sp>
        <p:nvSpPr>
          <p:cNvPr id="33" name="Google Shape;33;p3"/>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2167128" y="1225296"/>
            <a:ext cx="9281160" cy="3520440"/>
          </a:xfrm>
          <a:prstGeom prst="rect">
            <a:avLst/>
          </a:prstGeom>
          <a:noFill/>
          <a:ln>
            <a:noFill/>
          </a:ln>
        </p:spPr>
        <p:txBody>
          <a:bodyPr spcFirstLastPara="1" wrap="square" lIns="91425" tIns="45700" rIns="91425" bIns="45700" anchor="ctr" anchorCtr="0">
            <a:normAutofit/>
          </a:bodyPr>
          <a:lstStyle>
            <a:lvl1pPr lvl="0" algn="l">
              <a:lnSpc>
                <a:spcPct val="80000"/>
              </a:lnSpc>
              <a:spcBef>
                <a:spcPts val="0"/>
              </a:spcBef>
              <a:spcAft>
                <a:spcPts val="0"/>
              </a:spcAft>
              <a:buSzPts val="8000"/>
              <a:buFont typeface="Rockwell"/>
              <a:buNone/>
              <a:defRPr sz="8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
          <p:cNvSpPr txBox="1">
            <a:spLocks noGrp="1"/>
          </p:cNvSpPr>
          <p:nvPr>
            <p:ph type="body" idx="1"/>
          </p:nvPr>
        </p:nvSpPr>
        <p:spPr>
          <a:xfrm>
            <a:off x="2165774" y="5020056"/>
            <a:ext cx="9052560" cy="10668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700"/>
              <a:buNone/>
              <a:defRPr sz="2000">
                <a:solidFill>
                  <a:schemeClr val="dk1"/>
                </a:solidFill>
              </a:defRPr>
            </a:lvl1pPr>
            <a:lvl2pPr marL="914400" lvl="1" indent="-228600" algn="l">
              <a:lnSpc>
                <a:spcPct val="90000"/>
              </a:lnSpc>
              <a:spcBef>
                <a:spcPts val="400"/>
              </a:spcBef>
              <a:spcAft>
                <a:spcPts val="0"/>
              </a:spcAft>
              <a:buSzPts val="1530"/>
              <a:buNone/>
              <a:defRPr sz="1800">
                <a:solidFill>
                  <a:srgbClr val="888888"/>
                </a:solidFill>
              </a:defRPr>
            </a:lvl2pPr>
            <a:lvl3pPr marL="1371600" lvl="2" indent="-228600" algn="l">
              <a:lnSpc>
                <a:spcPct val="90000"/>
              </a:lnSpc>
              <a:spcBef>
                <a:spcPts val="400"/>
              </a:spcBef>
              <a:spcAft>
                <a:spcPts val="0"/>
              </a:spcAft>
              <a:buSzPts val="1360"/>
              <a:buNone/>
              <a:defRPr sz="1600">
                <a:solidFill>
                  <a:srgbClr val="888888"/>
                </a:solidFill>
              </a:defRPr>
            </a:lvl3pPr>
            <a:lvl4pPr marL="1828800" lvl="3" indent="-228600" algn="l">
              <a:lnSpc>
                <a:spcPct val="90000"/>
              </a:lnSpc>
              <a:spcBef>
                <a:spcPts val="400"/>
              </a:spcBef>
              <a:spcAft>
                <a:spcPts val="0"/>
              </a:spcAft>
              <a:buSzPts val="1190"/>
              <a:buNone/>
              <a:defRPr sz="1400">
                <a:solidFill>
                  <a:srgbClr val="888888"/>
                </a:solidFill>
              </a:defRPr>
            </a:lvl4pPr>
            <a:lvl5pPr marL="2286000" lvl="4" indent="-228600" algn="l">
              <a:lnSpc>
                <a:spcPct val="90000"/>
              </a:lnSpc>
              <a:spcBef>
                <a:spcPts val="400"/>
              </a:spcBef>
              <a:spcAft>
                <a:spcPts val="0"/>
              </a:spcAft>
              <a:buSzPts val="1190"/>
              <a:buNone/>
              <a:defRPr sz="1400">
                <a:solidFill>
                  <a:srgbClr val="888888"/>
                </a:solidFill>
              </a:defRPr>
            </a:lvl5pPr>
            <a:lvl6pPr marL="2743200" lvl="5" indent="-228600" algn="l">
              <a:lnSpc>
                <a:spcPct val="90000"/>
              </a:lnSpc>
              <a:spcBef>
                <a:spcPts val="400"/>
              </a:spcBef>
              <a:spcAft>
                <a:spcPts val="0"/>
              </a:spcAft>
              <a:buSzPts val="1190"/>
              <a:buNone/>
              <a:defRPr sz="1400">
                <a:solidFill>
                  <a:srgbClr val="888888"/>
                </a:solidFill>
              </a:defRPr>
            </a:lvl6pPr>
            <a:lvl7pPr marL="3200400" lvl="6" indent="-228600" algn="l">
              <a:lnSpc>
                <a:spcPct val="90000"/>
              </a:lnSpc>
              <a:spcBef>
                <a:spcPts val="400"/>
              </a:spcBef>
              <a:spcAft>
                <a:spcPts val="0"/>
              </a:spcAft>
              <a:buSzPts val="1190"/>
              <a:buNone/>
              <a:defRPr sz="1400">
                <a:solidFill>
                  <a:srgbClr val="888888"/>
                </a:solidFill>
              </a:defRPr>
            </a:lvl7pPr>
            <a:lvl8pPr marL="3657600" lvl="7" indent="-228600" algn="l">
              <a:lnSpc>
                <a:spcPct val="90000"/>
              </a:lnSpc>
              <a:spcBef>
                <a:spcPts val="400"/>
              </a:spcBef>
              <a:spcAft>
                <a:spcPts val="0"/>
              </a:spcAft>
              <a:buSzPts val="1190"/>
              <a:buNone/>
              <a:defRPr sz="1400">
                <a:solidFill>
                  <a:srgbClr val="888888"/>
                </a:solidFill>
              </a:defRPr>
            </a:lvl8pPr>
            <a:lvl9pPr marL="4114800" lvl="8" indent="-228600" algn="l">
              <a:lnSpc>
                <a:spcPct val="90000"/>
              </a:lnSpc>
              <a:spcBef>
                <a:spcPts val="400"/>
              </a:spcBef>
              <a:spcAft>
                <a:spcPts val="200"/>
              </a:spcAft>
              <a:buSzPts val="1190"/>
              <a:buNone/>
              <a:defRPr sz="1400">
                <a:solidFill>
                  <a:srgbClr val="888888"/>
                </a:solidFill>
              </a:defRPr>
            </a:lvl9pPr>
          </a:lstStyle>
          <a:p>
            <a:endParaRPr/>
          </a:p>
        </p:txBody>
      </p:sp>
      <p:sp>
        <p:nvSpPr>
          <p:cNvPr id="40" name="Google Shape;40;p4"/>
          <p:cNvSpPr txBox="1">
            <a:spLocks noGrp="1"/>
          </p:cNvSpPr>
          <p:nvPr>
            <p:ph type="dt" idx="10"/>
          </p:nvPr>
        </p:nvSpPr>
        <p:spPr>
          <a:xfrm>
            <a:off x="8593667" y="6272784"/>
            <a:ext cx="2644309"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
          <p:cNvSpPr txBox="1">
            <a:spLocks noGrp="1"/>
          </p:cNvSpPr>
          <p:nvPr>
            <p:ph type="ftr" idx="11"/>
          </p:nvPr>
        </p:nvSpPr>
        <p:spPr>
          <a:xfrm>
            <a:off x="2182708"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sldNum" idx="12"/>
          </p:nvPr>
        </p:nvSpPr>
        <p:spPr>
          <a:xfrm>
            <a:off x="843702" y="2506133"/>
            <a:ext cx="1188298" cy="720332"/>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800" b="1" i="0" u="none" strike="noStrike" cap="none">
                <a:solidFill>
                  <a:srgbClr val="FFFFFF"/>
                </a:solidFill>
                <a:latin typeface="Rockwell"/>
                <a:ea typeface="Rockwell"/>
                <a:cs typeface="Rockwell"/>
                <a:sym typeface="Rockwell"/>
              </a:defRPr>
            </a:lvl1pPr>
            <a:lvl2pPr marL="0" lvl="1" indent="0" algn="ctr">
              <a:spcBef>
                <a:spcPts val="0"/>
              </a:spcBef>
              <a:buNone/>
              <a:defRPr sz="2800" b="1" i="0" u="none" strike="noStrike" cap="none">
                <a:solidFill>
                  <a:srgbClr val="FFFFFF"/>
                </a:solidFill>
                <a:latin typeface="Rockwell"/>
                <a:ea typeface="Rockwell"/>
                <a:cs typeface="Rockwell"/>
                <a:sym typeface="Rockwell"/>
              </a:defRPr>
            </a:lvl2pPr>
            <a:lvl3pPr marL="0" lvl="2" indent="0" algn="ctr">
              <a:spcBef>
                <a:spcPts val="0"/>
              </a:spcBef>
              <a:buNone/>
              <a:defRPr sz="2800" b="1" i="0" u="none" strike="noStrike" cap="none">
                <a:solidFill>
                  <a:srgbClr val="FFFFFF"/>
                </a:solidFill>
                <a:latin typeface="Rockwell"/>
                <a:ea typeface="Rockwell"/>
                <a:cs typeface="Rockwell"/>
                <a:sym typeface="Rockwell"/>
              </a:defRPr>
            </a:lvl3pPr>
            <a:lvl4pPr marL="0" lvl="3" indent="0" algn="ctr">
              <a:spcBef>
                <a:spcPts val="0"/>
              </a:spcBef>
              <a:buNone/>
              <a:defRPr sz="2800" b="1" i="0" u="none" strike="noStrike" cap="none">
                <a:solidFill>
                  <a:srgbClr val="FFFFFF"/>
                </a:solidFill>
                <a:latin typeface="Rockwell"/>
                <a:ea typeface="Rockwell"/>
                <a:cs typeface="Rockwell"/>
                <a:sym typeface="Rockwell"/>
              </a:defRPr>
            </a:lvl4pPr>
            <a:lvl5pPr marL="0" lvl="4" indent="0" algn="ctr">
              <a:spcBef>
                <a:spcPts val="0"/>
              </a:spcBef>
              <a:buNone/>
              <a:defRPr sz="2800" b="1" i="0" u="none" strike="noStrike" cap="none">
                <a:solidFill>
                  <a:srgbClr val="FFFFFF"/>
                </a:solidFill>
                <a:latin typeface="Rockwell"/>
                <a:ea typeface="Rockwell"/>
                <a:cs typeface="Rockwell"/>
                <a:sym typeface="Rockwell"/>
              </a:defRPr>
            </a:lvl5pPr>
            <a:lvl6pPr marL="0" lvl="5" indent="0" algn="ctr">
              <a:spcBef>
                <a:spcPts val="0"/>
              </a:spcBef>
              <a:buNone/>
              <a:defRPr sz="2800" b="1" i="0" u="none" strike="noStrike" cap="none">
                <a:solidFill>
                  <a:srgbClr val="FFFFFF"/>
                </a:solidFill>
                <a:latin typeface="Rockwell"/>
                <a:ea typeface="Rockwell"/>
                <a:cs typeface="Rockwell"/>
                <a:sym typeface="Rockwell"/>
              </a:defRPr>
            </a:lvl6pPr>
            <a:lvl7pPr marL="0" lvl="6" indent="0" algn="ctr">
              <a:spcBef>
                <a:spcPts val="0"/>
              </a:spcBef>
              <a:buNone/>
              <a:defRPr sz="2800" b="1" i="0" u="none" strike="noStrike" cap="none">
                <a:solidFill>
                  <a:srgbClr val="FFFFFF"/>
                </a:solidFill>
                <a:latin typeface="Rockwell"/>
                <a:ea typeface="Rockwell"/>
                <a:cs typeface="Rockwell"/>
                <a:sym typeface="Rockwell"/>
              </a:defRPr>
            </a:lvl7pPr>
            <a:lvl8pPr marL="0" lvl="7" indent="0" algn="ctr">
              <a:spcBef>
                <a:spcPts val="0"/>
              </a:spcBef>
              <a:buNone/>
              <a:defRPr sz="2800" b="1" i="0" u="none" strike="noStrike" cap="none">
                <a:solidFill>
                  <a:srgbClr val="FFFFFF"/>
                </a:solidFill>
                <a:latin typeface="Rockwell"/>
                <a:ea typeface="Rockwell"/>
                <a:cs typeface="Rockwell"/>
                <a:sym typeface="Rockwell"/>
              </a:defRPr>
            </a:lvl8pPr>
            <a:lvl9pPr marL="0" lvl="8" indent="0" algn="ctr">
              <a:spcBef>
                <a:spcPts val="0"/>
              </a:spcBef>
              <a:buNone/>
              <a:defRPr sz="28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
          <p:cNvSpPr txBox="1">
            <a:spLocks noGrp="1"/>
          </p:cNvSpPr>
          <p:nvPr>
            <p:ph type="body" idx="1"/>
          </p:nvPr>
        </p:nvSpPr>
        <p:spPr>
          <a:xfrm>
            <a:off x="1069848"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49" name="Google Shape;49;p5"/>
          <p:cNvSpPr txBox="1">
            <a:spLocks noGrp="1"/>
          </p:cNvSpPr>
          <p:nvPr>
            <p:ph type="body" idx="2"/>
          </p:nvPr>
        </p:nvSpPr>
        <p:spPr>
          <a:xfrm>
            <a:off x="6364224" y="2194560"/>
            <a:ext cx="4754880" cy="39776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0" name="Google Shape;50;p5"/>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6"/>
          <p:cNvSpPr txBox="1">
            <a:spLocks noGrp="1"/>
          </p:cNvSpPr>
          <p:nvPr>
            <p:ph type="body" idx="1"/>
          </p:nvPr>
        </p:nvSpPr>
        <p:spPr>
          <a:xfrm>
            <a:off x="1066800"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6" name="Google Shape;56;p6"/>
          <p:cNvSpPr txBox="1">
            <a:spLocks noGrp="1"/>
          </p:cNvSpPr>
          <p:nvPr>
            <p:ph type="body" idx="2"/>
          </p:nvPr>
        </p:nvSpPr>
        <p:spPr>
          <a:xfrm>
            <a:off x="1069848"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7" name="Google Shape;57;p6"/>
          <p:cNvSpPr txBox="1">
            <a:spLocks noGrp="1"/>
          </p:cNvSpPr>
          <p:nvPr>
            <p:ph type="body" idx="3"/>
          </p:nvPr>
        </p:nvSpPr>
        <p:spPr>
          <a:xfrm>
            <a:off x="6364224" y="2048256"/>
            <a:ext cx="4754880" cy="64008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1700"/>
              <a:buNone/>
              <a:defRPr sz="2000" b="1">
                <a:solidFill>
                  <a:srgbClr val="9E3611"/>
                </a:solidFill>
              </a:defRPr>
            </a:lvl1pPr>
            <a:lvl2pPr marL="914400" lvl="1" indent="-228600" algn="l">
              <a:lnSpc>
                <a:spcPct val="90000"/>
              </a:lnSpc>
              <a:spcBef>
                <a:spcPts val="400"/>
              </a:spcBef>
              <a:spcAft>
                <a:spcPts val="0"/>
              </a:spcAft>
              <a:buSzPts val="1700"/>
              <a:buNone/>
              <a:defRPr sz="2000" b="1"/>
            </a:lvl2pPr>
            <a:lvl3pPr marL="1371600" lvl="2" indent="-228600" algn="l">
              <a:lnSpc>
                <a:spcPct val="90000"/>
              </a:lnSpc>
              <a:spcBef>
                <a:spcPts val="400"/>
              </a:spcBef>
              <a:spcAft>
                <a:spcPts val="0"/>
              </a:spcAft>
              <a:buSzPts val="1530"/>
              <a:buNone/>
              <a:defRPr sz="1800" b="1"/>
            </a:lvl3pPr>
            <a:lvl4pPr marL="1828800" lvl="3" indent="-228600" algn="l">
              <a:lnSpc>
                <a:spcPct val="90000"/>
              </a:lnSpc>
              <a:spcBef>
                <a:spcPts val="400"/>
              </a:spcBef>
              <a:spcAft>
                <a:spcPts val="0"/>
              </a:spcAft>
              <a:buSzPts val="1360"/>
              <a:buNone/>
              <a:defRPr sz="1600" b="1"/>
            </a:lvl4pPr>
            <a:lvl5pPr marL="2286000" lvl="4" indent="-228600" algn="l">
              <a:lnSpc>
                <a:spcPct val="90000"/>
              </a:lnSpc>
              <a:spcBef>
                <a:spcPts val="400"/>
              </a:spcBef>
              <a:spcAft>
                <a:spcPts val="0"/>
              </a:spcAft>
              <a:buSzPts val="1360"/>
              <a:buNone/>
              <a:defRPr sz="1600" b="1"/>
            </a:lvl5pPr>
            <a:lvl6pPr marL="2743200" lvl="5" indent="-228600" algn="l">
              <a:lnSpc>
                <a:spcPct val="90000"/>
              </a:lnSpc>
              <a:spcBef>
                <a:spcPts val="400"/>
              </a:spcBef>
              <a:spcAft>
                <a:spcPts val="0"/>
              </a:spcAft>
              <a:buSzPts val="1360"/>
              <a:buNone/>
              <a:defRPr sz="1600" b="1"/>
            </a:lvl6pPr>
            <a:lvl7pPr marL="3200400" lvl="6" indent="-228600" algn="l">
              <a:lnSpc>
                <a:spcPct val="90000"/>
              </a:lnSpc>
              <a:spcBef>
                <a:spcPts val="400"/>
              </a:spcBef>
              <a:spcAft>
                <a:spcPts val="0"/>
              </a:spcAft>
              <a:buSzPts val="1360"/>
              <a:buNone/>
              <a:defRPr sz="1600" b="1"/>
            </a:lvl7pPr>
            <a:lvl8pPr marL="3657600" lvl="7" indent="-228600" algn="l">
              <a:lnSpc>
                <a:spcPct val="90000"/>
              </a:lnSpc>
              <a:spcBef>
                <a:spcPts val="400"/>
              </a:spcBef>
              <a:spcAft>
                <a:spcPts val="0"/>
              </a:spcAft>
              <a:buSzPts val="1360"/>
              <a:buNone/>
              <a:defRPr sz="1600" b="1"/>
            </a:lvl8pPr>
            <a:lvl9pPr marL="4114800" lvl="8" indent="-228600" algn="l">
              <a:lnSpc>
                <a:spcPct val="90000"/>
              </a:lnSpc>
              <a:spcBef>
                <a:spcPts val="400"/>
              </a:spcBef>
              <a:spcAft>
                <a:spcPts val="200"/>
              </a:spcAft>
              <a:buSzPts val="1360"/>
              <a:buNone/>
              <a:defRPr sz="1600" b="1"/>
            </a:lvl9pPr>
          </a:lstStyle>
          <a:p>
            <a:endParaRPr/>
          </a:p>
        </p:txBody>
      </p:sp>
      <p:sp>
        <p:nvSpPr>
          <p:cNvPr id="58" name="Google Shape;58;p6"/>
          <p:cNvSpPr txBox="1">
            <a:spLocks noGrp="1"/>
          </p:cNvSpPr>
          <p:nvPr>
            <p:ph type="body" idx="4"/>
          </p:nvPr>
        </p:nvSpPr>
        <p:spPr>
          <a:xfrm>
            <a:off x="6364224" y="2743200"/>
            <a:ext cx="4754880" cy="3291840"/>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59" name="Google Shape;59;p6"/>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6"/>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7"/>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7"/>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8"/>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8"/>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9"/>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9"/>
          <p:cNvSpPr txBox="1">
            <a:spLocks noGrp="1"/>
          </p:cNvSpPr>
          <p:nvPr>
            <p:ph type="body" idx="1"/>
          </p:nvPr>
        </p:nvSpPr>
        <p:spPr>
          <a:xfrm>
            <a:off x="838200" y="685800"/>
            <a:ext cx="6711696" cy="5020056"/>
          </a:xfrm>
          <a:prstGeom prst="rect">
            <a:avLst/>
          </a:prstGeom>
          <a:noFill/>
          <a:ln>
            <a:noFill/>
          </a:ln>
        </p:spPr>
        <p:txBody>
          <a:bodyPr spcFirstLastPara="1" wrap="square" lIns="91425" tIns="45700" rIns="91425" bIns="45700" anchor="t" anchorCtr="0">
            <a:normAutofit/>
          </a:bodyPr>
          <a:lstStyle>
            <a:lvl1pPr marL="457200" lvl="0" indent="-336550" algn="l">
              <a:lnSpc>
                <a:spcPct val="90000"/>
              </a:lnSpc>
              <a:spcBef>
                <a:spcPts val="1200"/>
              </a:spcBef>
              <a:spcAft>
                <a:spcPts val="0"/>
              </a:spcAft>
              <a:buSzPts val="1700"/>
              <a:buChar char="▪"/>
              <a:defRPr sz="2000"/>
            </a:lvl1pPr>
            <a:lvl2pPr marL="914400" lvl="1" indent="-325755" algn="l">
              <a:lnSpc>
                <a:spcPct val="90000"/>
              </a:lnSpc>
              <a:spcBef>
                <a:spcPts val="400"/>
              </a:spcBef>
              <a:spcAft>
                <a:spcPts val="0"/>
              </a:spcAft>
              <a:buSzPts val="1530"/>
              <a:buChar char="▪"/>
              <a:defRPr sz="1800"/>
            </a:lvl2pPr>
            <a:lvl3pPr marL="1371600" lvl="2" indent="-314960" algn="l">
              <a:lnSpc>
                <a:spcPct val="90000"/>
              </a:lnSpc>
              <a:spcBef>
                <a:spcPts val="400"/>
              </a:spcBef>
              <a:spcAft>
                <a:spcPts val="0"/>
              </a:spcAft>
              <a:buSzPts val="1360"/>
              <a:buChar char="▪"/>
              <a:defRPr sz="1600"/>
            </a:lvl3pPr>
            <a:lvl4pPr marL="1828800" lvl="3" indent="-314960" algn="l">
              <a:lnSpc>
                <a:spcPct val="90000"/>
              </a:lnSpc>
              <a:spcBef>
                <a:spcPts val="400"/>
              </a:spcBef>
              <a:spcAft>
                <a:spcPts val="0"/>
              </a:spcAft>
              <a:buSzPts val="1360"/>
              <a:buChar char="▪"/>
              <a:defRPr sz="1600"/>
            </a:lvl4pPr>
            <a:lvl5pPr marL="2286000" lvl="4" indent="-314960" algn="l">
              <a:lnSpc>
                <a:spcPct val="90000"/>
              </a:lnSpc>
              <a:spcBef>
                <a:spcPts val="400"/>
              </a:spcBef>
              <a:spcAft>
                <a:spcPts val="0"/>
              </a:spcAft>
              <a:buSzPts val="1360"/>
              <a:buChar char="▪"/>
              <a:defRPr sz="1600"/>
            </a:lvl5pPr>
            <a:lvl6pPr marL="2743200" lvl="5" indent="-314960" algn="l">
              <a:lnSpc>
                <a:spcPct val="90000"/>
              </a:lnSpc>
              <a:spcBef>
                <a:spcPts val="400"/>
              </a:spcBef>
              <a:spcAft>
                <a:spcPts val="0"/>
              </a:spcAft>
              <a:buSzPts val="1360"/>
              <a:buChar char="▪"/>
              <a:defRPr sz="1600"/>
            </a:lvl6pPr>
            <a:lvl7pPr marL="3200400" lvl="6" indent="-314960" algn="l">
              <a:lnSpc>
                <a:spcPct val="90000"/>
              </a:lnSpc>
              <a:spcBef>
                <a:spcPts val="400"/>
              </a:spcBef>
              <a:spcAft>
                <a:spcPts val="0"/>
              </a:spcAft>
              <a:buSzPts val="1360"/>
              <a:buChar char="▪"/>
              <a:defRPr sz="1600"/>
            </a:lvl7pPr>
            <a:lvl8pPr marL="3657600" lvl="7" indent="-314959" algn="l">
              <a:lnSpc>
                <a:spcPct val="90000"/>
              </a:lnSpc>
              <a:spcBef>
                <a:spcPts val="400"/>
              </a:spcBef>
              <a:spcAft>
                <a:spcPts val="0"/>
              </a:spcAft>
              <a:buSzPts val="1360"/>
              <a:buChar char="▪"/>
              <a:defRPr sz="1600"/>
            </a:lvl8pPr>
            <a:lvl9pPr marL="4114800" lvl="8" indent="-314959" algn="l">
              <a:lnSpc>
                <a:spcPct val="90000"/>
              </a:lnSpc>
              <a:spcBef>
                <a:spcPts val="400"/>
              </a:spcBef>
              <a:spcAft>
                <a:spcPts val="200"/>
              </a:spcAft>
              <a:buSzPts val="1360"/>
              <a:buChar char="▪"/>
              <a:defRPr sz="1600"/>
            </a:lvl9pPr>
          </a:lstStyle>
          <a:p>
            <a:endParaRPr/>
          </a:p>
        </p:txBody>
      </p:sp>
      <p:sp>
        <p:nvSpPr>
          <p:cNvPr id="75" name="Google Shape;75;p9"/>
          <p:cNvSpPr txBox="1">
            <a:spLocks noGrp="1"/>
          </p:cNvSpPr>
          <p:nvPr>
            <p:ph type="body" idx="2"/>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76" name="Google Shape;76;p9"/>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9"/>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0"/>
          <p:cNvSpPr txBox="1">
            <a:spLocks noGrp="1"/>
          </p:cNvSpPr>
          <p:nvPr>
            <p:ph type="title"/>
          </p:nvPr>
        </p:nvSpPr>
        <p:spPr>
          <a:xfrm>
            <a:off x="8549640" y="685800"/>
            <a:ext cx="3200400" cy="173736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SzPts val="3200"/>
              <a:buFont typeface="Rockwell"/>
              <a:buNone/>
              <a:defRPr sz="32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a:spLocks noGrp="1"/>
          </p:cNvSpPr>
          <p:nvPr>
            <p:ph type="pic" idx="2"/>
          </p:nvPr>
        </p:nvSpPr>
        <p:spPr>
          <a:xfrm>
            <a:off x="0" y="0"/>
            <a:ext cx="8303740" cy="6858000"/>
          </a:xfrm>
          <a:prstGeom prst="rect">
            <a:avLst/>
          </a:prstGeom>
          <a:solidFill>
            <a:srgbClr val="E1DFDF"/>
          </a:solidFill>
          <a:ln>
            <a:noFill/>
          </a:ln>
        </p:spPr>
      </p:sp>
      <p:sp>
        <p:nvSpPr>
          <p:cNvPr id="86" name="Google Shape;86;p10"/>
          <p:cNvSpPr txBox="1">
            <a:spLocks noGrp="1"/>
          </p:cNvSpPr>
          <p:nvPr>
            <p:ph type="body" idx="1"/>
          </p:nvPr>
        </p:nvSpPr>
        <p:spPr>
          <a:xfrm>
            <a:off x="8549640" y="2423160"/>
            <a:ext cx="3200400" cy="329184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90"/>
              <a:buNone/>
              <a:defRPr sz="1400">
                <a:solidFill>
                  <a:srgbClr val="9E3611"/>
                </a:solidFill>
              </a:defRPr>
            </a:lvl1pPr>
            <a:lvl2pPr marL="914400" lvl="1" indent="-228600" algn="l">
              <a:lnSpc>
                <a:spcPct val="90000"/>
              </a:lnSpc>
              <a:spcBef>
                <a:spcPts val="400"/>
              </a:spcBef>
              <a:spcAft>
                <a:spcPts val="0"/>
              </a:spcAft>
              <a:buSzPts val="1020"/>
              <a:buNone/>
              <a:defRPr sz="1200"/>
            </a:lvl2pPr>
            <a:lvl3pPr marL="1371600" lvl="2" indent="-228600" algn="l">
              <a:lnSpc>
                <a:spcPct val="90000"/>
              </a:lnSpc>
              <a:spcBef>
                <a:spcPts val="400"/>
              </a:spcBef>
              <a:spcAft>
                <a:spcPts val="0"/>
              </a:spcAft>
              <a:buSzPts val="850"/>
              <a:buNone/>
              <a:defRPr sz="1000"/>
            </a:lvl3pPr>
            <a:lvl4pPr marL="1828800" lvl="3" indent="-228600" algn="l">
              <a:lnSpc>
                <a:spcPct val="90000"/>
              </a:lnSpc>
              <a:spcBef>
                <a:spcPts val="400"/>
              </a:spcBef>
              <a:spcAft>
                <a:spcPts val="0"/>
              </a:spcAft>
              <a:buSzPts val="765"/>
              <a:buNone/>
              <a:defRPr sz="900"/>
            </a:lvl4pPr>
            <a:lvl5pPr marL="2286000" lvl="4" indent="-228600" algn="l">
              <a:lnSpc>
                <a:spcPct val="90000"/>
              </a:lnSpc>
              <a:spcBef>
                <a:spcPts val="400"/>
              </a:spcBef>
              <a:spcAft>
                <a:spcPts val="0"/>
              </a:spcAft>
              <a:buSzPts val="765"/>
              <a:buNone/>
              <a:defRPr sz="900"/>
            </a:lvl5pPr>
            <a:lvl6pPr marL="2743200" lvl="5" indent="-228600" algn="l">
              <a:lnSpc>
                <a:spcPct val="90000"/>
              </a:lnSpc>
              <a:spcBef>
                <a:spcPts val="400"/>
              </a:spcBef>
              <a:spcAft>
                <a:spcPts val="0"/>
              </a:spcAft>
              <a:buSzPts val="765"/>
              <a:buNone/>
              <a:defRPr sz="900"/>
            </a:lvl6pPr>
            <a:lvl7pPr marL="3200400" lvl="6" indent="-228600" algn="l">
              <a:lnSpc>
                <a:spcPct val="90000"/>
              </a:lnSpc>
              <a:spcBef>
                <a:spcPts val="400"/>
              </a:spcBef>
              <a:spcAft>
                <a:spcPts val="0"/>
              </a:spcAft>
              <a:buSzPts val="765"/>
              <a:buNone/>
              <a:defRPr sz="900"/>
            </a:lvl7pPr>
            <a:lvl8pPr marL="3657600" lvl="7" indent="-228600" algn="l">
              <a:lnSpc>
                <a:spcPct val="90000"/>
              </a:lnSpc>
              <a:spcBef>
                <a:spcPts val="400"/>
              </a:spcBef>
              <a:spcAft>
                <a:spcPts val="0"/>
              </a:spcAft>
              <a:buSzPts val="765"/>
              <a:buNone/>
              <a:defRPr sz="900"/>
            </a:lvl8pPr>
            <a:lvl9pPr marL="4114800" lvl="8" indent="-228600" algn="l">
              <a:lnSpc>
                <a:spcPct val="90000"/>
              </a:lnSpc>
              <a:spcBef>
                <a:spcPts val="400"/>
              </a:spcBef>
              <a:spcAft>
                <a:spcPts val="200"/>
              </a:spcAft>
              <a:buSzPts val="765"/>
              <a:buNone/>
              <a:defRPr sz="900"/>
            </a:lvl9pPr>
          </a:lstStyle>
          <a:p>
            <a:endParaRPr/>
          </a:p>
        </p:txBody>
      </p:sp>
      <p:sp>
        <p:nvSpPr>
          <p:cNvPr id="87" name="Google Shape;87;p10"/>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1" name="Google Shape;91;p1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SzPts val="5400"/>
              <a:buFont typeface="Rockwell"/>
              <a:buNone/>
              <a:defRPr sz="5400" b="0" i="0" u="none" strike="noStrike" cap="non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lvl1pPr marL="457200" marR="0" lvl="0" indent="-336550" algn="l" rtl="0">
              <a:lnSpc>
                <a:spcPct val="90000"/>
              </a:lnSpc>
              <a:spcBef>
                <a:spcPts val="1200"/>
              </a:spcBef>
              <a:spcAft>
                <a:spcPts val="0"/>
              </a:spcAft>
              <a:buClr>
                <a:srgbClr val="9E3611"/>
              </a:buClr>
              <a:buSzPts val="1700"/>
              <a:buFont typeface="Noto Sans Symbols"/>
              <a:buChar char="▪"/>
              <a:defRPr sz="2000" b="0" i="0" u="none" strike="noStrike" cap="none">
                <a:solidFill>
                  <a:schemeClr val="dk1"/>
                </a:solidFill>
                <a:latin typeface="Rockwell"/>
                <a:ea typeface="Rockwell"/>
                <a:cs typeface="Rockwell"/>
                <a:sym typeface="Rockwell"/>
              </a:defRPr>
            </a:lvl1pPr>
            <a:lvl2pPr marL="914400" marR="0" lvl="1" indent="-325755" algn="l" rtl="0">
              <a:lnSpc>
                <a:spcPct val="90000"/>
              </a:lnSpc>
              <a:spcBef>
                <a:spcPts val="400"/>
              </a:spcBef>
              <a:spcAft>
                <a:spcPts val="0"/>
              </a:spcAft>
              <a:buClr>
                <a:srgbClr val="9E3611"/>
              </a:buClr>
              <a:buSzPts val="1530"/>
              <a:buFont typeface="Noto Sans Symbols"/>
              <a:buChar char="▪"/>
              <a:defRPr sz="1800" b="0" i="0" u="none" strike="noStrike" cap="none">
                <a:solidFill>
                  <a:schemeClr val="dk1"/>
                </a:solidFill>
                <a:latin typeface="Rockwell"/>
                <a:ea typeface="Rockwell"/>
                <a:cs typeface="Rockwell"/>
                <a:sym typeface="Rockwell"/>
              </a:defRPr>
            </a:lvl2pPr>
            <a:lvl3pPr marL="1371600" marR="0" lvl="2"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3pPr>
            <a:lvl4pPr marL="1828800" marR="0" lvl="3"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4pPr>
            <a:lvl5pPr marL="2286000" marR="0" lvl="4"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5pPr>
            <a:lvl6pPr marL="2743200" marR="0" lvl="5"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6pPr>
            <a:lvl7pPr marL="3200400" marR="0" lvl="6" indent="-314960"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7pPr>
            <a:lvl8pPr marL="3657600" marR="0" lvl="7" indent="-314959" algn="l" rtl="0">
              <a:lnSpc>
                <a:spcPct val="90000"/>
              </a:lnSpc>
              <a:spcBef>
                <a:spcPts val="400"/>
              </a:spcBef>
              <a:spcAft>
                <a:spcPts val="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8pPr>
            <a:lvl9pPr marL="4114800" marR="0" lvl="8" indent="-314959" algn="l" rtl="0">
              <a:lnSpc>
                <a:spcPct val="90000"/>
              </a:lnSpc>
              <a:spcBef>
                <a:spcPts val="400"/>
              </a:spcBef>
              <a:spcAft>
                <a:spcPts val="200"/>
              </a:spcAft>
              <a:buClr>
                <a:srgbClr val="9E3611"/>
              </a:buClr>
              <a:buSzPts val="1360"/>
              <a:buFont typeface="Noto Sans Symbols"/>
              <a:buChar char="▪"/>
              <a:defRPr sz="1600" b="0" i="0" u="none" strike="noStrike" cap="none">
                <a:solidFill>
                  <a:schemeClr val="dk1"/>
                </a:solidFill>
                <a:latin typeface="Rockwell"/>
                <a:ea typeface="Rockwell"/>
                <a:cs typeface="Rockwell"/>
                <a:sym typeface="Rockwell"/>
              </a:defRPr>
            </a:lvl9pPr>
          </a:lstStyle>
          <a:p>
            <a:endParaRPr/>
          </a:p>
        </p:txBody>
      </p:sp>
      <p:sp>
        <p:nvSpPr>
          <p:cNvPr id="12" name="Google Shape;12;p1"/>
          <p:cNvSpPr txBox="1">
            <a:spLocks noGrp="1"/>
          </p:cNvSpPr>
          <p:nvPr>
            <p:ph type="dt" idx="10"/>
          </p:nvPr>
        </p:nvSpPr>
        <p:spPr>
          <a:xfrm>
            <a:off x="7964424" y="6272784"/>
            <a:ext cx="3273552"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sp>
        <p:nvSpPr>
          <p:cNvPr id="13" name="Google Shape;13;p1"/>
          <p:cNvSpPr txBox="1">
            <a:spLocks noGrp="1"/>
          </p:cNvSpPr>
          <p:nvPr>
            <p:ph type="ftr" idx="11"/>
          </p:nvPr>
        </p:nvSpPr>
        <p:spPr>
          <a:xfrm>
            <a:off x="1088136" y="6272784"/>
            <a:ext cx="6327648"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100" b="0" i="0" u="none" strike="noStrike" cap="none">
                <a:solidFill>
                  <a:schemeClr val="dk2"/>
                </a:solidFill>
                <a:latin typeface="Rockwell"/>
                <a:ea typeface="Rockwell"/>
                <a:cs typeface="Rockwell"/>
                <a:sym typeface="Rockwell"/>
              </a:defRPr>
            </a:lvl1pPr>
            <a:lvl2pPr marR="0" lvl="1"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2pPr>
            <a:lvl3pPr marR="0" lvl="2"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3pPr>
            <a:lvl4pPr marR="0" lvl="3"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4pPr>
            <a:lvl5pPr marR="0" lvl="4"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5pPr>
            <a:lvl6pPr marR="0" lvl="5"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6pPr>
            <a:lvl7pPr marR="0" lvl="6"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7pPr>
            <a:lvl8pPr marR="0" lvl="7"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8pPr>
            <a:lvl9pPr marR="0" lvl="8" algn="l" rtl="0">
              <a:spcBef>
                <a:spcPts val="0"/>
              </a:spcBef>
              <a:spcAft>
                <a:spcPts val="0"/>
              </a:spcAft>
              <a:buSzPts val="1400"/>
              <a:buNone/>
              <a:defRPr sz="1800" b="0" i="0" u="none" strike="noStrike" cap="none">
                <a:solidFill>
                  <a:schemeClr val="dk1"/>
                </a:solidFill>
                <a:latin typeface="Rockwell"/>
                <a:ea typeface="Rockwell"/>
                <a:cs typeface="Rockwell"/>
                <a:sym typeface="Rockwell"/>
              </a:defRPr>
            </a:lvl9pPr>
          </a:lstStyle>
          <a:p>
            <a:endParaRPr/>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3">
                <a:alphaModFix/>
              </a:blip>
              <a:tile tx="5080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 name="Google Shape;17;p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400" b="1" i="0" u="none" strike="noStrike" cap="none">
                <a:solidFill>
                  <a:srgbClr val="FFFFFF"/>
                </a:solidFill>
                <a:latin typeface="Rockwell"/>
                <a:ea typeface="Rockwell"/>
                <a:cs typeface="Rockwell"/>
                <a:sym typeface="Rockwell"/>
              </a:defRPr>
            </a:lvl1pPr>
            <a:lvl2pPr marL="0" marR="0" lvl="1" indent="0" algn="ctr" rtl="0">
              <a:spcBef>
                <a:spcPts val="0"/>
              </a:spcBef>
              <a:buNone/>
              <a:defRPr sz="1400" b="1" i="0" u="none" strike="noStrike" cap="none">
                <a:solidFill>
                  <a:srgbClr val="FFFFFF"/>
                </a:solidFill>
                <a:latin typeface="Rockwell"/>
                <a:ea typeface="Rockwell"/>
                <a:cs typeface="Rockwell"/>
                <a:sym typeface="Rockwell"/>
              </a:defRPr>
            </a:lvl2pPr>
            <a:lvl3pPr marL="0" marR="0" lvl="2" indent="0" algn="ctr" rtl="0">
              <a:spcBef>
                <a:spcPts val="0"/>
              </a:spcBef>
              <a:buNone/>
              <a:defRPr sz="1400" b="1" i="0" u="none" strike="noStrike" cap="none">
                <a:solidFill>
                  <a:srgbClr val="FFFFFF"/>
                </a:solidFill>
                <a:latin typeface="Rockwell"/>
                <a:ea typeface="Rockwell"/>
                <a:cs typeface="Rockwell"/>
                <a:sym typeface="Rockwell"/>
              </a:defRPr>
            </a:lvl3pPr>
            <a:lvl4pPr marL="0" marR="0" lvl="3" indent="0" algn="ctr" rtl="0">
              <a:spcBef>
                <a:spcPts val="0"/>
              </a:spcBef>
              <a:buNone/>
              <a:defRPr sz="1400" b="1" i="0" u="none" strike="noStrike" cap="none">
                <a:solidFill>
                  <a:srgbClr val="FFFFFF"/>
                </a:solidFill>
                <a:latin typeface="Rockwell"/>
                <a:ea typeface="Rockwell"/>
                <a:cs typeface="Rockwell"/>
                <a:sym typeface="Rockwell"/>
              </a:defRPr>
            </a:lvl4pPr>
            <a:lvl5pPr marL="0" marR="0" lvl="4" indent="0" algn="ctr" rtl="0">
              <a:spcBef>
                <a:spcPts val="0"/>
              </a:spcBef>
              <a:buNone/>
              <a:defRPr sz="1400" b="1" i="0" u="none" strike="noStrike" cap="none">
                <a:solidFill>
                  <a:srgbClr val="FFFFFF"/>
                </a:solidFill>
                <a:latin typeface="Rockwell"/>
                <a:ea typeface="Rockwell"/>
                <a:cs typeface="Rockwell"/>
                <a:sym typeface="Rockwell"/>
              </a:defRPr>
            </a:lvl5pPr>
            <a:lvl6pPr marL="0" marR="0" lvl="5" indent="0" algn="ctr" rtl="0">
              <a:spcBef>
                <a:spcPts val="0"/>
              </a:spcBef>
              <a:buNone/>
              <a:defRPr sz="1400" b="1" i="0" u="none" strike="noStrike" cap="none">
                <a:solidFill>
                  <a:srgbClr val="FFFFFF"/>
                </a:solidFill>
                <a:latin typeface="Rockwell"/>
                <a:ea typeface="Rockwell"/>
                <a:cs typeface="Rockwell"/>
                <a:sym typeface="Rockwell"/>
              </a:defRPr>
            </a:lvl6pPr>
            <a:lvl7pPr marL="0" marR="0" lvl="6" indent="0" algn="ctr" rtl="0">
              <a:spcBef>
                <a:spcPts val="0"/>
              </a:spcBef>
              <a:buNone/>
              <a:defRPr sz="1400" b="1" i="0" u="none" strike="noStrike" cap="none">
                <a:solidFill>
                  <a:srgbClr val="FFFFFF"/>
                </a:solidFill>
                <a:latin typeface="Rockwell"/>
                <a:ea typeface="Rockwell"/>
                <a:cs typeface="Rockwell"/>
                <a:sym typeface="Rockwell"/>
              </a:defRPr>
            </a:lvl7pPr>
            <a:lvl8pPr marL="0" marR="0" lvl="7" indent="0" algn="ctr" rtl="0">
              <a:spcBef>
                <a:spcPts val="0"/>
              </a:spcBef>
              <a:buNone/>
              <a:defRPr sz="1400" b="1" i="0" u="none" strike="noStrike" cap="none">
                <a:solidFill>
                  <a:srgbClr val="FFFFFF"/>
                </a:solidFill>
                <a:latin typeface="Rockwell"/>
                <a:ea typeface="Rockwell"/>
                <a:cs typeface="Rockwell"/>
                <a:sym typeface="Rockwell"/>
              </a:defRPr>
            </a:lvl8pPr>
            <a:lvl9pPr marL="0" marR="0" lvl="8" indent="0" algn="ctr" rtl="0">
              <a:spcBef>
                <a:spcPts val="0"/>
              </a:spcBef>
              <a:buNone/>
              <a:defRPr sz="1400" b="1" i="0" u="none" strike="noStrike" cap="none">
                <a:solidFill>
                  <a:srgbClr val="FFFFFF"/>
                </a:solidFill>
                <a:latin typeface="Rockwell"/>
                <a:ea typeface="Rockwell"/>
                <a:cs typeface="Rockwell"/>
                <a:sym typeface="Rockwell"/>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7.jp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3"/>
          <p:cNvSpPr txBox="1">
            <a:spLocks noGrp="1"/>
          </p:cNvSpPr>
          <p:nvPr>
            <p:ph type="ctrTitle"/>
          </p:nvPr>
        </p:nvSpPr>
        <p:spPr>
          <a:xfrm>
            <a:off x="1051560" y="1432223"/>
            <a:ext cx="9966960" cy="3035808"/>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SzPts val="9600"/>
              <a:buFont typeface="Rockwell"/>
              <a:buNone/>
            </a:pPr>
            <a:r>
              <a:rPr lang="en-US"/>
              <a:t>OPERATING SYSTEMS</a:t>
            </a:r>
            <a:endParaRPr/>
          </a:p>
        </p:txBody>
      </p:sp>
      <p:sp>
        <p:nvSpPr>
          <p:cNvPr id="109" name="Google Shape;109;p13"/>
          <p:cNvSpPr txBox="1">
            <a:spLocks noGrp="1"/>
          </p:cNvSpPr>
          <p:nvPr>
            <p:ph type="subTitle" idx="1"/>
          </p:nvPr>
        </p:nvSpPr>
        <p:spPr>
          <a:xfrm>
            <a:off x="1904735" y="4468031"/>
            <a:ext cx="7891272" cy="106984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380"/>
              <a:buNone/>
            </a:pPr>
            <a:r>
              <a:rPr lang="en-US" sz="2800" b="1"/>
              <a:t>Razi Uddin</a:t>
            </a:r>
            <a:endParaRPr/>
          </a:p>
          <a:p>
            <a:pPr marL="0" lvl="0" indent="0" algn="ctr" rtl="0">
              <a:lnSpc>
                <a:spcPct val="90000"/>
              </a:lnSpc>
              <a:spcBef>
                <a:spcPts val="1200"/>
              </a:spcBef>
              <a:spcAft>
                <a:spcPts val="0"/>
              </a:spcAft>
              <a:buSzPts val="2380"/>
              <a:buNone/>
            </a:pPr>
            <a:r>
              <a:rPr lang="en-US" sz="2800" b="1"/>
              <a:t>Lecture # 24</a:t>
            </a:r>
            <a:endParaRPr/>
          </a:p>
        </p:txBody>
      </p:sp>
      <p:sp>
        <p:nvSpPr>
          <p:cNvPr id="110" name="Google Shape;110;p13"/>
          <p:cNvSpPr txBox="1">
            <a:spLocks noGrp="1"/>
          </p:cNvSpPr>
          <p:nvPr>
            <p:ph type="sldNum" idx="12"/>
          </p:nvPr>
        </p:nvSpPr>
        <p:spPr>
          <a:xfrm>
            <a:off x="9592733" y="4289334"/>
            <a:ext cx="1193868" cy="64008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18"/>
        <p:cNvGrpSpPr/>
        <p:nvPr/>
      </p:nvGrpSpPr>
      <p:grpSpPr>
        <a:xfrm>
          <a:off x="0" y="0"/>
          <a:ext cx="0" cy="0"/>
          <a:chOff x="0" y="0"/>
          <a:chExt cx="0" cy="0"/>
        </a:xfrm>
      </p:grpSpPr>
      <p:sp>
        <p:nvSpPr>
          <p:cNvPr id="219" name="Google Shape;219;p2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20" name="Google Shape;220;p2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24" name="Google Shape;224;p2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25" name="Google Shape;225;p2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10</a:t>
            </a:fld>
            <a:endParaRPr/>
          </a:p>
        </p:txBody>
      </p:sp>
      <p:sp>
        <p:nvSpPr>
          <p:cNvPr id="226" name="Google Shape;226;p2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227" name="Google Shape;227;p2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page table contains the base address (frame number) of each page in physical memory. </a:t>
            </a:r>
            <a:endParaRPr/>
          </a:p>
          <a:p>
            <a:pPr marL="182880" lvl="0" indent="-182880" algn="just" rtl="0">
              <a:lnSpc>
                <a:spcPct val="90000"/>
              </a:lnSpc>
              <a:spcBef>
                <a:spcPts val="1200"/>
              </a:spcBef>
              <a:spcAft>
                <a:spcPts val="0"/>
              </a:spcAft>
              <a:buSzPts val="1700"/>
              <a:buChar char="▪"/>
            </a:pPr>
            <a:r>
              <a:rPr lang="en-US"/>
              <a:t>The frame number is combined with the page offset to obtain the physical memory address of the memory location that contains the object addressed by the corresponding logical address. </a:t>
            </a:r>
            <a:endParaRPr/>
          </a:p>
          <a:p>
            <a:pPr marL="182880" lvl="0" indent="-182880" algn="just" rtl="0">
              <a:lnSpc>
                <a:spcPct val="90000"/>
              </a:lnSpc>
              <a:spcBef>
                <a:spcPts val="1200"/>
              </a:spcBef>
              <a:spcAft>
                <a:spcPts val="0"/>
              </a:spcAft>
              <a:buSzPts val="1700"/>
              <a:buChar char="▪"/>
            </a:pPr>
            <a:r>
              <a:rPr lang="en-US"/>
              <a:t>Here p is used to index the process page table; page table entry contains the frame number, f, where page p is loaded. </a:t>
            </a:r>
            <a:endParaRPr/>
          </a:p>
          <a:p>
            <a:pPr marL="182880" lvl="0" indent="-182880" algn="just" rtl="0">
              <a:lnSpc>
                <a:spcPct val="90000"/>
              </a:lnSpc>
              <a:spcBef>
                <a:spcPts val="1200"/>
              </a:spcBef>
              <a:spcAft>
                <a:spcPts val="0"/>
              </a:spcAft>
              <a:buSzPts val="1700"/>
              <a:buChar char="▪"/>
            </a:pPr>
            <a:r>
              <a:rPr lang="en-US"/>
              <a:t>The physical address of the location referenced by (p,d) is computed by appending d at the end of f, as shown below: </a:t>
            </a:r>
            <a:endParaRPr/>
          </a:p>
          <a:p>
            <a:pPr marL="182880" lvl="0" indent="-74929" algn="just" rtl="0">
              <a:lnSpc>
                <a:spcPct val="90000"/>
              </a:lnSpc>
              <a:spcBef>
                <a:spcPts val="1200"/>
              </a:spcBef>
              <a:spcAft>
                <a:spcPts val="0"/>
              </a:spcAft>
              <a:buSzPts val="1700"/>
              <a:buNone/>
            </a:pPr>
            <a:endParaRPr/>
          </a:p>
        </p:txBody>
      </p:sp>
      <p:graphicFrame>
        <p:nvGraphicFramePr>
          <p:cNvPr id="228" name="Google Shape;228;p22"/>
          <p:cNvGraphicFramePr/>
          <p:nvPr/>
        </p:nvGraphicFramePr>
        <p:xfrm>
          <a:off x="4147624" y="5615223"/>
          <a:ext cx="3896750" cy="457210"/>
        </p:xfrm>
        <a:graphic>
          <a:graphicData uri="http://schemas.openxmlformats.org/drawingml/2006/table">
            <a:tbl>
              <a:tblPr firstRow="1" bandRow="1">
                <a:noFill/>
                <a:tableStyleId>{D9BD98D2-D73C-4E5A-AE44-51014F587697}</a:tableStyleId>
              </a:tblPr>
              <a:tblGrid>
                <a:gridCol w="1948375">
                  <a:extLst>
                    <a:ext uri="{9D8B030D-6E8A-4147-A177-3AD203B41FA5}">
                      <a16:colId xmlns:a16="http://schemas.microsoft.com/office/drawing/2014/main" val="20000"/>
                    </a:ext>
                  </a:extLst>
                </a:gridCol>
                <a:gridCol w="1948375">
                  <a:extLst>
                    <a:ext uri="{9D8B030D-6E8A-4147-A177-3AD203B41FA5}">
                      <a16:colId xmlns:a16="http://schemas.microsoft.com/office/drawing/2014/main" val="20001"/>
                    </a:ext>
                  </a:extLst>
                </a:gridCol>
              </a:tblGrid>
              <a:tr h="370850">
                <a:tc>
                  <a:txBody>
                    <a:bodyPr/>
                    <a:lstStyle/>
                    <a:p>
                      <a:pPr marL="0" marR="0" lvl="0" indent="0" algn="ctr" rtl="0">
                        <a:spcBef>
                          <a:spcPts val="0"/>
                        </a:spcBef>
                        <a:spcAft>
                          <a:spcPts val="0"/>
                        </a:spcAft>
                        <a:buNone/>
                      </a:pPr>
                      <a:r>
                        <a:rPr lang="en-US" sz="2400" u="none" strike="noStrike" cap="none"/>
                        <a:t>f</a:t>
                      </a:r>
                      <a:endParaRPr/>
                    </a:p>
                  </a:txBody>
                  <a:tcPr marL="91450" marR="91450" marT="45725" marB="45725"/>
                </a:tc>
                <a:tc>
                  <a:txBody>
                    <a:bodyPr/>
                    <a:lstStyle/>
                    <a:p>
                      <a:pPr marL="0" marR="0" lvl="0" indent="0" algn="ctr" rtl="0">
                        <a:spcBef>
                          <a:spcPts val="0"/>
                        </a:spcBef>
                        <a:spcAft>
                          <a:spcPts val="0"/>
                        </a:spcAft>
                        <a:buNone/>
                      </a:pPr>
                      <a:r>
                        <a:rPr lang="en-US" sz="2400" u="none" strike="noStrike" cap="none"/>
                        <a:t>d</a:t>
                      </a:r>
                      <a:endParaRPr/>
                    </a:p>
                  </a:txBody>
                  <a:tcPr marL="91450" marR="91450" marT="45725" marB="45725"/>
                </a:tc>
                <a:extLst>
                  <a:ext uri="{0D108BD9-81ED-4DB2-BD59-A6C34878D82A}">
                    <a16:rowId xmlns:a16="http://schemas.microsoft.com/office/drawing/2014/main" val="10000"/>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32"/>
        <p:cNvGrpSpPr/>
        <p:nvPr/>
      </p:nvGrpSpPr>
      <p:grpSpPr>
        <a:xfrm>
          <a:off x="0" y="0"/>
          <a:ext cx="0" cy="0"/>
          <a:chOff x="0" y="0"/>
          <a:chExt cx="0" cy="0"/>
        </a:xfrm>
      </p:grpSpPr>
      <p:sp>
        <p:nvSpPr>
          <p:cNvPr id="233" name="Google Shape;233;p23"/>
          <p:cNvSpPr/>
          <p:nvPr/>
        </p:nvSpPr>
        <p:spPr>
          <a:xfrm>
            <a:off x="7836310" y="0"/>
            <a:ext cx="4355689" cy="6857999"/>
          </a:xfrm>
          <a:prstGeom prst="rect">
            <a:avLst/>
          </a:prstGeom>
          <a:blipFill rotWithShape="1">
            <a:blip r:embed="rId3">
              <a:alphaModFix amt="60000"/>
            </a:blip>
            <a:tile tx="0" ty="-704850" sx="92000" sy="89000" flip="xy" algn="ctr"/>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34" name="Google Shape;234;p23"/>
          <p:cNvSpPr txBox="1">
            <a:spLocks noGrp="1"/>
          </p:cNvSpPr>
          <p:nvPr>
            <p:ph type="title"/>
          </p:nvPr>
        </p:nvSpPr>
        <p:spPr>
          <a:xfrm>
            <a:off x="9830191" y="2624327"/>
            <a:ext cx="2121017" cy="160934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4800"/>
              <a:buFont typeface="Rockwell"/>
              <a:buNone/>
            </a:pPr>
            <a:r>
              <a:rPr lang="en-US" sz="4800"/>
              <a:t>PAGING</a:t>
            </a:r>
            <a:r>
              <a:rPr lang="en-US" sz="3200"/>
              <a:t> </a:t>
            </a:r>
            <a:endParaRPr sz="3200" b="1"/>
          </a:p>
        </p:txBody>
      </p:sp>
      <p:pic>
        <p:nvPicPr>
          <p:cNvPr id="235" name="Google Shape;235;p23" descr="Diagram&#10;&#10;Description automatically generated"/>
          <p:cNvPicPr preferRelativeResize="0"/>
          <p:nvPr/>
        </p:nvPicPr>
        <p:blipFill rotWithShape="1">
          <a:blip r:embed="rId4">
            <a:alphaModFix/>
          </a:blip>
          <a:srcRect/>
          <a:stretch/>
        </p:blipFill>
        <p:spPr>
          <a:xfrm>
            <a:off x="0" y="0"/>
            <a:ext cx="9268516" cy="6857999"/>
          </a:xfrm>
          <a:prstGeom prst="rect">
            <a:avLst/>
          </a:prstGeom>
          <a:noFill/>
          <a:ln>
            <a:noFill/>
          </a:ln>
        </p:spPr>
      </p:pic>
      <p:grpSp>
        <p:nvGrpSpPr>
          <p:cNvPr id="236" name="Google Shape;236;p23"/>
          <p:cNvGrpSpPr/>
          <p:nvPr/>
        </p:nvGrpSpPr>
        <p:grpSpPr>
          <a:xfrm>
            <a:off x="11401725" y="6229681"/>
            <a:ext cx="457200" cy="457200"/>
            <a:chOff x="11361456" y="6195813"/>
            <a:chExt cx="548640" cy="548640"/>
          </a:xfrm>
        </p:grpSpPr>
        <p:sp>
          <p:nvSpPr>
            <p:cNvPr id="237" name="Google Shape;237;p23"/>
            <p:cNvSpPr/>
            <p:nvPr/>
          </p:nvSpPr>
          <p:spPr>
            <a:xfrm>
              <a:off x="11361456" y="6195813"/>
              <a:ext cx="548640" cy="548640"/>
            </a:xfrm>
            <a:prstGeom prst="ellipse">
              <a:avLst/>
            </a:prstGeom>
            <a:blipFill rotWithShape="1">
              <a:blip r:embed="rId5">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38" name="Google Shape;238;p23"/>
            <p:cNvSpPr/>
            <p:nvPr/>
          </p:nvSpPr>
          <p:spPr>
            <a:xfrm>
              <a:off x="11396488" y="6230844"/>
              <a:ext cx="478576" cy="478578"/>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grpSp>
      <p:sp>
        <p:nvSpPr>
          <p:cNvPr id="239" name="Google Shape;239;p2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4"/>
          <p:cNvSpPr txBox="1">
            <a:spLocks noGrp="1"/>
          </p:cNvSpPr>
          <p:nvPr>
            <p:ph type="body" idx="1"/>
          </p:nvPr>
        </p:nvSpPr>
        <p:spPr>
          <a:xfrm>
            <a:off x="1069848" y="858129"/>
            <a:ext cx="10058400" cy="5314071"/>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Font typeface="Noto Sans Symbols"/>
              <a:buChar char="❑"/>
            </a:pPr>
            <a:r>
              <a:rPr lang="en-US" b="1" dirty="0">
                <a:solidFill>
                  <a:srgbClr val="C00000"/>
                </a:solidFill>
              </a:rPr>
              <a:t>Example:</a:t>
            </a:r>
            <a:r>
              <a:rPr lang="en-US" dirty="0"/>
              <a:t> Assume a logical address space of 16 pages of 1024 words, each mapped into a physical memory of 32 frames.</a:t>
            </a:r>
            <a:endParaRPr dirty="0"/>
          </a:p>
          <a:p>
            <a:pPr marL="182880" lvl="0" indent="-74929" algn="just" rtl="0">
              <a:lnSpc>
                <a:spcPct val="90000"/>
              </a:lnSpc>
              <a:spcBef>
                <a:spcPts val="1200"/>
              </a:spcBef>
              <a:spcAft>
                <a:spcPts val="0"/>
              </a:spcAft>
              <a:buSzPts val="1700"/>
              <a:buNone/>
            </a:pPr>
            <a:endParaRPr dirty="0"/>
          </a:p>
          <a:p>
            <a:pPr marL="182880" lvl="0" indent="-182880" algn="just" rtl="0">
              <a:lnSpc>
                <a:spcPct val="90000"/>
              </a:lnSpc>
              <a:spcBef>
                <a:spcPts val="1200"/>
              </a:spcBef>
              <a:spcAft>
                <a:spcPts val="0"/>
              </a:spcAft>
              <a:buSzPts val="1700"/>
              <a:buChar char="▪"/>
            </a:pPr>
            <a:r>
              <a:rPr lang="en-US" dirty="0"/>
              <a:t>No. of bits needed for p =ceiling[ log16] 2^4=4bits </a:t>
            </a:r>
            <a:endParaRPr dirty="0"/>
          </a:p>
          <a:p>
            <a:pPr marL="182880" lvl="0" indent="-182880" algn="just" rtl="0">
              <a:lnSpc>
                <a:spcPct val="90000"/>
              </a:lnSpc>
              <a:spcBef>
                <a:spcPts val="1200"/>
              </a:spcBef>
              <a:spcAft>
                <a:spcPts val="0"/>
              </a:spcAft>
              <a:buSzPts val="1700"/>
              <a:buChar char="▪"/>
            </a:pPr>
            <a:r>
              <a:rPr lang="en-US" dirty="0"/>
              <a:t>No. of bits needed for f = ceiling[ log32] 2^5=5bits</a:t>
            </a:r>
            <a:endParaRPr dirty="0"/>
          </a:p>
          <a:p>
            <a:pPr marL="182880" lvl="0" indent="-182880" algn="just" rtl="0">
              <a:lnSpc>
                <a:spcPct val="90000"/>
              </a:lnSpc>
              <a:spcBef>
                <a:spcPts val="1200"/>
              </a:spcBef>
              <a:spcAft>
                <a:spcPts val="0"/>
              </a:spcAft>
              <a:buSzPts val="1700"/>
              <a:buChar char="▪"/>
            </a:pPr>
            <a:r>
              <a:rPr lang="en-US" dirty="0"/>
              <a:t>No. of bits needed for d = 2048bytes =2^11</a:t>
            </a:r>
            <a:endParaRPr dirty="0"/>
          </a:p>
          <a:p>
            <a:pPr marL="182880" lvl="0" indent="-182880" algn="just" rtl="0">
              <a:lnSpc>
                <a:spcPct val="90000"/>
              </a:lnSpc>
              <a:spcBef>
                <a:spcPts val="1200"/>
              </a:spcBef>
              <a:spcAft>
                <a:spcPts val="0"/>
              </a:spcAft>
              <a:buSzPts val="1700"/>
              <a:buChar char="▪"/>
            </a:pPr>
            <a:r>
              <a:rPr lang="en-US" dirty="0"/>
              <a:t>Logical address size = |p|+|d|=4+11=15bits</a:t>
            </a:r>
            <a:endParaRPr dirty="0"/>
          </a:p>
          <a:p>
            <a:pPr marL="182880" lvl="0" indent="-182880" algn="just" rtl="0">
              <a:lnSpc>
                <a:spcPct val="90000"/>
              </a:lnSpc>
              <a:spcBef>
                <a:spcPts val="1200"/>
              </a:spcBef>
              <a:spcAft>
                <a:spcPts val="0"/>
              </a:spcAft>
              <a:buSzPts val="1700"/>
              <a:buChar char="▪"/>
            </a:pPr>
            <a:r>
              <a:rPr lang="en-US" dirty="0"/>
              <a:t>Physical address size =|f|+|d|=5+11=16bits</a:t>
            </a:r>
            <a:endParaRPr dirty="0"/>
          </a:p>
          <a:p>
            <a:pPr marL="182880" lvl="0" indent="-182880" algn="just" rtl="0">
              <a:lnSpc>
                <a:spcPct val="90000"/>
              </a:lnSpc>
              <a:spcBef>
                <a:spcPts val="1200"/>
              </a:spcBef>
              <a:spcAft>
                <a:spcPts val="0"/>
              </a:spcAft>
              <a:buSzPts val="1700"/>
              <a:buFont typeface="Noto Sans Symbols"/>
              <a:buChar char="❑"/>
            </a:pPr>
            <a:r>
              <a:rPr lang="en-US" b="1" dirty="0">
                <a:solidFill>
                  <a:srgbClr val="C00000"/>
                </a:solidFill>
              </a:rPr>
              <a:t>Page Table Size</a:t>
            </a:r>
            <a:r>
              <a:rPr lang="en-US" dirty="0"/>
              <a:t>—Page table size = NP * PTES, (assuming a byte size page table entry)</a:t>
            </a:r>
            <a:endParaRPr dirty="0"/>
          </a:p>
          <a:p>
            <a:pPr marL="182880" lvl="0" indent="-182880" algn="just" rtl="0">
              <a:lnSpc>
                <a:spcPct val="90000"/>
              </a:lnSpc>
              <a:spcBef>
                <a:spcPts val="1200"/>
              </a:spcBef>
              <a:spcAft>
                <a:spcPts val="0"/>
              </a:spcAft>
              <a:buSzPts val="1700"/>
              <a:buChar char="▪"/>
            </a:pPr>
            <a:r>
              <a:rPr lang="en-US" dirty="0"/>
              <a:t>where NP is the number of pages in the process address space and PTES is the page table entry size (equal to |f|)</a:t>
            </a:r>
            <a:endParaRPr dirty="0"/>
          </a:p>
          <a:p>
            <a:pPr marL="182880" lvl="0" indent="-74929" algn="just" rtl="0">
              <a:lnSpc>
                <a:spcPct val="90000"/>
              </a:lnSpc>
              <a:spcBef>
                <a:spcPts val="1200"/>
              </a:spcBef>
              <a:spcAft>
                <a:spcPts val="0"/>
              </a:spcAft>
              <a:buSzPts val="1700"/>
              <a:buNone/>
            </a:pPr>
            <a:endParaRPr dirty="0"/>
          </a:p>
        </p:txBody>
      </p:sp>
      <p:sp>
        <p:nvSpPr>
          <p:cNvPr id="245" name="Google Shape;245;p2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5"/>
          <p:cNvSpPr txBox="1">
            <a:spLocks noGrp="1"/>
          </p:cNvSpPr>
          <p:nvPr>
            <p:ph type="body" idx="1"/>
          </p:nvPr>
        </p:nvSpPr>
        <p:spPr>
          <a:xfrm>
            <a:off x="1069848" y="858129"/>
            <a:ext cx="10058400" cy="5314071"/>
          </a:xfrm>
          <a:prstGeom prst="rect">
            <a:avLst/>
          </a:prstGeom>
          <a:noFill/>
          <a:ln>
            <a:noFill/>
          </a:ln>
        </p:spPr>
        <p:txBody>
          <a:bodyPr spcFirstLastPara="1" wrap="square" lIns="91425" tIns="45700" rIns="91425" bIns="45700" anchor="t" anchorCtr="0">
            <a:normAutofit/>
          </a:bodyPr>
          <a:lstStyle/>
          <a:p>
            <a:pPr marL="182880" lvl="0" indent="-194310" algn="just" rtl="0">
              <a:lnSpc>
                <a:spcPct val="90000"/>
              </a:lnSpc>
              <a:spcBef>
                <a:spcPts val="0"/>
              </a:spcBef>
              <a:spcAft>
                <a:spcPts val="0"/>
              </a:spcAft>
              <a:buSzPts val="3060"/>
              <a:buChar char="▪"/>
            </a:pPr>
            <a:r>
              <a:rPr lang="en-US" sz="3600" dirty="0">
                <a:solidFill>
                  <a:srgbClr val="FF0000"/>
                </a:solidFill>
              </a:rPr>
              <a:t>16-bit logical address</a:t>
            </a:r>
            <a:r>
              <a:rPr lang="en-US" sz="3600" dirty="0">
                <a:solidFill>
                  <a:srgbClr val="92D050"/>
                </a:solidFill>
              </a:rPr>
              <a:t> </a:t>
            </a:r>
            <a:endParaRPr dirty="0">
              <a:solidFill>
                <a:srgbClr val="92D050"/>
              </a:solidFill>
            </a:endParaRPr>
          </a:p>
          <a:p>
            <a:pPr marL="182880" lvl="0" indent="-194310" algn="just" rtl="0">
              <a:lnSpc>
                <a:spcPct val="90000"/>
              </a:lnSpc>
              <a:spcBef>
                <a:spcPts val="1200"/>
              </a:spcBef>
              <a:spcAft>
                <a:spcPts val="0"/>
              </a:spcAft>
              <a:buSzPts val="3060"/>
              <a:buChar char="▪"/>
            </a:pPr>
            <a:r>
              <a:rPr lang="en-US" sz="3600" dirty="0"/>
              <a:t>2^16</a:t>
            </a:r>
            <a:endParaRPr dirty="0"/>
          </a:p>
          <a:p>
            <a:pPr marL="182880" lvl="0" indent="-194310" algn="just" rtl="0">
              <a:lnSpc>
                <a:spcPct val="90000"/>
              </a:lnSpc>
              <a:spcBef>
                <a:spcPts val="1200"/>
              </a:spcBef>
              <a:spcAft>
                <a:spcPts val="0"/>
              </a:spcAft>
              <a:buSzPts val="3060"/>
              <a:buChar char="▪"/>
            </a:pPr>
            <a:r>
              <a:rPr lang="en-US" sz="3600" dirty="0">
                <a:solidFill>
                  <a:srgbClr val="FF0000"/>
                </a:solidFill>
              </a:rPr>
              <a:t>8K page size</a:t>
            </a:r>
            <a:r>
              <a:rPr lang="en-US" sz="3600" dirty="0"/>
              <a:t> </a:t>
            </a:r>
            <a:endParaRPr dirty="0"/>
          </a:p>
          <a:p>
            <a:pPr marL="182880" lvl="0" indent="-194310" algn="just" rtl="0">
              <a:lnSpc>
                <a:spcPct val="90000"/>
              </a:lnSpc>
              <a:spcBef>
                <a:spcPts val="1200"/>
              </a:spcBef>
              <a:spcAft>
                <a:spcPts val="0"/>
              </a:spcAft>
              <a:buSzPts val="3060"/>
              <a:buChar char="▪"/>
            </a:pPr>
            <a:r>
              <a:rPr lang="en-US" sz="3600" dirty="0"/>
              <a:t>Maximum pages in a process address space =</a:t>
            </a:r>
            <a:endParaRPr dirty="0"/>
          </a:p>
          <a:p>
            <a:pPr marL="182880" lvl="0" indent="-194310" algn="just" rtl="0">
              <a:lnSpc>
                <a:spcPct val="90000"/>
              </a:lnSpc>
              <a:spcBef>
                <a:spcPts val="1200"/>
              </a:spcBef>
              <a:spcAft>
                <a:spcPts val="0"/>
              </a:spcAft>
              <a:buSzPts val="3060"/>
              <a:buChar char="▪"/>
            </a:pPr>
            <a:r>
              <a:rPr lang="en-US" sz="3600" dirty="0"/>
              <a:t>2^16/8K=8pages </a:t>
            </a:r>
            <a:endParaRPr dirty="0"/>
          </a:p>
          <a:p>
            <a:pPr marL="182880" lvl="0" indent="-194310" algn="just" rtl="0">
              <a:lnSpc>
                <a:spcPct val="90000"/>
              </a:lnSpc>
              <a:spcBef>
                <a:spcPts val="1200"/>
              </a:spcBef>
              <a:spcAft>
                <a:spcPts val="0"/>
              </a:spcAft>
              <a:buSzPts val="3060"/>
              <a:buChar char="▪"/>
            </a:pPr>
            <a:r>
              <a:rPr lang="en-US" sz="3600" dirty="0"/>
              <a:t>|d| = log2 8K =13bits</a:t>
            </a:r>
            <a:endParaRPr dirty="0"/>
          </a:p>
          <a:p>
            <a:pPr marL="182880" lvl="0" indent="-194310" algn="just" rtl="0">
              <a:lnSpc>
                <a:spcPct val="90000"/>
              </a:lnSpc>
              <a:spcBef>
                <a:spcPts val="1200"/>
              </a:spcBef>
              <a:spcAft>
                <a:spcPts val="0"/>
              </a:spcAft>
              <a:buSzPts val="3060"/>
              <a:buChar char="▪"/>
            </a:pPr>
            <a:r>
              <a:rPr lang="en-US" sz="3600" dirty="0"/>
              <a:t>|p| = 16-13=3bits </a:t>
            </a:r>
            <a:endParaRPr dirty="0"/>
          </a:p>
        </p:txBody>
      </p:sp>
      <p:sp>
        <p:nvSpPr>
          <p:cNvPr id="251" name="Google Shape;251;p2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6"/>
          <p:cNvSpPr txBox="1">
            <a:spLocks noGrp="1"/>
          </p:cNvSpPr>
          <p:nvPr>
            <p:ph type="body" idx="1"/>
          </p:nvPr>
        </p:nvSpPr>
        <p:spPr>
          <a:xfrm>
            <a:off x="1069848" y="858129"/>
            <a:ext cx="10058400" cy="5314071"/>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b="1" dirty="0">
                <a:solidFill>
                  <a:srgbClr val="C00000"/>
                </a:solidFill>
              </a:rPr>
              <a:t>Example</a:t>
            </a:r>
            <a:r>
              <a:rPr lang="en-US" sz="2400" dirty="0"/>
              <a:t> </a:t>
            </a:r>
            <a:endParaRPr dirty="0"/>
          </a:p>
          <a:p>
            <a:pPr marL="182880" lvl="0" indent="-182880" algn="just" rtl="0">
              <a:lnSpc>
                <a:spcPct val="90000"/>
              </a:lnSpc>
              <a:spcBef>
                <a:spcPts val="1200"/>
              </a:spcBef>
              <a:spcAft>
                <a:spcPts val="0"/>
              </a:spcAft>
              <a:buSzPts val="2040"/>
              <a:buChar char="▪"/>
            </a:pPr>
            <a:r>
              <a:rPr lang="en-US" sz="2400" dirty="0">
                <a:solidFill>
                  <a:srgbClr val="FF0000"/>
                </a:solidFill>
              </a:rPr>
              <a:t>Logical address = 32-bit</a:t>
            </a:r>
            <a:r>
              <a:rPr lang="en-US" sz="2400" dirty="0"/>
              <a:t> </a:t>
            </a:r>
            <a:endParaRPr dirty="0"/>
          </a:p>
          <a:p>
            <a:pPr marL="182880" lvl="0" indent="-182880" algn="just" rtl="0">
              <a:lnSpc>
                <a:spcPct val="90000"/>
              </a:lnSpc>
              <a:spcBef>
                <a:spcPts val="1200"/>
              </a:spcBef>
              <a:spcAft>
                <a:spcPts val="0"/>
              </a:spcAft>
              <a:buSzPts val="2040"/>
              <a:buChar char="▪"/>
            </a:pPr>
            <a:r>
              <a:rPr lang="en-US" sz="2400" dirty="0"/>
              <a:t>Process address space = 2</a:t>
            </a:r>
            <a:r>
              <a:rPr lang="en-US" sz="2400" baseline="30000" dirty="0"/>
              <a:t>32</a:t>
            </a:r>
            <a:r>
              <a:rPr lang="en-US" sz="2400" dirty="0"/>
              <a:t> B = 4 GB </a:t>
            </a:r>
            <a:endParaRPr dirty="0"/>
          </a:p>
          <a:p>
            <a:pPr marL="182880" lvl="0" indent="-182880" algn="just" rtl="0">
              <a:lnSpc>
                <a:spcPct val="90000"/>
              </a:lnSpc>
              <a:spcBef>
                <a:spcPts val="1200"/>
              </a:spcBef>
              <a:spcAft>
                <a:spcPts val="0"/>
              </a:spcAft>
              <a:buSzPts val="2040"/>
              <a:buChar char="▪"/>
            </a:pPr>
            <a:r>
              <a:rPr lang="en-US" sz="2400" dirty="0">
                <a:solidFill>
                  <a:srgbClr val="FF0000"/>
                </a:solidFill>
              </a:rPr>
              <a:t>Main memory = RAM = 512 MB</a:t>
            </a:r>
            <a:r>
              <a:rPr lang="en-US" sz="2400" dirty="0"/>
              <a:t> </a:t>
            </a:r>
            <a:endParaRPr dirty="0"/>
          </a:p>
          <a:p>
            <a:pPr marL="182880" lvl="0" indent="-182880" algn="just" rtl="0">
              <a:lnSpc>
                <a:spcPct val="90000"/>
              </a:lnSpc>
              <a:spcBef>
                <a:spcPts val="1200"/>
              </a:spcBef>
              <a:spcAft>
                <a:spcPts val="0"/>
              </a:spcAft>
              <a:buSzPts val="2040"/>
              <a:buChar char="▪"/>
            </a:pPr>
            <a:r>
              <a:rPr lang="en-US" sz="2400" dirty="0">
                <a:solidFill>
                  <a:srgbClr val="FF0000"/>
                </a:solidFill>
              </a:rPr>
              <a:t>Page size = 4K </a:t>
            </a:r>
            <a:endParaRPr dirty="0">
              <a:solidFill>
                <a:srgbClr val="FF0000"/>
              </a:solidFill>
            </a:endParaRPr>
          </a:p>
          <a:p>
            <a:pPr marL="182880" lvl="0" indent="-182880" algn="just" rtl="0">
              <a:lnSpc>
                <a:spcPct val="90000"/>
              </a:lnSpc>
              <a:spcBef>
                <a:spcPts val="1200"/>
              </a:spcBef>
              <a:spcAft>
                <a:spcPts val="0"/>
              </a:spcAft>
              <a:buSzPts val="2040"/>
              <a:buChar char="▪"/>
            </a:pPr>
            <a:r>
              <a:rPr lang="en-US" sz="2400" dirty="0"/>
              <a:t>Maximum pages in a process address space = 2^32/4K=1M</a:t>
            </a:r>
            <a:endParaRPr dirty="0"/>
          </a:p>
          <a:p>
            <a:pPr marL="182880" lvl="0" indent="-182880" algn="just" rtl="0">
              <a:lnSpc>
                <a:spcPct val="90000"/>
              </a:lnSpc>
              <a:spcBef>
                <a:spcPts val="1200"/>
              </a:spcBef>
              <a:spcAft>
                <a:spcPts val="0"/>
              </a:spcAft>
              <a:buSzPts val="2040"/>
              <a:buChar char="▪"/>
            </a:pPr>
            <a:r>
              <a:rPr lang="en-US" sz="2400" dirty="0"/>
              <a:t>|d| =32-20=12bits</a:t>
            </a:r>
            <a:endParaRPr dirty="0"/>
          </a:p>
          <a:p>
            <a:pPr marL="182880" lvl="0" indent="-182880" algn="just" rtl="0">
              <a:lnSpc>
                <a:spcPct val="90000"/>
              </a:lnSpc>
              <a:spcBef>
                <a:spcPts val="1200"/>
              </a:spcBef>
              <a:spcAft>
                <a:spcPts val="0"/>
              </a:spcAft>
              <a:buSzPts val="2040"/>
              <a:buChar char="▪"/>
            </a:pPr>
            <a:r>
              <a:rPr lang="en-US" sz="2400" dirty="0"/>
              <a:t>|p| = ceiling[log1M]=20bits</a:t>
            </a:r>
            <a:endParaRPr dirty="0"/>
          </a:p>
          <a:p>
            <a:pPr marL="182880" lvl="0" indent="-182880" algn="just" rtl="0">
              <a:lnSpc>
                <a:spcPct val="90000"/>
              </a:lnSpc>
              <a:spcBef>
                <a:spcPts val="1200"/>
              </a:spcBef>
              <a:spcAft>
                <a:spcPts val="0"/>
              </a:spcAft>
              <a:buSzPts val="2040"/>
              <a:buChar char="▪"/>
            </a:pPr>
            <a:r>
              <a:rPr lang="en-US" sz="2400" dirty="0"/>
              <a:t>No. of frames = 512MB/4K =128K</a:t>
            </a:r>
            <a:endParaRPr dirty="0"/>
          </a:p>
          <a:p>
            <a:pPr marL="182880" lvl="0" indent="-182880" algn="just" rtl="0">
              <a:lnSpc>
                <a:spcPct val="90000"/>
              </a:lnSpc>
              <a:spcBef>
                <a:spcPts val="1200"/>
              </a:spcBef>
              <a:spcAft>
                <a:spcPts val="0"/>
              </a:spcAft>
              <a:buSzPts val="2040"/>
              <a:buChar char="▪"/>
            </a:pPr>
            <a:r>
              <a:rPr lang="en-US" sz="2400" dirty="0"/>
              <a:t>|f| = ceiling[log128K]=17bits </a:t>
            </a:r>
            <a:endParaRPr dirty="0"/>
          </a:p>
          <a:p>
            <a:pPr marL="182880" lvl="0" indent="-182880" algn="just" rtl="0">
              <a:lnSpc>
                <a:spcPct val="90000"/>
              </a:lnSpc>
              <a:spcBef>
                <a:spcPts val="1200"/>
              </a:spcBef>
              <a:spcAft>
                <a:spcPts val="0"/>
              </a:spcAft>
              <a:buSzPts val="2040"/>
              <a:buChar char="▪"/>
            </a:pPr>
            <a:r>
              <a:rPr lang="en-US" sz="2400" dirty="0"/>
              <a:t>Physical address = |f|+|d|=17+12=29bits</a:t>
            </a:r>
            <a:endParaRPr dirty="0"/>
          </a:p>
        </p:txBody>
      </p:sp>
      <p:sp>
        <p:nvSpPr>
          <p:cNvPr id="257" name="Google Shape;257;p2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p27"/>
          <p:cNvSpPr/>
          <p:nvPr/>
        </p:nvSpPr>
        <p:spPr>
          <a:xfrm>
            <a:off x="920834" y="1346946"/>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920834" y="4299696"/>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920834" y="1484779"/>
            <a:ext cx="10222992" cy="2743200"/>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5" name="Google Shape;265;p27"/>
          <p:cNvGrpSpPr/>
          <p:nvPr/>
        </p:nvGrpSpPr>
        <p:grpSpPr>
          <a:xfrm>
            <a:off x="9649215" y="4068923"/>
            <a:ext cx="1080904" cy="1080902"/>
            <a:chOff x="9685338" y="4460675"/>
            <a:chExt cx="1080904" cy="1080902"/>
          </a:xfrm>
        </p:grpSpPr>
        <p:sp>
          <p:nvSpPr>
            <p:cNvPr id="266" name="Google Shape;266;p27"/>
            <p:cNvSpPr/>
            <p:nvPr/>
          </p:nvSpPr>
          <p:spPr>
            <a:xfrm>
              <a:off x="9685338" y="4460675"/>
              <a:ext cx="1080904" cy="1080902"/>
            </a:xfrm>
            <a:prstGeom prst="ellipse">
              <a:avLst/>
            </a:prstGeom>
            <a:blipFill rotWithShape="1">
              <a:blip r:embed="rId4">
                <a:alphaModFix/>
              </a:blip>
              <a:tile tx="0" ty="0" sx="85000" sy="85000" flip="none" algn="tl"/>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a:off x="9793429" y="4568765"/>
              <a:ext cx="864723" cy="864722"/>
            </a:xfrm>
            <a:prstGeom prst="ellipse">
              <a:avLst/>
            </a:prstGeom>
            <a:noFill/>
            <a:ln w="254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68" name="Google Shape;268;p27" descr="A computer circuit board"/>
          <p:cNvPicPr preferRelativeResize="0"/>
          <p:nvPr/>
        </p:nvPicPr>
        <p:blipFill rotWithShape="1">
          <a:blip r:embed="rId5">
            <a:alphaModFix/>
          </a:blip>
          <a:srcRect t="7381" b="8348"/>
          <a:stretch/>
        </p:blipFill>
        <p:spPr>
          <a:xfrm>
            <a:off x="0" y="10"/>
            <a:ext cx="12191999" cy="6857990"/>
          </a:xfrm>
          <a:prstGeom prst="rect">
            <a:avLst/>
          </a:prstGeom>
          <a:noFill/>
          <a:ln>
            <a:noFill/>
          </a:ln>
        </p:spPr>
      </p:pic>
      <p:sp>
        <p:nvSpPr>
          <p:cNvPr id="269" name="Google Shape;269;p27"/>
          <p:cNvSpPr/>
          <p:nvPr/>
        </p:nvSpPr>
        <p:spPr>
          <a:xfrm>
            <a:off x="984504" y="383745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7"/>
          <p:cNvSpPr/>
          <p:nvPr/>
        </p:nvSpPr>
        <p:spPr>
          <a:xfrm>
            <a:off x="984504" y="3981573"/>
            <a:ext cx="10222992" cy="2078335"/>
          </a:xfrm>
          <a:prstGeom prst="rect">
            <a:avLst/>
          </a:prstGeom>
          <a:blipFill rotWithShape="1">
            <a:blip r:embed="rId3">
              <a:alphaModFix amt="9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7"/>
          <p:cNvSpPr/>
          <p:nvPr/>
        </p:nvSpPr>
        <p:spPr>
          <a:xfrm>
            <a:off x="984504" y="6128670"/>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7"/>
          <p:cNvSpPr txBox="1">
            <a:spLocks noGrp="1"/>
          </p:cNvSpPr>
          <p:nvPr>
            <p:ph type="sldNum" idx="12"/>
          </p:nvPr>
        </p:nvSpPr>
        <p:spPr>
          <a:xfrm>
            <a:off x="11237976" y="6132125"/>
            <a:ext cx="792347" cy="60587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sz="2000"/>
              <a:t>15</a:t>
            </a:fld>
            <a:endParaRPr sz="2000"/>
          </a:p>
        </p:txBody>
      </p:sp>
      <p:sp>
        <p:nvSpPr>
          <p:cNvPr id="273" name="Google Shape;273;p27"/>
          <p:cNvSpPr/>
          <p:nvPr/>
        </p:nvSpPr>
        <p:spPr>
          <a:xfrm>
            <a:off x="2327851" y="4380379"/>
            <a:ext cx="7769692" cy="1200329"/>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7200" b="1" i="0" u="none" strike="noStrike" cap="none">
                <a:solidFill>
                  <a:srgbClr val="E99A92"/>
                </a:solidFill>
                <a:latin typeface="Rockwell"/>
                <a:ea typeface="Rockwell"/>
                <a:cs typeface="Rockwell"/>
                <a:sym typeface="Rockwell"/>
              </a:rPr>
              <a:t>Virtual Memory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7"/>
        <p:cNvGrpSpPr/>
        <p:nvPr/>
      </p:nvGrpSpPr>
      <p:grpSpPr>
        <a:xfrm>
          <a:off x="0" y="0"/>
          <a:ext cx="0" cy="0"/>
          <a:chOff x="0" y="0"/>
          <a:chExt cx="0" cy="0"/>
        </a:xfrm>
      </p:grpSpPr>
      <p:sp>
        <p:nvSpPr>
          <p:cNvPr id="278" name="Google Shape;278;p2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79" name="Google Shape;279;p2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83" name="Google Shape;283;p2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84" name="Google Shape;284;p2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16</a:t>
            </a:fld>
            <a:endParaRPr/>
          </a:p>
        </p:txBody>
      </p:sp>
      <p:sp>
        <p:nvSpPr>
          <p:cNvPr id="285" name="Google Shape;285;p2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VIRTUAL MEMORY </a:t>
            </a:r>
            <a:endParaRPr b="1"/>
          </a:p>
        </p:txBody>
      </p:sp>
      <p:sp>
        <p:nvSpPr>
          <p:cNvPr id="286" name="Google Shape;286;p28"/>
          <p:cNvSpPr txBox="1">
            <a:spLocks noGrp="1"/>
          </p:cNvSpPr>
          <p:nvPr>
            <p:ph type="body" idx="1"/>
          </p:nvPr>
        </p:nvSpPr>
        <p:spPr>
          <a:xfrm>
            <a:off x="1069848" y="2121407"/>
            <a:ext cx="10058400" cy="4655909"/>
          </a:xfrm>
          <a:prstGeom prst="rect">
            <a:avLst/>
          </a:prstGeom>
          <a:noFill/>
          <a:ln>
            <a:noFill/>
          </a:ln>
        </p:spPr>
        <p:txBody>
          <a:bodyPr spcFirstLastPara="1" wrap="square" lIns="91425" tIns="45700" rIns="91425" bIns="45700" anchor="t" anchorCtr="0">
            <a:normAutofit fontScale="92500" lnSpcReduction="10000"/>
          </a:bodyPr>
          <a:lstStyle/>
          <a:p>
            <a:pPr marL="182880" lvl="0" indent="-182880" algn="just" rtl="0">
              <a:lnSpc>
                <a:spcPct val="90000"/>
              </a:lnSpc>
              <a:spcBef>
                <a:spcPts val="0"/>
              </a:spcBef>
              <a:spcAft>
                <a:spcPts val="0"/>
              </a:spcAft>
              <a:buSzPct val="85000"/>
              <a:buChar char="▪"/>
            </a:pPr>
            <a:r>
              <a:rPr lang="en-US"/>
              <a:t>Virtual Memory is the separation of user logical memory from physical memory.</a:t>
            </a:r>
            <a:endParaRPr/>
          </a:p>
          <a:p>
            <a:pPr marL="182880" lvl="0" indent="-182880" algn="just" rtl="0">
              <a:lnSpc>
                <a:spcPct val="90000"/>
              </a:lnSpc>
              <a:spcBef>
                <a:spcPts val="1200"/>
              </a:spcBef>
              <a:spcAft>
                <a:spcPts val="0"/>
              </a:spcAft>
              <a:buSzPct val="85000"/>
              <a:buChar char="▪"/>
            </a:pPr>
            <a:r>
              <a:rPr lang="en-US"/>
              <a:t>This separation allows an extremely large virtual memory to be provided for programmers when only a smaller physical memory is available. </a:t>
            </a:r>
            <a:endParaRPr/>
          </a:p>
          <a:p>
            <a:pPr marL="182880" lvl="0" indent="-182880" algn="just" rtl="0">
              <a:lnSpc>
                <a:spcPct val="90000"/>
              </a:lnSpc>
              <a:spcBef>
                <a:spcPts val="1200"/>
              </a:spcBef>
              <a:spcAft>
                <a:spcPts val="0"/>
              </a:spcAft>
              <a:buSzPct val="85000"/>
              <a:buChar char="▪"/>
            </a:pPr>
            <a:r>
              <a:rPr lang="en-US"/>
              <a:t>Virtual memory makes the task of programming easier because the programmer need not worry about the amount of physical memory, or about what code can be placed in overlays; she can concentrate instead on the problem to be programmed.</a:t>
            </a:r>
            <a:endParaRPr/>
          </a:p>
          <a:p>
            <a:pPr marL="182880" lvl="0" indent="-182880" algn="just" rtl="0">
              <a:lnSpc>
                <a:spcPct val="90000"/>
              </a:lnSpc>
              <a:spcBef>
                <a:spcPts val="1200"/>
              </a:spcBef>
              <a:spcAft>
                <a:spcPts val="0"/>
              </a:spcAft>
              <a:buSzPct val="85000"/>
              <a:buChar char="▪"/>
            </a:pPr>
            <a:r>
              <a:rPr lang="en-US"/>
              <a:t>Virtual memory also allows files and memory to be shared by several different processes through page sharing. </a:t>
            </a:r>
            <a:endParaRPr/>
          </a:p>
          <a:p>
            <a:pPr marL="182880" lvl="0" indent="-182880" algn="just" rtl="0">
              <a:lnSpc>
                <a:spcPct val="90000"/>
              </a:lnSpc>
              <a:spcBef>
                <a:spcPts val="1200"/>
              </a:spcBef>
              <a:spcAft>
                <a:spcPts val="0"/>
              </a:spcAft>
              <a:buSzPct val="85000"/>
              <a:buChar char="▪"/>
            </a:pPr>
            <a:r>
              <a:rPr lang="en-US"/>
              <a:t>The sharing of pages further allows performance improvements during process creation. </a:t>
            </a:r>
            <a:endParaRPr/>
          </a:p>
          <a:p>
            <a:pPr marL="182880" lvl="0" indent="-182880" algn="just" rtl="0">
              <a:lnSpc>
                <a:spcPct val="90000"/>
              </a:lnSpc>
              <a:spcBef>
                <a:spcPts val="1200"/>
              </a:spcBef>
              <a:spcAft>
                <a:spcPts val="0"/>
              </a:spcAft>
              <a:buSzPct val="85000"/>
              <a:buChar char="▪"/>
            </a:pPr>
            <a:r>
              <a:rPr lang="en-US" b="1"/>
              <a:t>Virtual memory is commonly implemented as demand paging.</a:t>
            </a:r>
            <a:r>
              <a:rPr lang="en-US"/>
              <a:t> </a:t>
            </a:r>
            <a:endParaRPr/>
          </a:p>
          <a:p>
            <a:pPr marL="182880" lvl="0" indent="-182880" algn="just" rtl="0">
              <a:lnSpc>
                <a:spcPct val="90000"/>
              </a:lnSpc>
              <a:spcBef>
                <a:spcPts val="1200"/>
              </a:spcBef>
              <a:spcAft>
                <a:spcPts val="0"/>
              </a:spcAft>
              <a:buSzPct val="85000"/>
              <a:buChar char="▪"/>
            </a:pPr>
            <a:r>
              <a:rPr lang="en-US"/>
              <a:t>It can also be implemented in a segmentation system. </a:t>
            </a:r>
            <a:endParaRPr/>
          </a:p>
          <a:p>
            <a:pPr marL="182880" lvl="0" indent="-182880" algn="just" rtl="0">
              <a:lnSpc>
                <a:spcPct val="90000"/>
              </a:lnSpc>
              <a:spcBef>
                <a:spcPts val="1200"/>
              </a:spcBef>
              <a:spcAft>
                <a:spcPts val="0"/>
              </a:spcAft>
              <a:buSzPct val="85000"/>
              <a:buChar char="▪"/>
            </a:pPr>
            <a:r>
              <a:rPr lang="en-US"/>
              <a:t>One benefit of virtual memory is efficient process creation. </a:t>
            </a:r>
            <a:endParaRPr/>
          </a:p>
          <a:p>
            <a:pPr marL="182880" lvl="0" indent="-182880" algn="just" rtl="0">
              <a:lnSpc>
                <a:spcPct val="90000"/>
              </a:lnSpc>
              <a:spcBef>
                <a:spcPts val="1200"/>
              </a:spcBef>
              <a:spcAft>
                <a:spcPts val="0"/>
              </a:spcAft>
              <a:buSzPct val="85000"/>
              <a:buChar char="▪"/>
            </a:pPr>
            <a:r>
              <a:rPr lang="en-US"/>
              <a:t>Yet another is the concept of memory-mapped files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0"/>
        <p:cNvGrpSpPr/>
        <p:nvPr/>
      </p:nvGrpSpPr>
      <p:grpSpPr>
        <a:xfrm>
          <a:off x="0" y="0"/>
          <a:ext cx="0" cy="0"/>
          <a:chOff x="0" y="0"/>
          <a:chExt cx="0" cy="0"/>
        </a:xfrm>
      </p:grpSpPr>
      <p:sp>
        <p:nvSpPr>
          <p:cNvPr id="291" name="Google Shape;291;p2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92" name="Google Shape;292;p2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96" name="Google Shape;296;p2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97" name="Google Shape;297;p2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17</a:t>
            </a:fld>
            <a:endParaRPr/>
          </a:p>
        </p:txBody>
      </p:sp>
      <p:sp>
        <p:nvSpPr>
          <p:cNvPr id="298" name="Google Shape;298;p2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VIRTUAL MEMORY </a:t>
            </a:r>
            <a:endParaRPr b="1"/>
          </a:p>
        </p:txBody>
      </p:sp>
      <p:pic>
        <p:nvPicPr>
          <p:cNvPr id="299" name="Google Shape;299;p29" descr="Diagram&#10;&#10;Description automatically generated"/>
          <p:cNvPicPr preferRelativeResize="0">
            <a:picLocks noGrp="1"/>
          </p:cNvPicPr>
          <p:nvPr>
            <p:ph type="body" idx="1"/>
          </p:nvPr>
        </p:nvPicPr>
        <p:blipFill rotWithShape="1">
          <a:blip r:embed="rId5">
            <a:alphaModFix/>
          </a:blip>
          <a:srcRect/>
          <a:stretch/>
        </p:blipFill>
        <p:spPr>
          <a:xfrm>
            <a:off x="2005782" y="2144805"/>
            <a:ext cx="7654412" cy="454207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3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05" name="Google Shape;305;p3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3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3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09" name="Google Shape;309;p3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10" name="Google Shape;310;p3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18</a:t>
            </a:fld>
            <a:endParaRPr/>
          </a:p>
        </p:txBody>
      </p:sp>
      <p:sp>
        <p:nvSpPr>
          <p:cNvPr id="311" name="Google Shape;311;p3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sp>
        <p:nvSpPr>
          <p:cNvPr id="312" name="Google Shape;312;p3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 demand paging system is similar to a paging system with swapping. </a:t>
            </a:r>
            <a:endParaRPr/>
          </a:p>
          <a:p>
            <a:pPr marL="182880" lvl="0" indent="-182880" algn="just" rtl="0">
              <a:lnSpc>
                <a:spcPct val="90000"/>
              </a:lnSpc>
              <a:spcBef>
                <a:spcPts val="1200"/>
              </a:spcBef>
              <a:spcAft>
                <a:spcPts val="0"/>
              </a:spcAft>
              <a:buSzPts val="1700"/>
              <a:buChar char="▪"/>
            </a:pPr>
            <a:r>
              <a:rPr lang="en-US"/>
              <a:t>Processes reside on secondary memory (which is usually a disk). </a:t>
            </a:r>
            <a:endParaRPr/>
          </a:p>
          <a:p>
            <a:pPr marL="182880" lvl="0" indent="-182880" algn="just" rtl="0">
              <a:lnSpc>
                <a:spcPct val="90000"/>
              </a:lnSpc>
              <a:spcBef>
                <a:spcPts val="1200"/>
              </a:spcBef>
              <a:spcAft>
                <a:spcPts val="0"/>
              </a:spcAft>
              <a:buSzPts val="1700"/>
              <a:buChar char="▪"/>
            </a:pPr>
            <a:r>
              <a:rPr lang="en-US"/>
              <a:t>When we want to execute a process, we swap it into memory. </a:t>
            </a:r>
            <a:endParaRPr/>
          </a:p>
          <a:p>
            <a:pPr marL="182880" lvl="0" indent="-182880" algn="just" rtl="0">
              <a:lnSpc>
                <a:spcPct val="90000"/>
              </a:lnSpc>
              <a:spcBef>
                <a:spcPts val="1200"/>
              </a:spcBef>
              <a:spcAft>
                <a:spcPts val="0"/>
              </a:spcAft>
              <a:buSzPts val="1700"/>
              <a:buChar char="▪"/>
            </a:pPr>
            <a:r>
              <a:rPr lang="en-US"/>
              <a:t>Rather than swapping the entire process into memory, however, we use a lazy swapper. </a:t>
            </a:r>
            <a:endParaRPr/>
          </a:p>
          <a:p>
            <a:pPr marL="182880" lvl="0" indent="-182880" algn="just" rtl="0">
              <a:lnSpc>
                <a:spcPct val="90000"/>
              </a:lnSpc>
              <a:spcBef>
                <a:spcPts val="1200"/>
              </a:spcBef>
              <a:spcAft>
                <a:spcPts val="0"/>
              </a:spcAft>
              <a:buSzPts val="1700"/>
              <a:buChar char="▪"/>
            </a:pPr>
            <a:r>
              <a:rPr lang="en-US"/>
              <a:t>A lazy swapper never swaps a page into memory unless that page will be needed.</a:t>
            </a:r>
            <a:endParaRPr/>
          </a:p>
          <a:p>
            <a:pPr marL="182880" lvl="0" indent="-182880" algn="just" rtl="0">
              <a:lnSpc>
                <a:spcPct val="90000"/>
              </a:lnSpc>
              <a:spcBef>
                <a:spcPts val="1200"/>
              </a:spcBef>
              <a:spcAft>
                <a:spcPts val="0"/>
              </a:spcAft>
              <a:buSzPts val="1700"/>
              <a:buChar char="▪"/>
            </a:pPr>
            <a:r>
              <a:rPr lang="en-US"/>
              <a:t>Since we are now viewing a process as a sequence of pages rather than as one large contiguous address space, use of swap is technically incorrect. </a:t>
            </a:r>
            <a:endParaRPr/>
          </a:p>
          <a:p>
            <a:pPr marL="182880" lvl="0" indent="-182880" algn="just" rtl="0">
              <a:lnSpc>
                <a:spcPct val="90000"/>
              </a:lnSpc>
              <a:spcBef>
                <a:spcPts val="1200"/>
              </a:spcBef>
              <a:spcAft>
                <a:spcPts val="0"/>
              </a:spcAft>
              <a:buSzPts val="1700"/>
              <a:buChar char="▪"/>
            </a:pPr>
            <a:r>
              <a:rPr lang="en-US"/>
              <a:t>A swapper manipulates entire processes, whereas a pager is concerned with the individual pages of a process. </a:t>
            </a:r>
            <a:endParaRPr/>
          </a:p>
          <a:p>
            <a:pPr marL="182880" lvl="0" indent="-182880" algn="just" rtl="0">
              <a:lnSpc>
                <a:spcPct val="90000"/>
              </a:lnSpc>
              <a:spcBef>
                <a:spcPts val="1200"/>
              </a:spcBef>
              <a:spcAft>
                <a:spcPts val="0"/>
              </a:spcAft>
              <a:buSzPts val="1700"/>
              <a:buChar char="▪"/>
            </a:pPr>
            <a:r>
              <a:rPr lang="en-US"/>
              <a:t>Thus the term pager is used in connection with demand paging.</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6"/>
        <p:cNvGrpSpPr/>
        <p:nvPr/>
      </p:nvGrpSpPr>
      <p:grpSpPr>
        <a:xfrm>
          <a:off x="0" y="0"/>
          <a:ext cx="0" cy="0"/>
          <a:chOff x="0" y="0"/>
          <a:chExt cx="0" cy="0"/>
        </a:xfrm>
      </p:grpSpPr>
      <p:sp>
        <p:nvSpPr>
          <p:cNvPr id="317" name="Google Shape;317;p3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18" name="Google Shape;318;p3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22" name="Google Shape;322;p3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23" name="Google Shape;323;p3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19</a:t>
            </a:fld>
            <a:endParaRPr/>
          </a:p>
        </p:txBody>
      </p:sp>
      <p:sp>
        <p:nvSpPr>
          <p:cNvPr id="324" name="Google Shape;324;p3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sp>
        <p:nvSpPr>
          <p:cNvPr id="325" name="Google Shape;325;p3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When a process is to be swapped in, the paging software guesses which pages would be used before the process is swapped out again. </a:t>
            </a:r>
            <a:endParaRPr/>
          </a:p>
          <a:p>
            <a:pPr marL="182880" lvl="0" indent="-182880" algn="just" rtl="0">
              <a:lnSpc>
                <a:spcPct val="90000"/>
              </a:lnSpc>
              <a:spcBef>
                <a:spcPts val="1200"/>
              </a:spcBef>
              <a:spcAft>
                <a:spcPts val="0"/>
              </a:spcAft>
              <a:buSzPts val="1700"/>
              <a:buChar char="▪"/>
            </a:pPr>
            <a:r>
              <a:rPr lang="en-US"/>
              <a:t>Instead of swapping in a whole process, the pager brings only those necessary pages into memory. </a:t>
            </a:r>
            <a:endParaRPr/>
          </a:p>
          <a:p>
            <a:pPr marL="182880" lvl="0" indent="-182880" algn="just" rtl="0">
              <a:lnSpc>
                <a:spcPct val="90000"/>
              </a:lnSpc>
              <a:spcBef>
                <a:spcPts val="1200"/>
              </a:spcBef>
              <a:spcAft>
                <a:spcPts val="0"/>
              </a:spcAft>
              <a:buSzPts val="1700"/>
              <a:buChar char="▪"/>
            </a:pPr>
            <a:r>
              <a:rPr lang="en-US"/>
              <a:t>Thus it avoids reading into memory pages that will not be used anyway, decreasing the swap time and the amount of physical memory needed. </a:t>
            </a:r>
            <a:endParaRPr/>
          </a:p>
          <a:p>
            <a:pPr marL="182880" lvl="0" indent="-182880" algn="just" rtl="0">
              <a:lnSpc>
                <a:spcPct val="90000"/>
              </a:lnSpc>
              <a:spcBef>
                <a:spcPts val="1200"/>
              </a:spcBef>
              <a:spcAft>
                <a:spcPts val="0"/>
              </a:spcAft>
              <a:buSzPts val="1700"/>
              <a:buChar char="▪"/>
            </a:pPr>
            <a:r>
              <a:rPr lang="en-US"/>
              <a:t>With this scheme, we need some form of hardware support to distinguish which pages are in memory and which are on disk.</a:t>
            </a:r>
            <a:endParaRPr/>
          </a:p>
          <a:p>
            <a:pPr marL="182880" lvl="0" indent="-182880" algn="just" rtl="0">
              <a:lnSpc>
                <a:spcPct val="90000"/>
              </a:lnSpc>
              <a:spcBef>
                <a:spcPts val="1200"/>
              </a:spcBef>
              <a:spcAft>
                <a:spcPts val="0"/>
              </a:spcAft>
              <a:buSzPts val="1700"/>
              <a:buChar char="▪"/>
            </a:pPr>
            <a:r>
              <a:rPr lang="en-US"/>
              <a:t>Valid-invalid bit can be used for this purpose.</a:t>
            </a:r>
            <a:endParaRPr/>
          </a:p>
          <a:p>
            <a:pPr marL="182880" lvl="0" indent="-74929" algn="just" rtl="0">
              <a:lnSpc>
                <a:spcPct val="90000"/>
              </a:lnSpc>
              <a:spcBef>
                <a:spcPts val="1200"/>
              </a:spcBef>
              <a:spcAft>
                <a:spcPts val="0"/>
              </a:spcAft>
              <a:buSzPts val="17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4"/>
        <p:cNvGrpSpPr/>
        <p:nvPr/>
      </p:nvGrpSpPr>
      <p:grpSpPr>
        <a:xfrm>
          <a:off x="0" y="0"/>
          <a:ext cx="0" cy="0"/>
          <a:chOff x="0" y="0"/>
          <a:chExt cx="0" cy="0"/>
        </a:xfrm>
      </p:grpSpPr>
      <p:sp>
        <p:nvSpPr>
          <p:cNvPr id="115" name="Google Shape;115;p1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16" name="Google Shape;116;p1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20" name="Google Shape;120;p1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21" name="Google Shape;121;p1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a:t>
            </a:fld>
            <a:endParaRPr/>
          </a:p>
        </p:txBody>
      </p:sp>
      <p:sp>
        <p:nvSpPr>
          <p:cNvPr id="122" name="Google Shape;122;p1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123" name="Google Shape;123;p1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Job can move (might be swapped back in a different place).</a:t>
            </a:r>
            <a:endParaRPr/>
          </a:p>
          <a:p>
            <a:pPr marL="182880" lvl="0" indent="-182880" algn="just" rtl="0">
              <a:lnSpc>
                <a:spcPct val="90000"/>
              </a:lnSpc>
              <a:spcBef>
                <a:spcPts val="1200"/>
              </a:spcBef>
              <a:spcAft>
                <a:spcPts val="0"/>
              </a:spcAft>
              <a:buSzPts val="1700"/>
              <a:buChar char="▪"/>
            </a:pPr>
            <a:r>
              <a:rPr lang="en-US"/>
              <a:t>This is dynamic address translation (during run time). </a:t>
            </a:r>
            <a:endParaRPr/>
          </a:p>
          <a:p>
            <a:pPr marL="182880" lvl="0" indent="-182880" algn="just" rtl="0">
              <a:lnSpc>
                <a:spcPct val="90000"/>
              </a:lnSpc>
              <a:spcBef>
                <a:spcPts val="1200"/>
              </a:spcBef>
              <a:spcAft>
                <a:spcPts val="0"/>
              </a:spcAft>
              <a:buSzPts val="1700"/>
              <a:buChar char="▪"/>
            </a:pPr>
            <a:r>
              <a:rPr lang="en-US"/>
              <a:t>Must perform an addition on every memory reference (i.e. on every address translation) to add the start address of the partition.</a:t>
            </a:r>
            <a:endParaRPr/>
          </a:p>
          <a:p>
            <a:pPr marL="182880" lvl="0" indent="-182880" algn="just" rtl="0">
              <a:lnSpc>
                <a:spcPct val="90000"/>
              </a:lnSpc>
              <a:spcBef>
                <a:spcPts val="1200"/>
              </a:spcBef>
              <a:spcAft>
                <a:spcPts val="0"/>
              </a:spcAft>
              <a:buSzPts val="1700"/>
              <a:buChar char="▪"/>
            </a:pPr>
            <a:r>
              <a:rPr lang="en-US"/>
              <a:t>Eliminates internal fragmentation. </a:t>
            </a:r>
            <a:endParaRPr/>
          </a:p>
          <a:p>
            <a:pPr marL="182880" lvl="0" indent="-182880" algn="just" rtl="0">
              <a:lnSpc>
                <a:spcPct val="90000"/>
              </a:lnSpc>
              <a:spcBef>
                <a:spcPts val="1200"/>
              </a:spcBef>
              <a:spcAft>
                <a:spcPts val="0"/>
              </a:spcAft>
              <a:buSzPts val="1700"/>
              <a:buChar char="▪"/>
            </a:pPr>
            <a:r>
              <a:rPr lang="en-US"/>
              <a:t>Find a region the exact right size (leave a hole for the remainder). </a:t>
            </a:r>
            <a:endParaRPr/>
          </a:p>
          <a:p>
            <a:pPr marL="182880" lvl="0" indent="-182880" algn="just" rtl="0">
              <a:lnSpc>
                <a:spcPct val="90000"/>
              </a:lnSpc>
              <a:spcBef>
                <a:spcPts val="1200"/>
              </a:spcBef>
              <a:spcAft>
                <a:spcPts val="0"/>
              </a:spcAft>
              <a:buSzPts val="1700"/>
              <a:buChar char="▪"/>
            </a:pPr>
            <a:r>
              <a:rPr lang="en-US"/>
              <a:t>Not quite true, can't get a piece with 10A755 bytes. Would get say 10A760. </a:t>
            </a:r>
            <a:endParaRPr/>
          </a:p>
          <a:p>
            <a:pPr marL="182880" lvl="0" indent="-182880" algn="just" rtl="0">
              <a:lnSpc>
                <a:spcPct val="90000"/>
              </a:lnSpc>
              <a:spcBef>
                <a:spcPts val="1200"/>
              </a:spcBef>
              <a:spcAft>
                <a:spcPts val="0"/>
              </a:spcAft>
              <a:buSzPts val="1700"/>
              <a:buChar char="▪"/>
            </a:pPr>
            <a:r>
              <a:rPr lang="en-US"/>
              <a:t>But internal fragmentation is much reduced compared to MFT. </a:t>
            </a:r>
            <a:endParaRPr/>
          </a:p>
          <a:p>
            <a:pPr marL="182880" lvl="0" indent="-182880" algn="just" rtl="0">
              <a:lnSpc>
                <a:spcPct val="90000"/>
              </a:lnSpc>
              <a:spcBef>
                <a:spcPts val="1200"/>
              </a:spcBef>
              <a:spcAft>
                <a:spcPts val="0"/>
              </a:spcAft>
              <a:buSzPts val="1700"/>
              <a:buChar char="▪"/>
            </a:pPr>
            <a:r>
              <a:rPr lang="en-US"/>
              <a:t>Indeed, we say that internal fragmentation has been eliminated.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32"/>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31" name="Google Shape;331;p32"/>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2"/>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2"/>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35" name="Google Shape;335;p32"/>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36" name="Google Shape;336;p32"/>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20</a:t>
            </a:fld>
            <a:endParaRPr/>
          </a:p>
        </p:txBody>
      </p:sp>
      <p:sp>
        <p:nvSpPr>
          <p:cNvPr id="337" name="Google Shape;337;p32"/>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sp>
        <p:nvSpPr>
          <p:cNvPr id="338" name="Google Shape;338;p32"/>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This time however when the bit is set to valid, this value indicates that the associated page is both legal and in memory. </a:t>
            </a:r>
            <a:endParaRPr/>
          </a:p>
          <a:p>
            <a:pPr marL="182880" lvl="0" indent="-182880" algn="just" rtl="0">
              <a:lnSpc>
                <a:spcPct val="90000"/>
              </a:lnSpc>
              <a:spcBef>
                <a:spcPts val="1200"/>
              </a:spcBef>
              <a:spcAft>
                <a:spcPts val="0"/>
              </a:spcAft>
              <a:buSzPts val="1700"/>
              <a:buChar char="▪"/>
            </a:pPr>
            <a:r>
              <a:rPr lang="en-US"/>
              <a:t>If the bit is set to invalid this value indicates that the page either is invalid (that is, not in the logical address space of the process) or valid but currently on the disk. </a:t>
            </a:r>
            <a:endParaRPr/>
          </a:p>
          <a:p>
            <a:pPr marL="182880" lvl="0" indent="-182880" algn="just" rtl="0">
              <a:lnSpc>
                <a:spcPct val="90000"/>
              </a:lnSpc>
              <a:spcBef>
                <a:spcPts val="1200"/>
              </a:spcBef>
              <a:spcAft>
                <a:spcPts val="0"/>
              </a:spcAft>
              <a:buSzPts val="1700"/>
              <a:buChar char="▪"/>
            </a:pPr>
            <a:r>
              <a:rPr lang="en-US"/>
              <a:t>The page table entry for a page that is brought into memory is set as usual but the page table entry for a page that is currently not in memory is simply marked invalid or contains the address of the page on disk. </a:t>
            </a:r>
            <a:endParaRPr/>
          </a:p>
          <a:p>
            <a:pPr marL="182880" lvl="0" indent="-182880" algn="just" rtl="0">
              <a:lnSpc>
                <a:spcPct val="90000"/>
              </a:lnSpc>
              <a:spcBef>
                <a:spcPts val="1200"/>
              </a:spcBef>
              <a:spcAft>
                <a:spcPts val="0"/>
              </a:spcAft>
              <a:buSzPts val="1700"/>
              <a:buChar char="▪"/>
            </a:pPr>
            <a:r>
              <a:rPr lang="en-US"/>
              <a:t>Notice that marking a page invalid will have no effect if the process never attempts to access that page.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2"/>
        <p:cNvGrpSpPr/>
        <p:nvPr/>
      </p:nvGrpSpPr>
      <p:grpSpPr>
        <a:xfrm>
          <a:off x="0" y="0"/>
          <a:ext cx="0" cy="0"/>
          <a:chOff x="0" y="0"/>
          <a:chExt cx="0" cy="0"/>
        </a:xfrm>
      </p:grpSpPr>
      <p:sp>
        <p:nvSpPr>
          <p:cNvPr id="343" name="Google Shape;343;p3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44" name="Google Shape;344;p33"/>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33"/>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33"/>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33"/>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48" name="Google Shape;348;p33"/>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49" name="Google Shape;349;p33"/>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21</a:t>
            </a:fld>
            <a:endParaRPr/>
          </a:p>
        </p:txBody>
      </p:sp>
      <p:sp>
        <p:nvSpPr>
          <p:cNvPr id="350" name="Google Shape;350;p33"/>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DEMAND PAGING</a:t>
            </a:r>
            <a:endParaRPr b="1"/>
          </a:p>
        </p:txBody>
      </p:sp>
      <p:pic>
        <p:nvPicPr>
          <p:cNvPr id="351" name="Google Shape;351;p33" descr="Diagram, table&#10;&#10;Description automatically generated"/>
          <p:cNvPicPr preferRelativeResize="0">
            <a:picLocks noGrp="1"/>
          </p:cNvPicPr>
          <p:nvPr>
            <p:ph type="body" idx="1"/>
          </p:nvPr>
        </p:nvPicPr>
        <p:blipFill rotWithShape="1">
          <a:blip r:embed="rId5">
            <a:alphaModFix/>
          </a:blip>
          <a:srcRect/>
          <a:stretch/>
        </p:blipFill>
        <p:spPr>
          <a:xfrm>
            <a:off x="1814053" y="2218006"/>
            <a:ext cx="8141108" cy="46831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55"/>
        <p:cNvGrpSpPr/>
        <p:nvPr/>
      </p:nvGrpSpPr>
      <p:grpSpPr>
        <a:xfrm>
          <a:off x="0" y="0"/>
          <a:ext cx="0" cy="0"/>
          <a:chOff x="0" y="0"/>
          <a:chExt cx="0" cy="0"/>
        </a:xfrm>
      </p:grpSpPr>
      <p:sp>
        <p:nvSpPr>
          <p:cNvPr id="356" name="Google Shape;356;p34"/>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57" name="Google Shape;357;p34"/>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4"/>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4"/>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4"/>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61" name="Google Shape;361;p34"/>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62" name="Google Shape;362;p34"/>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22</a:t>
            </a:fld>
            <a:endParaRPr/>
          </a:p>
        </p:txBody>
      </p:sp>
      <p:sp>
        <p:nvSpPr>
          <p:cNvPr id="363" name="Google Shape;363;p34"/>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364" name="Google Shape;364;p34"/>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What happens if the process tries to access a page that was not brought into memory? </a:t>
            </a:r>
            <a:endParaRPr/>
          </a:p>
          <a:p>
            <a:pPr marL="182880" lvl="0" indent="-182880" algn="just" rtl="0">
              <a:lnSpc>
                <a:spcPct val="90000"/>
              </a:lnSpc>
              <a:spcBef>
                <a:spcPts val="1200"/>
              </a:spcBef>
              <a:spcAft>
                <a:spcPts val="0"/>
              </a:spcAft>
              <a:buSzPts val="1700"/>
              <a:buChar char="▪"/>
            </a:pPr>
            <a:r>
              <a:rPr lang="en-US"/>
              <a:t>Access to a page marked invalid causes a page fault trap. </a:t>
            </a:r>
            <a:endParaRPr/>
          </a:p>
          <a:p>
            <a:pPr marL="182880" lvl="0" indent="-182880" algn="just" rtl="0">
              <a:lnSpc>
                <a:spcPct val="90000"/>
              </a:lnSpc>
              <a:spcBef>
                <a:spcPts val="1200"/>
              </a:spcBef>
              <a:spcAft>
                <a:spcPts val="0"/>
              </a:spcAft>
              <a:buSzPts val="1700"/>
              <a:buChar char="▪"/>
            </a:pPr>
            <a:r>
              <a:rPr lang="en-US"/>
              <a:t>The paging hardware in translating the address through the page table will notice that the invalid bit is set, causing a trap to the operating system.</a:t>
            </a:r>
            <a:endParaRPr/>
          </a:p>
          <a:p>
            <a:pPr marL="182880" lvl="0" indent="-182880" algn="just" rtl="0">
              <a:lnSpc>
                <a:spcPct val="90000"/>
              </a:lnSpc>
              <a:spcBef>
                <a:spcPts val="1200"/>
              </a:spcBef>
              <a:spcAft>
                <a:spcPts val="0"/>
              </a:spcAft>
              <a:buSzPts val="1700"/>
              <a:buChar char="▪"/>
            </a:pPr>
            <a:r>
              <a:rPr lang="en-US"/>
              <a:t>The procedure for handling a page fault is straightforward: </a:t>
            </a:r>
            <a:endParaRPr/>
          </a:p>
          <a:p>
            <a:pPr marL="457200" lvl="0" indent="-457200" algn="just" rtl="0">
              <a:lnSpc>
                <a:spcPct val="90000"/>
              </a:lnSpc>
              <a:spcBef>
                <a:spcPts val="1200"/>
              </a:spcBef>
              <a:spcAft>
                <a:spcPts val="0"/>
              </a:spcAft>
              <a:buSzPts val="1700"/>
              <a:buFont typeface="Rockwell"/>
              <a:buAutoNum type="arabicPeriod"/>
            </a:pPr>
            <a:r>
              <a:rPr lang="en-US"/>
              <a:t>We check an internal table (usually kept with the process control block) for this process to determine whether the reference was valid or invalid memory access. </a:t>
            </a:r>
            <a:endParaRPr/>
          </a:p>
          <a:p>
            <a:pPr marL="457200" lvl="0" indent="-457200" algn="just" rtl="0">
              <a:lnSpc>
                <a:spcPct val="90000"/>
              </a:lnSpc>
              <a:spcBef>
                <a:spcPts val="1200"/>
              </a:spcBef>
              <a:spcAft>
                <a:spcPts val="0"/>
              </a:spcAft>
              <a:buSzPts val="1700"/>
              <a:buFont typeface="Rockwell"/>
              <a:buAutoNum type="arabicPeriod"/>
            </a:pPr>
            <a:r>
              <a:rPr lang="en-US"/>
              <a:t>If the reference was invalid we terminate the process. If it was valid, but we have not yet brought in that page, we now page it in.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8"/>
        <p:cNvGrpSpPr/>
        <p:nvPr/>
      </p:nvGrpSpPr>
      <p:grpSpPr>
        <a:xfrm>
          <a:off x="0" y="0"/>
          <a:ext cx="0" cy="0"/>
          <a:chOff x="0" y="0"/>
          <a:chExt cx="0" cy="0"/>
        </a:xfrm>
      </p:grpSpPr>
      <p:sp>
        <p:nvSpPr>
          <p:cNvPr id="369" name="Google Shape;369;p3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70" name="Google Shape;370;p3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74" name="Google Shape;374;p3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75" name="Google Shape;375;p3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23</a:t>
            </a:fld>
            <a:endParaRPr/>
          </a:p>
        </p:txBody>
      </p:sp>
      <p:sp>
        <p:nvSpPr>
          <p:cNvPr id="376" name="Google Shape;376;p3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377" name="Google Shape;377;p3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Autofit/>
          </a:bodyPr>
          <a:lstStyle/>
          <a:p>
            <a:pPr marL="182880" lvl="0" indent="-74929" algn="just" rtl="0">
              <a:lnSpc>
                <a:spcPct val="90000"/>
              </a:lnSpc>
              <a:spcBef>
                <a:spcPts val="0"/>
              </a:spcBef>
              <a:spcAft>
                <a:spcPts val="0"/>
              </a:spcAft>
              <a:buSzPts val="1700"/>
              <a:buNone/>
            </a:pPr>
            <a:endParaRPr/>
          </a:p>
          <a:p>
            <a:pPr marL="457200" lvl="0" indent="-457200" algn="just" rtl="0">
              <a:lnSpc>
                <a:spcPct val="90000"/>
              </a:lnSpc>
              <a:spcBef>
                <a:spcPts val="1200"/>
              </a:spcBef>
              <a:spcAft>
                <a:spcPts val="0"/>
              </a:spcAft>
              <a:buSzPts val="1700"/>
              <a:buFont typeface="Rockwell"/>
              <a:buAutoNum type="arabicPeriod" startAt="3"/>
            </a:pPr>
            <a:r>
              <a:rPr lang="en-US"/>
              <a:t>We find a free frame (by taking one from the free-frame list, for example) </a:t>
            </a:r>
            <a:endParaRPr/>
          </a:p>
          <a:p>
            <a:pPr marL="457200" lvl="0" indent="-457200" algn="just" rtl="0">
              <a:lnSpc>
                <a:spcPct val="90000"/>
              </a:lnSpc>
              <a:spcBef>
                <a:spcPts val="1200"/>
              </a:spcBef>
              <a:spcAft>
                <a:spcPts val="0"/>
              </a:spcAft>
              <a:buSzPts val="1700"/>
              <a:buFont typeface="Rockwell"/>
              <a:buAutoNum type="arabicPeriod" startAt="3"/>
            </a:pPr>
            <a:r>
              <a:rPr lang="en-US"/>
              <a:t>We schedule a disk operation to read the desired page into the newly allocated frame. </a:t>
            </a:r>
            <a:endParaRPr/>
          </a:p>
          <a:p>
            <a:pPr marL="457200" lvl="0" indent="-457200" algn="just" rtl="0">
              <a:lnSpc>
                <a:spcPct val="90000"/>
              </a:lnSpc>
              <a:spcBef>
                <a:spcPts val="1200"/>
              </a:spcBef>
              <a:spcAft>
                <a:spcPts val="0"/>
              </a:spcAft>
              <a:buSzPts val="1700"/>
              <a:buFont typeface="Rockwell"/>
              <a:buAutoNum type="arabicPeriod" startAt="3"/>
            </a:pPr>
            <a:r>
              <a:rPr lang="en-US"/>
              <a:t>When the disk read is complete, we modify the internal table kept with the process and the page table to indicate that the page is now in memory. </a:t>
            </a:r>
            <a:endParaRPr/>
          </a:p>
          <a:p>
            <a:pPr marL="457200" lvl="0" indent="-457200" algn="just" rtl="0">
              <a:lnSpc>
                <a:spcPct val="90000"/>
              </a:lnSpc>
              <a:spcBef>
                <a:spcPts val="1200"/>
              </a:spcBef>
              <a:spcAft>
                <a:spcPts val="0"/>
              </a:spcAft>
              <a:buSzPts val="1700"/>
              <a:buFont typeface="Rockwell"/>
              <a:buAutoNum type="arabicPeriod" startAt="3"/>
            </a:pPr>
            <a:r>
              <a:rPr lang="en-US"/>
              <a:t>We restart the instruction that was interrupted by the illegal address trap. </a:t>
            </a:r>
            <a:endParaRPr/>
          </a:p>
          <a:p>
            <a:pPr marL="182880" lvl="0" indent="-182880" algn="just" rtl="0">
              <a:lnSpc>
                <a:spcPct val="90000"/>
              </a:lnSpc>
              <a:spcBef>
                <a:spcPts val="1200"/>
              </a:spcBef>
              <a:spcAft>
                <a:spcPts val="0"/>
              </a:spcAft>
              <a:buSzPts val="1700"/>
              <a:buChar char="▪"/>
            </a:pPr>
            <a:r>
              <a:rPr lang="en-US"/>
              <a:t>The process can now access the page as though it had always been in memory.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1"/>
        <p:cNvGrpSpPr/>
        <p:nvPr/>
      </p:nvGrpSpPr>
      <p:grpSpPr>
        <a:xfrm>
          <a:off x="0" y="0"/>
          <a:ext cx="0" cy="0"/>
          <a:chOff x="0" y="0"/>
          <a:chExt cx="0" cy="0"/>
        </a:xfrm>
      </p:grpSpPr>
      <p:sp>
        <p:nvSpPr>
          <p:cNvPr id="382" name="Google Shape;382;p3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83" name="Google Shape;383;p3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387" name="Google Shape;387;p3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388" name="Google Shape;388;p3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24</a:t>
            </a:fld>
            <a:endParaRPr/>
          </a:p>
        </p:txBody>
      </p:sp>
      <p:sp>
        <p:nvSpPr>
          <p:cNvPr id="389" name="Google Shape;389;p3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pic>
        <p:nvPicPr>
          <p:cNvPr id="390" name="Google Shape;390;p36" descr="Diagram&#10;&#10;Description automatically generated"/>
          <p:cNvPicPr preferRelativeResize="0">
            <a:picLocks noGrp="1"/>
          </p:cNvPicPr>
          <p:nvPr>
            <p:ph type="body" idx="1"/>
          </p:nvPr>
        </p:nvPicPr>
        <p:blipFill rotWithShape="1">
          <a:blip r:embed="rId5">
            <a:alphaModFix/>
          </a:blip>
          <a:srcRect/>
          <a:stretch/>
        </p:blipFill>
        <p:spPr>
          <a:xfrm>
            <a:off x="2138516" y="2144805"/>
            <a:ext cx="8023123" cy="4713194"/>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94"/>
        <p:cNvGrpSpPr/>
        <p:nvPr/>
      </p:nvGrpSpPr>
      <p:grpSpPr>
        <a:xfrm>
          <a:off x="0" y="0"/>
          <a:ext cx="0" cy="0"/>
          <a:chOff x="0" y="0"/>
          <a:chExt cx="0" cy="0"/>
        </a:xfrm>
      </p:grpSpPr>
      <p:sp>
        <p:nvSpPr>
          <p:cNvPr id="395" name="Google Shape;395;p3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396" name="Google Shape;396;p3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00" name="Google Shape;400;p3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01" name="Google Shape;401;p3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25</a:t>
            </a:fld>
            <a:endParaRPr/>
          </a:p>
        </p:txBody>
      </p:sp>
      <p:sp>
        <p:nvSpPr>
          <p:cNvPr id="402" name="Google Shape;402;p3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403" name="Google Shape;403;p37"/>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A crucial requirement for demand paging is the ability to restart any instruction after a page fault. </a:t>
            </a:r>
            <a:endParaRPr/>
          </a:p>
          <a:p>
            <a:pPr marL="182880" lvl="0" indent="-182880" algn="just" rtl="0">
              <a:lnSpc>
                <a:spcPct val="90000"/>
              </a:lnSpc>
              <a:spcBef>
                <a:spcPts val="1200"/>
              </a:spcBef>
              <a:spcAft>
                <a:spcPts val="0"/>
              </a:spcAft>
              <a:buSzPts val="1700"/>
              <a:buChar char="▪"/>
            </a:pPr>
            <a:r>
              <a:rPr lang="en-US"/>
              <a:t>Since we save the state (registers, condition code, instruction counter) of the interrupted process when the page fault occurs, we can restart the process in exactly the same place and state except that the desired page is now in memory and is accessible. </a:t>
            </a:r>
            <a:endParaRPr/>
          </a:p>
          <a:p>
            <a:pPr marL="182880" lvl="0" indent="-182880" algn="just" rtl="0">
              <a:lnSpc>
                <a:spcPct val="90000"/>
              </a:lnSpc>
              <a:spcBef>
                <a:spcPts val="1200"/>
              </a:spcBef>
              <a:spcAft>
                <a:spcPts val="0"/>
              </a:spcAft>
              <a:buSzPts val="1700"/>
              <a:buChar char="▪"/>
            </a:pPr>
            <a:r>
              <a:rPr lang="en-US"/>
              <a:t>In this way we are able to execute a process even though portions of it are not yet in memory. </a:t>
            </a:r>
            <a:endParaRPr/>
          </a:p>
          <a:p>
            <a:pPr marL="182880" lvl="0" indent="-182880" algn="just" rtl="0">
              <a:lnSpc>
                <a:spcPct val="90000"/>
              </a:lnSpc>
              <a:spcBef>
                <a:spcPts val="1200"/>
              </a:spcBef>
              <a:spcAft>
                <a:spcPts val="0"/>
              </a:spcAft>
              <a:buSzPts val="1700"/>
              <a:buChar char="▪"/>
            </a:pPr>
            <a:r>
              <a:rPr lang="en-US"/>
              <a:t>When the process tries to access locations that are not in memory, the hardware traps the operating system (page fault). </a:t>
            </a:r>
            <a:endParaRPr/>
          </a:p>
          <a:p>
            <a:pPr marL="182880" lvl="0" indent="-182880" algn="just" rtl="0">
              <a:lnSpc>
                <a:spcPct val="90000"/>
              </a:lnSpc>
              <a:spcBef>
                <a:spcPts val="1200"/>
              </a:spcBef>
              <a:spcAft>
                <a:spcPts val="0"/>
              </a:spcAft>
              <a:buSzPts val="1700"/>
              <a:buChar char="▪"/>
            </a:pPr>
            <a:r>
              <a:rPr lang="en-US"/>
              <a:t>The operating system reads the desired into memory and restarts the process as though the page had always been in memory.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07"/>
        <p:cNvGrpSpPr/>
        <p:nvPr/>
      </p:nvGrpSpPr>
      <p:grpSpPr>
        <a:xfrm>
          <a:off x="0" y="0"/>
          <a:ext cx="0" cy="0"/>
          <a:chOff x="0" y="0"/>
          <a:chExt cx="0" cy="0"/>
        </a:xfrm>
      </p:grpSpPr>
      <p:sp>
        <p:nvSpPr>
          <p:cNvPr id="408" name="Google Shape;408;p3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09" name="Google Shape;409;p3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13" name="Google Shape;413;p3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14" name="Google Shape;414;p3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26</a:t>
            </a:fld>
            <a:endParaRPr/>
          </a:p>
        </p:txBody>
      </p:sp>
      <p:sp>
        <p:nvSpPr>
          <p:cNvPr id="415" name="Google Shape;415;p3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416" name="Google Shape;416;p3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In the extreme case, we could start executing a process with no pages in memory.</a:t>
            </a:r>
            <a:endParaRPr/>
          </a:p>
          <a:p>
            <a:pPr marL="182880" lvl="0" indent="-182880" algn="just" rtl="0">
              <a:lnSpc>
                <a:spcPct val="90000"/>
              </a:lnSpc>
              <a:spcBef>
                <a:spcPts val="1200"/>
              </a:spcBef>
              <a:spcAft>
                <a:spcPts val="0"/>
              </a:spcAft>
              <a:buSzPts val="1700"/>
              <a:buChar char="▪"/>
            </a:pPr>
            <a:r>
              <a:rPr lang="en-US"/>
              <a:t>When the operating system sets the instruction pointer to the first instruction of the process, which is on a non-memory resident page, the process immediately faults for the page. </a:t>
            </a:r>
            <a:endParaRPr/>
          </a:p>
          <a:p>
            <a:pPr marL="182880" lvl="0" indent="-182880" algn="just" rtl="0">
              <a:lnSpc>
                <a:spcPct val="90000"/>
              </a:lnSpc>
              <a:spcBef>
                <a:spcPts val="1200"/>
              </a:spcBef>
              <a:spcAft>
                <a:spcPts val="0"/>
              </a:spcAft>
              <a:buSzPts val="1700"/>
              <a:buChar char="▪"/>
            </a:pPr>
            <a:r>
              <a:rPr lang="en-US"/>
              <a:t>After this page is brought into memory, the process continues to execute faulting as necessary until every page that it needs is in memory. </a:t>
            </a:r>
            <a:endParaRPr/>
          </a:p>
          <a:p>
            <a:pPr marL="182880" lvl="0" indent="-182880" algn="just" rtl="0">
              <a:lnSpc>
                <a:spcPct val="90000"/>
              </a:lnSpc>
              <a:spcBef>
                <a:spcPts val="1200"/>
              </a:spcBef>
              <a:spcAft>
                <a:spcPts val="0"/>
              </a:spcAft>
              <a:buSzPts val="1700"/>
              <a:buChar char="▪"/>
            </a:pPr>
            <a:r>
              <a:rPr lang="en-US"/>
              <a:t>At that point, it can execute with no more faults. </a:t>
            </a:r>
            <a:endParaRPr/>
          </a:p>
          <a:p>
            <a:pPr marL="182880" lvl="0" indent="-182880" algn="just" rtl="0">
              <a:lnSpc>
                <a:spcPct val="90000"/>
              </a:lnSpc>
              <a:spcBef>
                <a:spcPts val="1200"/>
              </a:spcBef>
              <a:spcAft>
                <a:spcPts val="0"/>
              </a:spcAft>
              <a:buSzPts val="1700"/>
              <a:buChar char="▪"/>
            </a:pPr>
            <a:r>
              <a:rPr lang="en-US"/>
              <a:t>This scheme is called pure demand paging: never bring a page into memory until it is required.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20"/>
        <p:cNvGrpSpPr/>
        <p:nvPr/>
      </p:nvGrpSpPr>
      <p:grpSpPr>
        <a:xfrm>
          <a:off x="0" y="0"/>
          <a:ext cx="0" cy="0"/>
          <a:chOff x="0" y="0"/>
          <a:chExt cx="0" cy="0"/>
        </a:xfrm>
      </p:grpSpPr>
      <p:sp>
        <p:nvSpPr>
          <p:cNvPr id="421" name="Google Shape;421;p3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422" name="Google Shape;422;p3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426" name="Google Shape;426;p3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427" name="Google Shape;427;p3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27</a:t>
            </a:fld>
            <a:endParaRPr/>
          </a:p>
        </p:txBody>
      </p:sp>
      <p:sp>
        <p:nvSpPr>
          <p:cNvPr id="428" name="Google Shape;428;p3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PAGE FAULT </a:t>
            </a:r>
            <a:endParaRPr b="1"/>
          </a:p>
        </p:txBody>
      </p:sp>
      <p:sp>
        <p:nvSpPr>
          <p:cNvPr id="429" name="Google Shape;429;p3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The hardware needed to support demand paging is the same as the hardware for paging and swapping: </a:t>
            </a:r>
            <a:endParaRPr/>
          </a:p>
          <a:p>
            <a:pPr marL="182880" lvl="0" indent="-182880" algn="just" rtl="0">
              <a:lnSpc>
                <a:spcPct val="90000"/>
              </a:lnSpc>
              <a:spcBef>
                <a:spcPts val="1200"/>
              </a:spcBef>
              <a:spcAft>
                <a:spcPts val="0"/>
              </a:spcAft>
              <a:buSzPts val="1700"/>
              <a:buFont typeface="Noto Sans Symbols"/>
              <a:buChar char="❑"/>
            </a:pPr>
            <a:r>
              <a:rPr lang="en-US"/>
              <a:t> Page table—This table has the ability to mark an entry invalid through a valid invalid bit or special value of protection bits. </a:t>
            </a:r>
            <a:endParaRPr/>
          </a:p>
          <a:p>
            <a:pPr marL="182880" lvl="0" indent="-182880" algn="just" rtl="0">
              <a:lnSpc>
                <a:spcPct val="90000"/>
              </a:lnSpc>
              <a:spcBef>
                <a:spcPts val="1200"/>
              </a:spcBef>
              <a:spcAft>
                <a:spcPts val="0"/>
              </a:spcAft>
              <a:buSzPts val="1700"/>
              <a:buFont typeface="Noto Sans Symbols"/>
              <a:buChar char="❑"/>
            </a:pPr>
            <a:r>
              <a:rPr lang="en-US"/>
              <a:t>Secondary memory—This memory holds those pages that are not present in the main memory. </a:t>
            </a:r>
            <a:endParaRPr/>
          </a:p>
          <a:p>
            <a:pPr marL="182880" lvl="0" indent="-182880" algn="just" rtl="0">
              <a:lnSpc>
                <a:spcPct val="90000"/>
              </a:lnSpc>
              <a:spcBef>
                <a:spcPts val="1200"/>
              </a:spcBef>
              <a:spcAft>
                <a:spcPts val="0"/>
              </a:spcAft>
              <a:buSzPts val="1700"/>
              <a:buChar char="▪"/>
            </a:pPr>
            <a:r>
              <a:rPr lang="en-US"/>
              <a:t>The secondary memory is usually a high-speed disk. </a:t>
            </a:r>
            <a:endParaRPr/>
          </a:p>
          <a:p>
            <a:pPr marL="182880" lvl="0" indent="-182880" algn="just" rtl="0">
              <a:lnSpc>
                <a:spcPct val="90000"/>
              </a:lnSpc>
              <a:spcBef>
                <a:spcPts val="1200"/>
              </a:spcBef>
              <a:spcAft>
                <a:spcPts val="0"/>
              </a:spcAft>
              <a:buSzPts val="1700"/>
              <a:buChar char="▪"/>
            </a:pPr>
            <a:r>
              <a:rPr lang="en-US"/>
              <a:t>It is known as the swap device, and the section of disk used for this purpose is called the swap space.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7"/>
        <p:cNvGrpSpPr/>
        <p:nvPr/>
      </p:nvGrpSpPr>
      <p:grpSpPr>
        <a:xfrm>
          <a:off x="0" y="0"/>
          <a:ext cx="0" cy="0"/>
          <a:chOff x="0" y="0"/>
          <a:chExt cx="0" cy="0"/>
        </a:xfrm>
      </p:grpSpPr>
      <p:sp>
        <p:nvSpPr>
          <p:cNvPr id="128" name="Google Shape;128;p1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29" name="Google Shape;129;p15"/>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5"/>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5"/>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33" name="Google Shape;133;p15"/>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34" name="Google Shape;134;p15"/>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3</a:t>
            </a:fld>
            <a:endParaRPr/>
          </a:p>
        </p:txBody>
      </p:sp>
      <p:sp>
        <p:nvSpPr>
          <p:cNvPr id="135" name="Google Shape;135;p15"/>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136" name="Google Shape;136;p15"/>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fontScale="85000" lnSpcReduction="20000"/>
          </a:bodyPr>
          <a:lstStyle/>
          <a:p>
            <a:pPr marL="182880" lvl="0" indent="-182880" algn="just" rtl="0">
              <a:lnSpc>
                <a:spcPct val="90000"/>
              </a:lnSpc>
              <a:spcBef>
                <a:spcPts val="0"/>
              </a:spcBef>
              <a:spcAft>
                <a:spcPts val="0"/>
              </a:spcAft>
              <a:buSzPct val="85000"/>
              <a:buChar char="▪"/>
            </a:pPr>
            <a:r>
              <a:rPr lang="en-US"/>
              <a:t>This is the generalization of the fixed partition scheme. </a:t>
            </a:r>
            <a:endParaRPr/>
          </a:p>
          <a:p>
            <a:pPr marL="182880" lvl="0" indent="-182880" algn="just" rtl="0">
              <a:lnSpc>
                <a:spcPct val="90000"/>
              </a:lnSpc>
              <a:spcBef>
                <a:spcPts val="1200"/>
              </a:spcBef>
              <a:spcAft>
                <a:spcPts val="0"/>
              </a:spcAft>
              <a:buSzPct val="85000"/>
              <a:buChar char="▪"/>
            </a:pPr>
            <a:r>
              <a:rPr lang="en-US"/>
              <a:t>It is used primarily in a batch environment. T</a:t>
            </a:r>
            <a:endParaRPr/>
          </a:p>
          <a:p>
            <a:pPr marL="182880" lvl="0" indent="-182880" algn="just" rtl="0">
              <a:lnSpc>
                <a:spcPct val="90000"/>
              </a:lnSpc>
              <a:spcBef>
                <a:spcPts val="1200"/>
              </a:spcBef>
              <a:spcAft>
                <a:spcPts val="0"/>
              </a:spcAft>
              <a:buSzPct val="85000"/>
              <a:buChar char="▪"/>
            </a:pPr>
            <a:r>
              <a:rPr lang="en-US"/>
              <a:t>his scheme of memory management was first introduced in IBM OS/MVT (multiprogramming with a varying number of tasks).</a:t>
            </a:r>
            <a:endParaRPr/>
          </a:p>
          <a:p>
            <a:pPr marL="182880" lvl="0" indent="-182880" algn="just" rtl="0">
              <a:lnSpc>
                <a:spcPct val="90000"/>
              </a:lnSpc>
              <a:spcBef>
                <a:spcPts val="1200"/>
              </a:spcBef>
              <a:spcAft>
                <a:spcPts val="0"/>
              </a:spcAft>
              <a:buSzPct val="85000"/>
              <a:buChar char="▪"/>
            </a:pPr>
            <a:r>
              <a:rPr lang="en-US"/>
              <a:t>Both the number and size of the partitions change with time. </a:t>
            </a:r>
            <a:endParaRPr/>
          </a:p>
          <a:p>
            <a:pPr marL="182880" lvl="0" indent="-182880" algn="just" rtl="0">
              <a:lnSpc>
                <a:spcPct val="90000"/>
              </a:lnSpc>
              <a:spcBef>
                <a:spcPts val="1200"/>
              </a:spcBef>
              <a:spcAft>
                <a:spcPts val="0"/>
              </a:spcAft>
              <a:buSzPct val="85000"/>
              <a:buChar char="▪"/>
            </a:pPr>
            <a:r>
              <a:rPr lang="en-US"/>
              <a:t>Job still has only one segment (as with MFT) but now can be of any size up to the size of the machine and can change with time. </a:t>
            </a:r>
            <a:endParaRPr/>
          </a:p>
          <a:p>
            <a:pPr marL="182880" lvl="0" indent="-182880" algn="just" rtl="0">
              <a:lnSpc>
                <a:spcPct val="90000"/>
              </a:lnSpc>
              <a:spcBef>
                <a:spcPts val="1200"/>
              </a:spcBef>
              <a:spcAft>
                <a:spcPts val="0"/>
              </a:spcAft>
              <a:buSzPct val="85000"/>
              <a:buChar char="▪"/>
            </a:pPr>
            <a:r>
              <a:rPr lang="en-US"/>
              <a:t>A single ready list. </a:t>
            </a:r>
            <a:endParaRPr/>
          </a:p>
          <a:p>
            <a:pPr marL="182880" lvl="0" indent="-182880" algn="just" rtl="0">
              <a:lnSpc>
                <a:spcPct val="90000"/>
              </a:lnSpc>
              <a:spcBef>
                <a:spcPts val="1200"/>
              </a:spcBef>
              <a:spcAft>
                <a:spcPts val="0"/>
              </a:spcAft>
              <a:buSzPct val="85000"/>
              <a:buChar char="▪"/>
            </a:pPr>
            <a:r>
              <a:rPr lang="en-US"/>
              <a:t>Job can move (might be swapped back in a different place). This is dynamic address translation (during run time). </a:t>
            </a:r>
            <a:endParaRPr/>
          </a:p>
          <a:p>
            <a:pPr marL="182880" lvl="0" indent="-182880" algn="just" rtl="0">
              <a:lnSpc>
                <a:spcPct val="90000"/>
              </a:lnSpc>
              <a:spcBef>
                <a:spcPts val="1200"/>
              </a:spcBef>
              <a:spcAft>
                <a:spcPts val="0"/>
              </a:spcAft>
              <a:buSzPct val="85000"/>
              <a:buChar char="▪"/>
            </a:pPr>
            <a:r>
              <a:rPr lang="en-US"/>
              <a:t>Must perform an addition on every memory reference (i.e. on every address translation) to add the start address of the partition. </a:t>
            </a:r>
            <a:endParaRPr/>
          </a:p>
          <a:p>
            <a:pPr marL="182880" lvl="0" indent="-182880" algn="just" rtl="0">
              <a:lnSpc>
                <a:spcPct val="90000"/>
              </a:lnSpc>
              <a:spcBef>
                <a:spcPts val="1200"/>
              </a:spcBef>
              <a:spcAft>
                <a:spcPts val="0"/>
              </a:spcAft>
              <a:buSzPct val="85000"/>
              <a:buChar char="▪"/>
            </a:pPr>
            <a:r>
              <a:rPr lang="en-US"/>
              <a:t>Eliminates internal fragmentation.</a:t>
            </a:r>
            <a:endParaRPr/>
          </a:p>
          <a:p>
            <a:pPr marL="182880" lvl="0" indent="-182880" algn="just" rtl="0">
              <a:lnSpc>
                <a:spcPct val="90000"/>
              </a:lnSpc>
              <a:spcBef>
                <a:spcPts val="1200"/>
              </a:spcBef>
              <a:spcAft>
                <a:spcPts val="0"/>
              </a:spcAft>
              <a:buSzPct val="85000"/>
              <a:buChar char="▪"/>
            </a:pPr>
            <a:r>
              <a:rPr lang="en-US"/>
              <a:t>Find a region the exact right size (leave a hole for the remainder).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0"/>
        <p:cNvGrpSpPr/>
        <p:nvPr/>
      </p:nvGrpSpPr>
      <p:grpSpPr>
        <a:xfrm>
          <a:off x="0" y="0"/>
          <a:ext cx="0" cy="0"/>
          <a:chOff x="0" y="0"/>
          <a:chExt cx="0" cy="0"/>
        </a:xfrm>
      </p:grpSpPr>
      <p:sp>
        <p:nvSpPr>
          <p:cNvPr id="141" name="Google Shape;141;p16"/>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42" name="Google Shape;142;p16"/>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6"/>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6"/>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6"/>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46" name="Google Shape;146;p16"/>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47" name="Google Shape;147;p16"/>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4</a:t>
            </a:fld>
            <a:endParaRPr/>
          </a:p>
        </p:txBody>
      </p:sp>
      <p:sp>
        <p:nvSpPr>
          <p:cNvPr id="148" name="Google Shape;148;p16"/>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sp>
        <p:nvSpPr>
          <p:cNvPr id="149" name="Google Shape;149;p16"/>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2380"/>
              <a:buChar char="▪"/>
            </a:pPr>
            <a:r>
              <a:rPr lang="en-US" sz="2800" b="1"/>
              <a:t>Introduces external fragmentation</a:t>
            </a:r>
            <a:r>
              <a:rPr lang="en-US"/>
              <a:t>, i.e., holes outside any region.</a:t>
            </a:r>
            <a:endParaRPr/>
          </a:p>
          <a:p>
            <a:pPr marL="182880" lvl="0" indent="-182880" algn="just" rtl="0">
              <a:lnSpc>
                <a:spcPct val="90000"/>
              </a:lnSpc>
              <a:spcBef>
                <a:spcPts val="1200"/>
              </a:spcBef>
              <a:spcAft>
                <a:spcPts val="0"/>
              </a:spcAft>
              <a:buSzPts val="1700"/>
              <a:buChar char="▪"/>
            </a:pPr>
            <a:r>
              <a:rPr lang="en-US"/>
              <a:t>What do you do if no hole is big enough for the request</a:t>
            </a:r>
            <a:r>
              <a:rPr lang="en-US" sz="5400">
                <a:solidFill>
                  <a:srgbClr val="C00000"/>
                </a:solidFill>
              </a:rPr>
              <a:t>?</a:t>
            </a:r>
            <a:r>
              <a:rPr lang="en-US"/>
              <a:t> </a:t>
            </a:r>
            <a:endParaRPr/>
          </a:p>
          <a:p>
            <a:pPr marL="182880" lvl="0" indent="-182880" algn="just" rtl="0">
              <a:lnSpc>
                <a:spcPct val="90000"/>
              </a:lnSpc>
              <a:spcBef>
                <a:spcPts val="1200"/>
              </a:spcBef>
              <a:spcAft>
                <a:spcPts val="0"/>
              </a:spcAft>
              <a:buSzPts val="2720"/>
              <a:buChar char="▪"/>
            </a:pPr>
            <a:r>
              <a:rPr lang="en-US" sz="3200" b="1">
                <a:solidFill>
                  <a:srgbClr val="C00000"/>
                </a:solidFill>
              </a:rPr>
              <a:t>Solution</a:t>
            </a:r>
            <a:r>
              <a:rPr lang="en-US"/>
              <a:t>—Can compact memory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3"/>
        <p:cNvGrpSpPr/>
        <p:nvPr/>
      </p:nvGrpSpPr>
      <p:grpSpPr>
        <a:xfrm>
          <a:off x="0" y="0"/>
          <a:ext cx="0" cy="0"/>
          <a:chOff x="0" y="0"/>
          <a:chExt cx="0" cy="0"/>
        </a:xfrm>
      </p:grpSpPr>
      <p:sp>
        <p:nvSpPr>
          <p:cNvPr id="154" name="Google Shape;154;p17"/>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55" name="Google Shape;155;p17"/>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7"/>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59" name="Google Shape;159;p17"/>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60" name="Google Shape;160;p17"/>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5</a:t>
            </a:fld>
            <a:endParaRPr/>
          </a:p>
        </p:txBody>
      </p:sp>
      <p:sp>
        <p:nvSpPr>
          <p:cNvPr id="161" name="Google Shape;161;p17"/>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MULTIPROGRAMMING WITH VARIABLE TASKS (MVT)</a:t>
            </a:r>
            <a:endParaRPr b="1"/>
          </a:p>
        </p:txBody>
      </p:sp>
      <p:pic>
        <p:nvPicPr>
          <p:cNvPr id="162" name="Google Shape;162;p17"/>
          <p:cNvPicPr preferRelativeResize="0">
            <a:picLocks noGrp="1"/>
          </p:cNvPicPr>
          <p:nvPr>
            <p:ph type="body" idx="1"/>
          </p:nvPr>
        </p:nvPicPr>
        <p:blipFill rotWithShape="1">
          <a:blip r:embed="rId5">
            <a:alphaModFix/>
          </a:blip>
          <a:srcRect/>
          <a:stretch/>
        </p:blipFill>
        <p:spPr>
          <a:xfrm>
            <a:off x="1638921" y="2236787"/>
            <a:ext cx="9748207" cy="44011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6"/>
        <p:cNvGrpSpPr/>
        <p:nvPr/>
      </p:nvGrpSpPr>
      <p:grpSpPr>
        <a:xfrm>
          <a:off x="0" y="0"/>
          <a:ext cx="0" cy="0"/>
          <a:chOff x="0" y="0"/>
          <a:chExt cx="0" cy="0"/>
        </a:xfrm>
      </p:grpSpPr>
      <p:sp>
        <p:nvSpPr>
          <p:cNvPr id="167" name="Google Shape;167;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68" name="Google Shape;168;p18"/>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8"/>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72" name="Google Shape;172;p18"/>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73" name="Google Shape;173;p18"/>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6</a:t>
            </a:fld>
            <a:endParaRPr/>
          </a:p>
        </p:txBody>
      </p:sp>
      <p:sp>
        <p:nvSpPr>
          <p:cNvPr id="174" name="Google Shape;174;p18"/>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EXTERNAL FRAGMENTATION</a:t>
            </a:r>
            <a:endParaRPr b="1"/>
          </a:p>
        </p:txBody>
      </p:sp>
      <p:sp>
        <p:nvSpPr>
          <p:cNvPr id="175" name="Google Shape;175;p18"/>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2040"/>
              <a:buChar char="▪"/>
            </a:pPr>
            <a:r>
              <a:rPr lang="en-US" sz="2400"/>
              <a:t>As processes come and go, holes of free space are created in the main memory.</a:t>
            </a:r>
            <a:endParaRPr/>
          </a:p>
          <a:p>
            <a:pPr marL="182880" lvl="0" indent="-182880" algn="just" rtl="0">
              <a:lnSpc>
                <a:spcPct val="90000"/>
              </a:lnSpc>
              <a:spcBef>
                <a:spcPts val="1200"/>
              </a:spcBef>
              <a:spcAft>
                <a:spcPts val="0"/>
              </a:spcAft>
              <a:buSzPts val="2040"/>
              <a:buChar char="▪"/>
            </a:pPr>
            <a:r>
              <a:rPr lang="en-US" sz="2400" b="1">
                <a:solidFill>
                  <a:srgbClr val="C00000"/>
                </a:solidFill>
              </a:rPr>
              <a:t>External Fragmentation</a:t>
            </a:r>
            <a:r>
              <a:rPr lang="en-US" sz="2400" b="1"/>
              <a:t>—</a:t>
            </a:r>
            <a:r>
              <a:rPr lang="en-US" sz="2400"/>
              <a:t>refers to the situation when free memory space exists to load a process in the memory but the space is not contiguous. </a:t>
            </a:r>
            <a:endParaRPr/>
          </a:p>
          <a:p>
            <a:pPr marL="182880" lvl="0" indent="-182880" algn="just" rtl="0">
              <a:lnSpc>
                <a:spcPct val="90000"/>
              </a:lnSpc>
              <a:spcBef>
                <a:spcPts val="1200"/>
              </a:spcBef>
              <a:spcAft>
                <a:spcPts val="0"/>
              </a:spcAft>
              <a:buSzPts val="2040"/>
              <a:buChar char="▪"/>
            </a:pPr>
            <a:r>
              <a:rPr lang="en-US" sz="2400"/>
              <a:t>Compaction eliminates external fragmentation by shuffling memory contents (processes) to place all free memory into one large block. </a:t>
            </a:r>
            <a:endParaRPr/>
          </a:p>
          <a:p>
            <a:pPr marL="182880" lvl="0" indent="-182880" algn="just" rtl="0">
              <a:lnSpc>
                <a:spcPct val="90000"/>
              </a:lnSpc>
              <a:spcBef>
                <a:spcPts val="1200"/>
              </a:spcBef>
              <a:spcAft>
                <a:spcPts val="0"/>
              </a:spcAft>
              <a:buSzPts val="2040"/>
              <a:buChar char="▪"/>
            </a:pPr>
            <a:r>
              <a:rPr lang="en-US" sz="2400"/>
              <a:t>The cost of compaction is slower execution of processes as compaction takes place.</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19"/>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81" name="Google Shape;181;p19"/>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9"/>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9"/>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9"/>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85" name="Google Shape;185;p19"/>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86" name="Google Shape;186;p19"/>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7</a:t>
            </a:fld>
            <a:endParaRPr/>
          </a:p>
        </p:txBody>
      </p:sp>
      <p:sp>
        <p:nvSpPr>
          <p:cNvPr id="187" name="Google Shape;187;p19"/>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188" name="Google Shape;188;p19"/>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lnSpcReduction="10000"/>
          </a:bodyPr>
          <a:lstStyle/>
          <a:p>
            <a:pPr marL="182880" lvl="0" indent="-182880" algn="just" rtl="0">
              <a:lnSpc>
                <a:spcPct val="90000"/>
              </a:lnSpc>
              <a:spcBef>
                <a:spcPts val="0"/>
              </a:spcBef>
              <a:spcAft>
                <a:spcPts val="0"/>
              </a:spcAft>
              <a:buSzPts val="1700"/>
              <a:buChar char="▪"/>
            </a:pPr>
            <a:r>
              <a:rPr lang="en-US"/>
              <a:t>All programs and data are composed of fixed-length units called pages i.e. logical memory is divided into blocks of the same size, called pages.</a:t>
            </a:r>
            <a:endParaRPr/>
          </a:p>
          <a:p>
            <a:pPr marL="182880" lvl="0" indent="-182880" algn="just" rtl="0">
              <a:lnSpc>
                <a:spcPct val="90000"/>
              </a:lnSpc>
              <a:spcBef>
                <a:spcPts val="1200"/>
              </a:spcBef>
              <a:spcAft>
                <a:spcPts val="0"/>
              </a:spcAft>
              <a:buSzPts val="1700"/>
              <a:buFont typeface="Noto Sans Symbols"/>
              <a:buChar char="✔"/>
            </a:pPr>
            <a:r>
              <a:rPr lang="en-US"/>
              <a:t>A block of words that occupy contiguous locations in main memory.</a:t>
            </a:r>
            <a:endParaRPr/>
          </a:p>
          <a:p>
            <a:pPr marL="182880" lvl="0" indent="-182880" algn="just" rtl="0">
              <a:lnSpc>
                <a:spcPct val="90000"/>
              </a:lnSpc>
              <a:spcBef>
                <a:spcPts val="1200"/>
              </a:spcBef>
              <a:spcAft>
                <a:spcPts val="0"/>
              </a:spcAft>
              <a:buSzPts val="1700"/>
              <a:buFont typeface="Noto Sans Symbols"/>
              <a:buChar char="✔"/>
            </a:pPr>
            <a:r>
              <a:rPr lang="en-US"/>
              <a:t>Constitute a basic unit of information that is transferred between the main memory and the disk.</a:t>
            </a:r>
            <a:endParaRPr/>
          </a:p>
          <a:p>
            <a:pPr marL="182880" lvl="0" indent="-182880" algn="just" rtl="0">
              <a:lnSpc>
                <a:spcPct val="90000"/>
              </a:lnSpc>
              <a:spcBef>
                <a:spcPts val="1200"/>
              </a:spcBef>
              <a:spcAft>
                <a:spcPts val="0"/>
              </a:spcAft>
              <a:buSzPts val="1700"/>
              <a:buChar char="▪"/>
            </a:pPr>
            <a:r>
              <a:rPr lang="en-US"/>
              <a:t>Pages should not be too small.</a:t>
            </a:r>
            <a:endParaRPr/>
          </a:p>
          <a:p>
            <a:pPr marL="182880" lvl="0" indent="-182880" algn="just" rtl="0">
              <a:lnSpc>
                <a:spcPct val="90000"/>
              </a:lnSpc>
              <a:spcBef>
                <a:spcPts val="1200"/>
              </a:spcBef>
              <a:spcAft>
                <a:spcPts val="0"/>
              </a:spcAft>
              <a:buSzPts val="1700"/>
              <a:buFont typeface="Noto Sans Symbols"/>
              <a:buChar char="✔"/>
            </a:pPr>
            <a:r>
              <a:rPr lang="en-US"/>
              <a:t>Takes a considerable amount of time to locate the data on the disk.</a:t>
            </a:r>
            <a:endParaRPr/>
          </a:p>
          <a:p>
            <a:pPr marL="182880" lvl="0" indent="-182880" algn="just" rtl="0">
              <a:lnSpc>
                <a:spcPct val="90000"/>
              </a:lnSpc>
              <a:spcBef>
                <a:spcPts val="1200"/>
              </a:spcBef>
              <a:spcAft>
                <a:spcPts val="0"/>
              </a:spcAft>
              <a:buSzPts val="1700"/>
              <a:buChar char="▪"/>
            </a:pPr>
            <a:r>
              <a:rPr lang="en-US"/>
              <a:t>Pages should not be too large.</a:t>
            </a:r>
            <a:endParaRPr/>
          </a:p>
          <a:p>
            <a:pPr marL="182880" lvl="0" indent="-182880" algn="just" rtl="0">
              <a:lnSpc>
                <a:spcPct val="90000"/>
              </a:lnSpc>
              <a:spcBef>
                <a:spcPts val="1200"/>
              </a:spcBef>
              <a:spcAft>
                <a:spcPts val="0"/>
              </a:spcAft>
              <a:buSzPts val="1700"/>
              <a:buFont typeface="Noto Sans Symbols"/>
              <a:buChar char="✔"/>
            </a:pPr>
            <a:r>
              <a:rPr lang="en-US"/>
              <a:t>Substantial portion of a page may not be used.</a:t>
            </a:r>
            <a:endParaRPr/>
          </a:p>
          <a:p>
            <a:pPr marL="182880" lvl="0" indent="-182880" algn="just" rtl="0">
              <a:lnSpc>
                <a:spcPct val="90000"/>
              </a:lnSpc>
              <a:spcBef>
                <a:spcPts val="1200"/>
              </a:spcBef>
              <a:spcAft>
                <a:spcPts val="0"/>
              </a:spcAft>
              <a:buSzPts val="1700"/>
              <a:buChar char="▪"/>
            </a:pPr>
            <a:r>
              <a:rPr lang="en-US"/>
              <a:t>An area in the main memory that can hold one page is called a page frame i.e., Physical memory is broken down into fixed-sized blocks, called frames.</a:t>
            </a:r>
            <a:endParaRPr/>
          </a:p>
          <a:p>
            <a:pPr marL="182880" lvl="0" indent="-74929" algn="just" rtl="0">
              <a:lnSpc>
                <a:spcPct val="90000"/>
              </a:lnSpc>
              <a:spcBef>
                <a:spcPts val="1200"/>
              </a:spcBef>
              <a:spcAft>
                <a:spcPts val="0"/>
              </a:spcAft>
              <a:buSzPts val="1700"/>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2"/>
        <p:cNvGrpSpPr/>
        <p:nvPr/>
      </p:nvGrpSpPr>
      <p:grpSpPr>
        <a:xfrm>
          <a:off x="0" y="0"/>
          <a:ext cx="0" cy="0"/>
          <a:chOff x="0" y="0"/>
          <a:chExt cx="0" cy="0"/>
        </a:xfrm>
      </p:grpSpPr>
      <p:sp>
        <p:nvSpPr>
          <p:cNvPr id="193" name="Google Shape;193;p20"/>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194" name="Google Shape;194;p20"/>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0"/>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0"/>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0"/>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198" name="Google Shape;198;p20"/>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199" name="Google Shape;199;p20"/>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8</a:t>
            </a:fld>
            <a:endParaRPr/>
          </a:p>
        </p:txBody>
      </p:sp>
      <p:sp>
        <p:nvSpPr>
          <p:cNvPr id="200" name="Google Shape;200;p20"/>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201" name="Google Shape;201;p20"/>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182880" algn="just" rtl="0">
              <a:lnSpc>
                <a:spcPct val="90000"/>
              </a:lnSpc>
              <a:spcBef>
                <a:spcPts val="0"/>
              </a:spcBef>
              <a:spcAft>
                <a:spcPts val="0"/>
              </a:spcAft>
              <a:buSzPts val="1700"/>
              <a:buChar char="▪"/>
            </a:pPr>
            <a:r>
              <a:rPr lang="en-US"/>
              <a:t>It is important to keep track of all free frames. </a:t>
            </a:r>
            <a:endParaRPr/>
          </a:p>
          <a:p>
            <a:pPr marL="182880" lvl="0" indent="-182880" algn="just" rtl="0">
              <a:lnSpc>
                <a:spcPct val="90000"/>
              </a:lnSpc>
              <a:spcBef>
                <a:spcPts val="1200"/>
              </a:spcBef>
              <a:spcAft>
                <a:spcPts val="0"/>
              </a:spcAft>
              <a:buSzPts val="1700"/>
              <a:buChar char="▪"/>
            </a:pPr>
            <a:r>
              <a:rPr lang="en-US"/>
              <a:t>In order to run a program of size n pages, we find n free frames and load program pages into these frames.</a:t>
            </a:r>
            <a:endParaRPr/>
          </a:p>
          <a:p>
            <a:pPr marL="182880" lvl="0" indent="-182880" algn="just" rtl="0">
              <a:lnSpc>
                <a:spcPct val="90000"/>
              </a:lnSpc>
              <a:spcBef>
                <a:spcPts val="1200"/>
              </a:spcBef>
              <a:spcAft>
                <a:spcPts val="0"/>
              </a:spcAft>
              <a:buSzPts val="1700"/>
              <a:buChar char="▪"/>
            </a:pPr>
            <a:r>
              <a:rPr lang="en-US"/>
              <a:t>In order to keep track of a program’s pages in the main memory a page table is used.</a:t>
            </a:r>
            <a:endParaRPr/>
          </a:p>
          <a:p>
            <a:pPr marL="182880" lvl="0" indent="-182880" algn="just" rtl="0">
              <a:lnSpc>
                <a:spcPct val="90000"/>
              </a:lnSpc>
              <a:spcBef>
                <a:spcPts val="1200"/>
              </a:spcBef>
              <a:spcAft>
                <a:spcPts val="0"/>
              </a:spcAft>
              <a:buSzPts val="1700"/>
              <a:buChar char="▪"/>
            </a:pPr>
            <a:r>
              <a:rPr lang="en-US"/>
              <a:t>The size of a page is a power of 2, the typical page table size lying between 1K and16K.  </a:t>
            </a:r>
            <a:endParaRPr/>
          </a:p>
          <a:p>
            <a:pPr marL="182880" lvl="0" indent="-182880" algn="just" rtl="0">
              <a:lnSpc>
                <a:spcPct val="90000"/>
              </a:lnSpc>
              <a:spcBef>
                <a:spcPts val="1200"/>
              </a:spcBef>
              <a:spcAft>
                <a:spcPts val="0"/>
              </a:spcAft>
              <a:buSzPts val="1700"/>
              <a:buChar char="▪"/>
            </a:pPr>
            <a:r>
              <a:rPr lang="en-US"/>
              <a:t>Every logical address generated by the CPU is divided into two parts:</a:t>
            </a:r>
            <a:endParaRPr/>
          </a:p>
          <a:p>
            <a:pPr marL="457200" lvl="0" indent="-457200" algn="just" rtl="0">
              <a:lnSpc>
                <a:spcPct val="90000"/>
              </a:lnSpc>
              <a:spcBef>
                <a:spcPts val="1200"/>
              </a:spcBef>
              <a:spcAft>
                <a:spcPts val="0"/>
              </a:spcAft>
              <a:buSzPts val="1700"/>
              <a:buFont typeface="Rockwell"/>
              <a:buAutoNum type="arabicPeriod"/>
            </a:pPr>
            <a:r>
              <a:rPr lang="en-US"/>
              <a:t>Page number (p) (high-order bits)</a:t>
            </a:r>
            <a:endParaRPr/>
          </a:p>
          <a:p>
            <a:pPr marL="457200" lvl="0" indent="-457200" algn="just" rtl="0">
              <a:lnSpc>
                <a:spcPct val="90000"/>
              </a:lnSpc>
              <a:spcBef>
                <a:spcPts val="1200"/>
              </a:spcBef>
              <a:spcAft>
                <a:spcPts val="0"/>
              </a:spcAft>
              <a:buSzPts val="1700"/>
              <a:buFont typeface="Rockwell"/>
              <a:buAutoNum type="arabicPeriod"/>
            </a:pPr>
            <a:r>
              <a:rPr lang="en-US"/>
              <a:t>And a page offset (d). (low-order bits)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5"/>
        <p:cNvGrpSpPr/>
        <p:nvPr/>
      </p:nvGrpSpPr>
      <p:grpSpPr>
        <a:xfrm>
          <a:off x="0" y="0"/>
          <a:ext cx="0" cy="0"/>
          <a:chOff x="0" y="0"/>
          <a:chExt cx="0" cy="0"/>
        </a:xfrm>
      </p:grpSpPr>
      <p:sp>
        <p:nvSpPr>
          <p:cNvPr id="206" name="Google Shape;206;p21"/>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Rockwell"/>
              <a:ea typeface="Rockwell"/>
              <a:cs typeface="Rockwell"/>
              <a:sym typeface="Rockwell"/>
            </a:endParaRPr>
          </a:p>
        </p:txBody>
      </p:sp>
      <p:sp>
        <p:nvSpPr>
          <p:cNvPr id="207" name="Google Shape;207;p21"/>
          <p:cNvSpPr/>
          <p:nvPr/>
        </p:nvSpPr>
        <p:spPr>
          <a:xfrm>
            <a:off x="984504" y="464119"/>
            <a:ext cx="10222992" cy="80683"/>
          </a:xfrm>
          <a:prstGeom prst="rect">
            <a:avLst/>
          </a:prstGeom>
          <a:blipFill rotWithShape="1">
            <a:blip r:embed="rId3">
              <a:alphaModFix amt="85000"/>
            </a:blip>
            <a:tile tx="0" ty="-76200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1"/>
          <p:cNvSpPr/>
          <p:nvPr/>
        </p:nvSpPr>
        <p:spPr>
          <a:xfrm>
            <a:off x="984504" y="601952"/>
            <a:ext cx="10222992" cy="1385874"/>
          </a:xfrm>
          <a:prstGeom prst="rect">
            <a:avLst/>
          </a:prstGeom>
          <a:blipFill rotWithShape="1">
            <a:blip r:embed="rId3">
              <a:alphaModFix amt="85000"/>
            </a:blip>
            <a:tile tx="0" ty="-7048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984504" y="2038655"/>
            <a:ext cx="10222992" cy="80683"/>
          </a:xfrm>
          <a:prstGeom prst="rect">
            <a:avLst/>
          </a:prstGeom>
          <a:blipFill rotWithShape="1">
            <a:blip r:embed="rId3">
              <a:alphaModFix amt="85000"/>
            </a:blip>
            <a:tile tx="0" ty="-717550" sx="92000" sy="89000" flip="xy" algn="ctr"/>
          </a:bli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p:nvPr/>
        </p:nvSpPr>
        <p:spPr>
          <a:xfrm>
            <a:off x="11401725" y="6229681"/>
            <a:ext cx="457200" cy="457200"/>
          </a:xfrm>
          <a:prstGeom prst="ellipse">
            <a:avLst/>
          </a:prstGeom>
          <a:blipFill rotWithShape="1">
            <a:blip r:embed="rId4">
              <a:alphaModFix/>
            </a:blip>
            <a:tile tx="50800" ty="0" sx="85000" sy="85000" flip="none" algn="tl"/>
          </a:blip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chemeClr val="dk1"/>
              </a:buClr>
              <a:buSzPts val="2000"/>
              <a:buFont typeface="Rockwell"/>
              <a:buNone/>
            </a:pPr>
            <a:endParaRPr sz="2000" b="1" i="0" u="none" strike="noStrike" cap="none">
              <a:solidFill>
                <a:srgbClr val="FFFFFF"/>
              </a:solidFill>
              <a:latin typeface="Rockwell"/>
              <a:ea typeface="Rockwell"/>
              <a:cs typeface="Rockwell"/>
              <a:sym typeface="Rockwell"/>
            </a:endParaRPr>
          </a:p>
        </p:txBody>
      </p:sp>
      <p:sp>
        <p:nvSpPr>
          <p:cNvPr id="211" name="Google Shape;211;p21"/>
          <p:cNvSpPr/>
          <p:nvPr/>
        </p:nvSpPr>
        <p:spPr>
          <a:xfrm>
            <a:off x="11430918" y="6258874"/>
            <a:ext cx="398813" cy="398815"/>
          </a:xfrm>
          <a:prstGeom prst="ellipse">
            <a:avLst/>
          </a:prstGeom>
          <a:noFill/>
          <a:ln w="12700" cap="flat" cmpd="sng">
            <a:solidFill>
              <a:srgbClr val="FFFF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Rockwell"/>
              <a:buNone/>
            </a:pPr>
            <a:endParaRPr sz="1800" b="0" i="0" u="none" strike="noStrike" cap="none">
              <a:solidFill>
                <a:srgbClr val="FFFFFF"/>
              </a:solidFill>
              <a:latin typeface="Calibri"/>
              <a:ea typeface="Calibri"/>
              <a:cs typeface="Calibri"/>
              <a:sym typeface="Calibri"/>
            </a:endParaRPr>
          </a:p>
        </p:txBody>
      </p:sp>
      <p:sp>
        <p:nvSpPr>
          <p:cNvPr id="212" name="Google Shape;212;p21"/>
          <p:cNvSpPr txBox="1">
            <a:spLocks noGrp="1"/>
          </p:cNvSpPr>
          <p:nvPr>
            <p:ph type="sldNum" idx="12"/>
          </p:nvPr>
        </p:nvSpPr>
        <p:spPr>
          <a:xfrm>
            <a:off x="11311128" y="6272784"/>
            <a:ext cx="640080" cy="3651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None/>
            </a:pPr>
            <a:fld id="{00000000-1234-1234-1234-123412341234}" type="slidenum">
              <a:rPr lang="en-US"/>
              <a:t>9</a:t>
            </a:fld>
            <a:endParaRPr/>
          </a:p>
        </p:txBody>
      </p:sp>
      <p:sp>
        <p:nvSpPr>
          <p:cNvPr id="213" name="Google Shape;213;p21"/>
          <p:cNvSpPr txBox="1">
            <a:spLocks noGrp="1"/>
          </p:cNvSpPr>
          <p:nvPr>
            <p:ph type="title"/>
          </p:nvPr>
        </p:nvSpPr>
        <p:spPr>
          <a:xfrm>
            <a:off x="1069848" y="484632"/>
            <a:ext cx="10058400" cy="1609344"/>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5400"/>
              <a:buFont typeface="Rockwell"/>
              <a:buNone/>
            </a:pPr>
            <a:r>
              <a:rPr lang="en-US"/>
              <a:t>PAGING </a:t>
            </a:r>
            <a:endParaRPr b="1"/>
          </a:p>
        </p:txBody>
      </p:sp>
      <p:sp>
        <p:nvSpPr>
          <p:cNvPr id="214" name="Google Shape;214;p21"/>
          <p:cNvSpPr txBox="1">
            <a:spLocks noGrp="1"/>
          </p:cNvSpPr>
          <p:nvPr>
            <p:ph type="body" idx="1"/>
          </p:nvPr>
        </p:nvSpPr>
        <p:spPr>
          <a:xfrm>
            <a:off x="1069848" y="2121408"/>
            <a:ext cx="10058400" cy="4050792"/>
          </a:xfrm>
          <a:prstGeom prst="rect">
            <a:avLst/>
          </a:prstGeom>
          <a:noFill/>
          <a:ln>
            <a:noFill/>
          </a:ln>
        </p:spPr>
        <p:txBody>
          <a:bodyPr spcFirstLastPara="1" wrap="square" lIns="91425" tIns="45700" rIns="91425" bIns="45700" anchor="t" anchorCtr="0">
            <a:normAutofit/>
          </a:bodyPr>
          <a:lstStyle/>
          <a:p>
            <a:pPr marL="182880" lvl="0" indent="-74929" algn="just" rtl="0">
              <a:lnSpc>
                <a:spcPct val="90000"/>
              </a:lnSpc>
              <a:spcBef>
                <a:spcPts val="0"/>
              </a:spcBef>
              <a:spcAft>
                <a:spcPts val="0"/>
              </a:spcAft>
              <a:buSzPts val="1700"/>
              <a:buNone/>
            </a:pPr>
            <a:endParaRPr/>
          </a:p>
          <a:p>
            <a:pPr marL="182880" lvl="0" indent="-182880" algn="just" rtl="0">
              <a:lnSpc>
                <a:spcPct val="90000"/>
              </a:lnSpc>
              <a:spcBef>
                <a:spcPts val="1200"/>
              </a:spcBef>
              <a:spcAft>
                <a:spcPts val="0"/>
              </a:spcAft>
              <a:buSzPts val="2040"/>
              <a:buChar char="▪"/>
            </a:pPr>
            <a:r>
              <a:rPr lang="en-US" sz="2400"/>
              <a:t>Information about main memory location of each page is kept in a page table.</a:t>
            </a:r>
            <a:endParaRPr/>
          </a:p>
          <a:p>
            <a:pPr marL="182880" lvl="0" indent="-182880" algn="just" rtl="0">
              <a:lnSpc>
                <a:spcPct val="90000"/>
              </a:lnSpc>
              <a:spcBef>
                <a:spcPts val="1200"/>
              </a:spcBef>
              <a:spcAft>
                <a:spcPts val="0"/>
              </a:spcAft>
              <a:buSzPts val="2040"/>
              <a:buChar char="▪"/>
            </a:pPr>
            <a:r>
              <a:rPr lang="en-US" sz="2400"/>
              <a:t>Each entry in the page table includes some control bits:</a:t>
            </a:r>
            <a:endParaRPr/>
          </a:p>
          <a:p>
            <a:pPr marL="182880" lvl="0" indent="-182880" algn="just" rtl="0">
              <a:lnSpc>
                <a:spcPct val="90000"/>
              </a:lnSpc>
              <a:spcBef>
                <a:spcPts val="1200"/>
              </a:spcBef>
              <a:spcAft>
                <a:spcPts val="0"/>
              </a:spcAft>
              <a:buSzPts val="2040"/>
              <a:buChar char="▪"/>
            </a:pPr>
            <a:r>
              <a:rPr lang="en-US" sz="2400"/>
              <a:t>One bit indicates the validity of the page.</a:t>
            </a:r>
            <a:endParaRPr/>
          </a:p>
          <a:p>
            <a:pPr marL="182880" lvl="0" indent="-182880" algn="just" rtl="0">
              <a:lnSpc>
                <a:spcPct val="90000"/>
              </a:lnSpc>
              <a:spcBef>
                <a:spcPts val="1200"/>
              </a:spcBef>
              <a:spcAft>
                <a:spcPts val="0"/>
              </a:spcAft>
              <a:buSzPts val="2040"/>
              <a:buChar char="▪"/>
            </a:pPr>
            <a:r>
              <a:rPr lang="en-US" sz="2400"/>
              <a:t>Another bit indicates whether the page has been modified.</a:t>
            </a:r>
            <a:endParaRPr/>
          </a:p>
          <a:p>
            <a:pPr marL="182880" lvl="0" indent="-182880" algn="just" rtl="0">
              <a:lnSpc>
                <a:spcPct val="90000"/>
              </a:lnSpc>
              <a:spcBef>
                <a:spcPts val="1200"/>
              </a:spcBef>
              <a:spcAft>
                <a:spcPts val="0"/>
              </a:spcAft>
              <a:buSzPts val="2040"/>
              <a:buChar char="▪"/>
            </a:pPr>
            <a:r>
              <a:rPr lang="en-US" sz="2400"/>
              <a:t>Other control bits indicate various restrictions that may be imposed on accessing the page.</a:t>
            </a:r>
            <a:endParaRPr/>
          </a:p>
        </p:txBody>
      </p:sp>
    </p:spTree>
  </p:cSld>
  <p:clrMapOvr>
    <a:masterClrMapping/>
  </p:clrMapOvr>
</p:sld>
</file>

<file path=ppt/theme/theme1.xml><?xml version="1.0" encoding="utf-8"?>
<a:theme xmlns:a="http://schemas.openxmlformats.org/drawingml/2006/main"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2164</Words>
  <Application>Microsoft Office PowerPoint</Application>
  <PresentationFormat>Widescreen</PresentationFormat>
  <Paragraphs>186</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Noto Sans Symbols</vt:lpstr>
      <vt:lpstr>Rockwell</vt:lpstr>
      <vt:lpstr>Wood Type</vt:lpstr>
      <vt:lpstr>OPERATING SYSTEMS</vt:lpstr>
      <vt:lpstr>MULTIPROGRAMMING WITH VARIABLE TASKS (MVT)</vt:lpstr>
      <vt:lpstr>MULTIPROGRAMMING WITH VARIABLE TASKS (MVT)</vt:lpstr>
      <vt:lpstr>MULTIPROGRAMMING WITH VARIABLE TASKS (MVT)</vt:lpstr>
      <vt:lpstr>MULTIPROGRAMMING WITH VARIABLE TASKS (MVT)</vt:lpstr>
      <vt:lpstr>EXTERNAL FRAGMENTATION</vt:lpstr>
      <vt:lpstr>PAGING </vt:lpstr>
      <vt:lpstr>PAGING </vt:lpstr>
      <vt:lpstr>PAGING </vt:lpstr>
      <vt:lpstr>PAGING </vt:lpstr>
      <vt:lpstr>PAGING </vt:lpstr>
      <vt:lpstr>PowerPoint Presentation</vt:lpstr>
      <vt:lpstr>PowerPoint Presentation</vt:lpstr>
      <vt:lpstr>PowerPoint Presentation</vt:lpstr>
      <vt:lpstr>PowerPoint Presentation</vt:lpstr>
      <vt:lpstr>VIRTUAL MEMORY </vt:lpstr>
      <vt:lpstr>VIRTUAL MEMORY </vt:lpstr>
      <vt:lpstr>DEMAND PAGING</vt:lpstr>
      <vt:lpstr>DEMAND PAGING</vt:lpstr>
      <vt:lpstr>DEMAND PAGING</vt:lpstr>
      <vt:lpstr>DEMAND PAGING</vt:lpstr>
      <vt:lpstr>PAGE FAULT </vt:lpstr>
      <vt:lpstr>PAGE FAULT </vt:lpstr>
      <vt:lpstr>PAGE FAULT </vt:lpstr>
      <vt:lpstr>PAGE FAULT </vt:lpstr>
      <vt:lpstr>PAGE FAULT </vt:lpstr>
      <vt:lpstr>PAGE FAULT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SYSTEMS</dc:title>
  <cp:lastModifiedBy>Razi</cp:lastModifiedBy>
  <cp:revision>3</cp:revision>
  <dcterms:modified xsi:type="dcterms:W3CDTF">2024-05-02T09:01:15Z</dcterms:modified>
</cp:coreProperties>
</file>