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4" name="Google Shape;214;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0" name="Google Shape;27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2"/>
          <p:cNvSpPr/>
          <p:nvPr/>
        </p:nvSpPr>
        <p:spPr>
          <a:xfrm>
            <a:off x="920834" y="1346946"/>
            <a:ext cx="10222992" cy="80683"/>
          </a:xfrm>
          <a:prstGeom prst="rect">
            <a:avLst/>
          </a:prstGeom>
          <a:blipFill rotWithShape="1">
            <a:blip r:embed="rId2">
              <a:alphaModFix amt="85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920834" y="4299696"/>
            <a:ext cx="10222992" cy="80683"/>
          </a:xfrm>
          <a:prstGeom prst="rect">
            <a:avLst/>
          </a:prstGeom>
          <a:blipFill rotWithShape="1">
            <a:blip r:embed="rId2">
              <a:alphaModFix amt="85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20834" y="1484779"/>
            <a:ext cx="10222992" cy="274320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2" name="Google Shape;22;p2"/>
          <p:cNvGrpSpPr/>
          <p:nvPr/>
        </p:nvGrpSpPr>
        <p:grpSpPr>
          <a:xfrm>
            <a:off x="9649215" y="4068923"/>
            <a:ext cx="1080904" cy="1080902"/>
            <a:chOff x="9685338" y="4460675"/>
            <a:chExt cx="1080904" cy="1080902"/>
          </a:xfrm>
        </p:grpSpPr>
        <p:sp>
          <p:nvSpPr>
            <p:cNvPr id="23" name="Google Shape;23;p2"/>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 name="Google Shape;25;p2"/>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0000"/>
              </a:lnSpc>
              <a:spcBef>
                <a:spcPts val="0"/>
              </a:spcBef>
              <a:spcAft>
                <a:spcPts val="0"/>
              </a:spcAft>
              <a:buSzPts val="9600"/>
              <a:buFont typeface="Rockwell"/>
              <a:buNone/>
              <a:defRPr sz="96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2"/>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7" name="Google Shape;27;p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2" name="Shape 92"/>
        <p:cNvGrpSpPr/>
        <p:nvPr/>
      </p:nvGrpSpPr>
      <p:grpSpPr>
        <a:xfrm>
          <a:off x="0" y="0"/>
          <a:ext cx="0" cy="0"/>
          <a:chOff x="0" y="0"/>
          <a:chExt cx="0" cy="0"/>
        </a:xfrm>
      </p:grpSpPr>
      <p:sp>
        <p:nvSpPr>
          <p:cNvPr id="93" name="Google Shape;93;p1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5" name="Google Shape;95;p1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1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12"/>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01" name="Google Shape;101;p1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1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1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33" name="Google Shape;33;p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6" name="Shape 36"/>
        <p:cNvGrpSpPr/>
        <p:nvPr/>
      </p:nvGrpSpPr>
      <p:grpSpPr>
        <a:xfrm>
          <a:off x="0" y="0"/>
          <a:ext cx="0" cy="0"/>
          <a:chOff x="0" y="0"/>
          <a:chExt cx="0" cy="0"/>
        </a:xfrm>
      </p:grpSpPr>
      <p:sp>
        <p:nvSpPr>
          <p:cNvPr id="37" name="Google Shape;37;p4"/>
          <p:cNvSpPr/>
          <p:nvPr/>
        </p:nvSpPr>
        <p:spPr>
          <a:xfrm>
            <a:off x="0" y="4917989"/>
            <a:ext cx="12192000" cy="1940010"/>
          </a:xfrm>
          <a:prstGeom prst="rect">
            <a:avLst/>
          </a:prstGeom>
          <a:blipFill rotWithShape="1">
            <a:blip r:embed="rId2">
              <a:alphaModFix amt="85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4"/>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0000"/>
              </a:lnSpc>
              <a:spcBef>
                <a:spcPts val="0"/>
              </a:spcBef>
              <a:spcAft>
                <a:spcPts val="0"/>
              </a:spcAft>
              <a:buSzPts val="8000"/>
              <a:buFont typeface="Rockwell"/>
              <a:buNone/>
              <a:defRPr b="0"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40" name="Google Shape;40;p4"/>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42" name="Google Shape;42;p4"/>
          <p:cNvGrpSpPr/>
          <p:nvPr/>
        </p:nvGrpSpPr>
        <p:grpSpPr>
          <a:xfrm>
            <a:off x="897399" y="2325848"/>
            <a:ext cx="1080904" cy="1080902"/>
            <a:chOff x="9685338" y="4460675"/>
            <a:chExt cx="1080904" cy="1080902"/>
          </a:xfrm>
        </p:grpSpPr>
        <p:sp>
          <p:nvSpPr>
            <p:cNvPr id="43" name="Google Shape;43;p4"/>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i="0" sz="2800" u="none" cap="none" strike="noStrike">
                <a:solidFill>
                  <a:srgbClr val="FFFFFF"/>
                </a:solidFill>
                <a:latin typeface="Rockwell"/>
                <a:ea typeface="Rockwell"/>
                <a:cs typeface="Rockwell"/>
                <a:sym typeface="Rockwell"/>
              </a:defRPr>
            </a:lvl1pPr>
            <a:lvl2pPr indent="0" lvl="1" marL="0" algn="ctr">
              <a:spcBef>
                <a:spcPts val="0"/>
              </a:spcBef>
              <a:buNone/>
              <a:defRPr b="1" i="0" sz="2800" u="none" cap="none" strike="noStrike">
                <a:solidFill>
                  <a:srgbClr val="FFFFFF"/>
                </a:solidFill>
                <a:latin typeface="Rockwell"/>
                <a:ea typeface="Rockwell"/>
                <a:cs typeface="Rockwell"/>
                <a:sym typeface="Rockwell"/>
              </a:defRPr>
            </a:lvl2pPr>
            <a:lvl3pPr indent="0" lvl="2" marL="0" algn="ctr">
              <a:spcBef>
                <a:spcPts val="0"/>
              </a:spcBef>
              <a:buNone/>
              <a:defRPr b="1" i="0" sz="2800" u="none" cap="none" strike="noStrike">
                <a:solidFill>
                  <a:srgbClr val="FFFFFF"/>
                </a:solidFill>
                <a:latin typeface="Rockwell"/>
                <a:ea typeface="Rockwell"/>
                <a:cs typeface="Rockwell"/>
                <a:sym typeface="Rockwell"/>
              </a:defRPr>
            </a:lvl3pPr>
            <a:lvl4pPr indent="0" lvl="3" marL="0" algn="ctr">
              <a:spcBef>
                <a:spcPts val="0"/>
              </a:spcBef>
              <a:buNone/>
              <a:defRPr b="1" i="0" sz="2800" u="none" cap="none" strike="noStrike">
                <a:solidFill>
                  <a:srgbClr val="FFFFFF"/>
                </a:solidFill>
                <a:latin typeface="Rockwell"/>
                <a:ea typeface="Rockwell"/>
                <a:cs typeface="Rockwell"/>
                <a:sym typeface="Rockwell"/>
              </a:defRPr>
            </a:lvl4pPr>
            <a:lvl5pPr indent="0" lvl="4" marL="0" algn="ctr">
              <a:spcBef>
                <a:spcPts val="0"/>
              </a:spcBef>
              <a:buNone/>
              <a:defRPr b="1" i="0" sz="2800" u="none" cap="none" strike="noStrike">
                <a:solidFill>
                  <a:srgbClr val="FFFFFF"/>
                </a:solidFill>
                <a:latin typeface="Rockwell"/>
                <a:ea typeface="Rockwell"/>
                <a:cs typeface="Rockwell"/>
                <a:sym typeface="Rockwell"/>
              </a:defRPr>
            </a:lvl5pPr>
            <a:lvl6pPr indent="0" lvl="5" marL="0" algn="ctr">
              <a:spcBef>
                <a:spcPts val="0"/>
              </a:spcBef>
              <a:buNone/>
              <a:defRPr b="1" i="0" sz="2800" u="none" cap="none" strike="noStrike">
                <a:solidFill>
                  <a:srgbClr val="FFFFFF"/>
                </a:solidFill>
                <a:latin typeface="Rockwell"/>
                <a:ea typeface="Rockwell"/>
                <a:cs typeface="Rockwell"/>
                <a:sym typeface="Rockwell"/>
              </a:defRPr>
            </a:lvl6pPr>
            <a:lvl7pPr indent="0" lvl="6" marL="0" algn="ctr">
              <a:spcBef>
                <a:spcPts val="0"/>
              </a:spcBef>
              <a:buNone/>
              <a:defRPr b="1" i="0" sz="2800" u="none" cap="none" strike="noStrike">
                <a:solidFill>
                  <a:srgbClr val="FFFFFF"/>
                </a:solidFill>
                <a:latin typeface="Rockwell"/>
                <a:ea typeface="Rockwell"/>
                <a:cs typeface="Rockwell"/>
                <a:sym typeface="Rockwell"/>
              </a:defRPr>
            </a:lvl7pPr>
            <a:lvl8pPr indent="0" lvl="7" marL="0" algn="ctr">
              <a:spcBef>
                <a:spcPts val="0"/>
              </a:spcBef>
              <a:buNone/>
              <a:defRPr b="1" i="0" sz="2800" u="none" cap="none" strike="noStrike">
                <a:solidFill>
                  <a:srgbClr val="FFFFFF"/>
                </a:solidFill>
                <a:latin typeface="Rockwell"/>
                <a:ea typeface="Rockwell"/>
                <a:cs typeface="Rockwell"/>
                <a:sym typeface="Rockwell"/>
              </a:defRPr>
            </a:lvl8pPr>
            <a:lvl9pPr indent="0" lvl="8" marL="0" algn="ctr">
              <a:spcBef>
                <a:spcPts val="0"/>
              </a:spcBef>
              <a:buNone/>
              <a:defRPr b="1" i="0" sz="28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8" name="Google Shape;48;p5"/>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9" name="Google Shape;49;p5"/>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0" name="Google Shape;50;p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6"/>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6" name="Google Shape;56;p6"/>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7" name="Google Shape;57;p6"/>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9E3611"/>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8" name="Google Shape;58;p6"/>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9" name="Google Shape;59;p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1" name="Shape 71"/>
        <p:cNvGrpSpPr/>
        <p:nvPr/>
      </p:nvGrpSpPr>
      <p:grpSpPr>
        <a:xfrm>
          <a:off x="0" y="0"/>
          <a:ext cx="0" cy="0"/>
          <a:chOff x="0" y="0"/>
          <a:chExt cx="0" cy="0"/>
        </a:xfrm>
      </p:grpSpPr>
      <p:sp>
        <p:nvSpPr>
          <p:cNvPr id="72" name="Google Shape;72;p9"/>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9"/>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9"/>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5" name="Google Shape;75;p9"/>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6" name="Google Shape;76;p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8" name="Google Shape;78;p9"/>
          <p:cNvGrpSpPr/>
          <p:nvPr/>
        </p:nvGrpSpPr>
        <p:grpSpPr>
          <a:xfrm>
            <a:off x="11401725" y="6229681"/>
            <a:ext cx="457200" cy="457200"/>
            <a:chOff x="11361456" y="6195813"/>
            <a:chExt cx="548640" cy="548640"/>
          </a:xfrm>
        </p:grpSpPr>
        <p:sp>
          <p:nvSpPr>
            <p:cNvPr id="79" name="Google Shape;79;p9"/>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9"/>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1" name="Google Shape;81;p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82" name="Shape 82"/>
        <p:cNvGrpSpPr/>
        <p:nvPr/>
      </p:nvGrpSpPr>
      <p:grpSpPr>
        <a:xfrm>
          <a:off x="0" y="0"/>
          <a:ext cx="0" cy="0"/>
          <a:chOff x="0" y="0"/>
          <a:chExt cx="0" cy="0"/>
        </a:xfrm>
      </p:grpSpPr>
      <p:sp>
        <p:nvSpPr>
          <p:cNvPr id="83" name="Google Shape;83;p10"/>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0"/>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Rockwel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10"/>
          <p:cNvSpPr/>
          <p:nvPr>
            <p:ph idx="2" type="pic"/>
          </p:nvPr>
        </p:nvSpPr>
        <p:spPr>
          <a:xfrm>
            <a:off x="0" y="0"/>
            <a:ext cx="8303740" cy="6858000"/>
          </a:xfrm>
          <a:prstGeom prst="rect">
            <a:avLst/>
          </a:prstGeom>
          <a:solidFill>
            <a:srgbClr val="E1DFDF"/>
          </a:solidFill>
          <a:ln>
            <a:noFill/>
          </a:ln>
        </p:spPr>
      </p:sp>
      <p:sp>
        <p:nvSpPr>
          <p:cNvPr id="86" name="Google Shape;86;p10"/>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9E3611"/>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7" name="Google Shape;87;p1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8" name="Google Shape;88;p10"/>
          <p:cNvGrpSpPr/>
          <p:nvPr/>
        </p:nvGrpSpPr>
        <p:grpSpPr>
          <a:xfrm>
            <a:off x="11401725" y="6229681"/>
            <a:ext cx="457200" cy="457200"/>
            <a:chOff x="11361456" y="6195813"/>
            <a:chExt cx="548640" cy="548640"/>
          </a:xfrm>
        </p:grpSpPr>
        <p:sp>
          <p:nvSpPr>
            <p:cNvPr id="89" name="Google Shape;89;p10"/>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5400"/>
              <a:buFont typeface="Rockwell"/>
              <a:buNone/>
              <a:defRPr b="0" i="0" sz="5400" u="none" cap="none" strike="noStrike">
                <a:latin typeface="Rockwell"/>
                <a:ea typeface="Rockwell"/>
                <a:cs typeface="Rockwell"/>
                <a:sym typeface="Rockwe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9E3611"/>
              </a:buClr>
              <a:buSzPts val="1700"/>
              <a:buFont typeface="Noto Sans Symbols"/>
              <a:buChar char="▪"/>
              <a:defRPr b="0" i="0" sz="2000" u="none" cap="none" strike="noStrike">
                <a:solidFill>
                  <a:schemeClr val="dk1"/>
                </a:solidFill>
                <a:latin typeface="Rockwell"/>
                <a:ea typeface="Rockwell"/>
                <a:cs typeface="Rockwell"/>
                <a:sym typeface="Rockwell"/>
              </a:defRPr>
            </a:lvl1pPr>
            <a:lvl2pPr indent="-325755" lvl="1" marL="914400" marR="0" rtl="0" algn="l">
              <a:lnSpc>
                <a:spcPct val="90000"/>
              </a:lnSpc>
              <a:spcBef>
                <a:spcPts val="400"/>
              </a:spcBef>
              <a:spcAft>
                <a:spcPts val="0"/>
              </a:spcAft>
              <a:buClr>
                <a:srgbClr val="9E3611"/>
              </a:buClr>
              <a:buSzPts val="1530"/>
              <a:buFont typeface="Noto Sans Symbols"/>
              <a:buChar char="▪"/>
              <a:defRPr b="0" i="0" sz="1800" u="none" cap="none" strike="noStrike">
                <a:solidFill>
                  <a:schemeClr val="dk1"/>
                </a:solidFill>
                <a:latin typeface="Rockwell"/>
                <a:ea typeface="Rockwell"/>
                <a:cs typeface="Rockwell"/>
                <a:sym typeface="Rockwell"/>
              </a:defRPr>
            </a:lvl2pPr>
            <a:lvl3pPr indent="-314960" lvl="2" marL="1371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3pPr>
            <a:lvl4pPr indent="-314960" lvl="3" marL="18288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4pPr>
            <a:lvl5pPr indent="-314960" lvl="4" marL="22860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5pPr>
            <a:lvl6pPr indent="-314960" lvl="5" marL="27432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6pPr>
            <a:lvl7pPr indent="-314960" lvl="6" marL="32004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7pPr>
            <a:lvl8pPr indent="-314959" lvl="7" marL="3657600" marR="0" rtl="0" algn="l">
              <a:lnSpc>
                <a:spcPct val="90000"/>
              </a:lnSpc>
              <a:spcBef>
                <a:spcPts val="400"/>
              </a:spcBef>
              <a:spcAft>
                <a:spcPts val="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8pPr>
            <a:lvl9pPr indent="-314959" lvl="8" marL="4114800" marR="0" rtl="0" algn="l">
              <a:lnSpc>
                <a:spcPct val="90000"/>
              </a:lnSpc>
              <a:spcBef>
                <a:spcPts val="400"/>
              </a:spcBef>
              <a:spcAft>
                <a:spcPts val="200"/>
              </a:spcAft>
              <a:buClr>
                <a:srgbClr val="9E3611"/>
              </a:buClr>
              <a:buSzPts val="1360"/>
              <a:buFont typeface="Noto Sans Symbols"/>
              <a:buChar char="▪"/>
              <a:defRPr b="0" i="0" sz="1600" u="none" cap="none" strike="noStrike">
                <a:solidFill>
                  <a:schemeClr val="dk1"/>
                </a:solidFill>
                <a:latin typeface="Rockwell"/>
                <a:ea typeface="Rockwell"/>
                <a:cs typeface="Rockwell"/>
                <a:sym typeface="Rockwell"/>
              </a:defRPr>
            </a:lvl9pPr>
          </a:lstStyle>
          <a:p/>
        </p:txBody>
      </p:sp>
      <p:sp>
        <p:nvSpPr>
          <p:cNvPr id="12" name="Google Shape;12;p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sp>
        <p:nvSpPr>
          <p:cNvPr id="13" name="Google Shape;13;p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Rockwell"/>
                <a:ea typeface="Rockwell"/>
                <a:cs typeface="Rockwell"/>
                <a:sym typeface="Rockwell"/>
              </a:defRPr>
            </a:lvl1pPr>
            <a:lvl2pPr lvl="1"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2pPr>
            <a:lvl3pPr lvl="2"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3pPr>
            <a:lvl4pPr lvl="3"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4pPr>
            <a:lvl5pPr lvl="4"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5pPr>
            <a:lvl6pPr lvl="5"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6pPr>
            <a:lvl7pPr lvl="6"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7pPr>
            <a:lvl8pPr lvl="7"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8pPr>
            <a:lvl9pPr lvl="8" marR="0" rtl="0" algn="l">
              <a:spcBef>
                <a:spcPts val="0"/>
              </a:spcBef>
              <a:spcAft>
                <a:spcPts val="0"/>
              </a:spcAft>
              <a:buSzPts val="1400"/>
              <a:buNone/>
              <a:defRPr b="0" i="0" sz="1800" u="none" cap="none" strike="noStrike">
                <a:solidFill>
                  <a:schemeClr val="dk1"/>
                </a:solidFill>
                <a:latin typeface="Rockwell"/>
                <a:ea typeface="Rockwell"/>
                <a:cs typeface="Rockwell"/>
                <a:sym typeface="Rockwell"/>
              </a:defRPr>
            </a:lvl9pPr>
          </a:lstStyle>
          <a:p/>
        </p:txBody>
      </p:sp>
      <p:grpSp>
        <p:nvGrpSpPr>
          <p:cNvPr id="14" name="Google Shape;14;p1"/>
          <p:cNvGrpSpPr/>
          <p:nvPr/>
        </p:nvGrpSpPr>
        <p:grpSpPr>
          <a:xfrm>
            <a:off x="11401725" y="6229681"/>
            <a:ext cx="457200" cy="457200"/>
            <a:chOff x="11361456" y="6195813"/>
            <a:chExt cx="548640" cy="548640"/>
          </a:xfrm>
        </p:grpSpPr>
        <p:sp>
          <p:nvSpPr>
            <p:cNvPr id="15" name="Google Shape;15;p1"/>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 name="Google Shape;17;p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Rockwell"/>
                <a:ea typeface="Rockwell"/>
                <a:cs typeface="Rockwell"/>
                <a:sym typeface="Rockwell"/>
              </a:defRPr>
            </a:lvl1pPr>
            <a:lvl2pPr indent="0" lvl="1" marL="0" marR="0" rtl="0" algn="ctr">
              <a:spcBef>
                <a:spcPts val="0"/>
              </a:spcBef>
              <a:buNone/>
              <a:defRPr b="1" i="0" sz="1400" u="none" cap="none" strike="noStrike">
                <a:solidFill>
                  <a:srgbClr val="FFFFFF"/>
                </a:solidFill>
                <a:latin typeface="Rockwell"/>
                <a:ea typeface="Rockwell"/>
                <a:cs typeface="Rockwell"/>
                <a:sym typeface="Rockwell"/>
              </a:defRPr>
            </a:lvl2pPr>
            <a:lvl3pPr indent="0" lvl="2" marL="0" marR="0" rtl="0" algn="ctr">
              <a:spcBef>
                <a:spcPts val="0"/>
              </a:spcBef>
              <a:buNone/>
              <a:defRPr b="1" i="0" sz="1400" u="none" cap="none" strike="noStrike">
                <a:solidFill>
                  <a:srgbClr val="FFFFFF"/>
                </a:solidFill>
                <a:latin typeface="Rockwell"/>
                <a:ea typeface="Rockwell"/>
                <a:cs typeface="Rockwell"/>
                <a:sym typeface="Rockwell"/>
              </a:defRPr>
            </a:lvl3pPr>
            <a:lvl4pPr indent="0" lvl="3" marL="0" marR="0" rtl="0" algn="ctr">
              <a:spcBef>
                <a:spcPts val="0"/>
              </a:spcBef>
              <a:buNone/>
              <a:defRPr b="1" i="0" sz="1400" u="none" cap="none" strike="noStrike">
                <a:solidFill>
                  <a:srgbClr val="FFFFFF"/>
                </a:solidFill>
                <a:latin typeface="Rockwell"/>
                <a:ea typeface="Rockwell"/>
                <a:cs typeface="Rockwell"/>
                <a:sym typeface="Rockwell"/>
              </a:defRPr>
            </a:lvl4pPr>
            <a:lvl5pPr indent="0" lvl="4" marL="0" marR="0" rtl="0" algn="ctr">
              <a:spcBef>
                <a:spcPts val="0"/>
              </a:spcBef>
              <a:buNone/>
              <a:defRPr b="1" i="0" sz="1400" u="none" cap="none" strike="noStrike">
                <a:solidFill>
                  <a:srgbClr val="FFFFFF"/>
                </a:solidFill>
                <a:latin typeface="Rockwell"/>
                <a:ea typeface="Rockwell"/>
                <a:cs typeface="Rockwell"/>
                <a:sym typeface="Rockwell"/>
              </a:defRPr>
            </a:lvl5pPr>
            <a:lvl6pPr indent="0" lvl="5" marL="0" marR="0" rtl="0" algn="ctr">
              <a:spcBef>
                <a:spcPts val="0"/>
              </a:spcBef>
              <a:buNone/>
              <a:defRPr b="1" i="0" sz="1400" u="none" cap="none" strike="noStrike">
                <a:solidFill>
                  <a:srgbClr val="FFFFFF"/>
                </a:solidFill>
                <a:latin typeface="Rockwell"/>
                <a:ea typeface="Rockwell"/>
                <a:cs typeface="Rockwell"/>
                <a:sym typeface="Rockwell"/>
              </a:defRPr>
            </a:lvl6pPr>
            <a:lvl7pPr indent="0" lvl="6" marL="0" marR="0" rtl="0" algn="ctr">
              <a:spcBef>
                <a:spcPts val="0"/>
              </a:spcBef>
              <a:buNone/>
              <a:defRPr b="1" i="0" sz="1400" u="none" cap="none" strike="noStrike">
                <a:solidFill>
                  <a:srgbClr val="FFFFFF"/>
                </a:solidFill>
                <a:latin typeface="Rockwell"/>
                <a:ea typeface="Rockwell"/>
                <a:cs typeface="Rockwell"/>
                <a:sym typeface="Rockwell"/>
              </a:defRPr>
            </a:lvl7pPr>
            <a:lvl8pPr indent="0" lvl="7" marL="0" marR="0" rtl="0" algn="ctr">
              <a:spcBef>
                <a:spcPts val="0"/>
              </a:spcBef>
              <a:buNone/>
              <a:defRPr b="1" i="0" sz="1400" u="none" cap="none" strike="noStrike">
                <a:solidFill>
                  <a:srgbClr val="FFFFFF"/>
                </a:solidFill>
                <a:latin typeface="Rockwell"/>
                <a:ea typeface="Rockwell"/>
                <a:cs typeface="Rockwell"/>
                <a:sym typeface="Rockwell"/>
              </a:defRPr>
            </a:lvl8pPr>
            <a:lvl9pPr indent="0" lvl="8" marL="0" marR="0" rtl="0" algn="ctr">
              <a:spcBef>
                <a:spcPts val="0"/>
              </a:spcBef>
              <a:buNone/>
              <a:defRPr b="1" i="0" sz="1400" u="none" cap="none" strike="noStrike">
                <a:solidFill>
                  <a:srgbClr val="FFFFFF"/>
                </a:solidFill>
                <a:latin typeface="Rockwell"/>
                <a:ea typeface="Rockwell"/>
                <a:cs typeface="Rockwell"/>
                <a:sym typeface="Rockwell"/>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jp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3"/>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p>
            <a:pPr indent="0" lvl="0" marL="0" rtl="0" algn="l">
              <a:lnSpc>
                <a:spcPct val="80000"/>
              </a:lnSpc>
              <a:spcBef>
                <a:spcPts val="0"/>
              </a:spcBef>
              <a:spcAft>
                <a:spcPts val="0"/>
              </a:spcAft>
              <a:buSzPts val="9600"/>
              <a:buFont typeface="Rockwell"/>
              <a:buNone/>
            </a:pPr>
            <a:r>
              <a:rPr lang="en-US"/>
              <a:t>OPERATING SYSTEMS</a:t>
            </a:r>
            <a:endParaRPr/>
          </a:p>
        </p:txBody>
      </p:sp>
      <p:sp>
        <p:nvSpPr>
          <p:cNvPr id="109" name="Google Shape;109;p13"/>
          <p:cNvSpPr txBox="1"/>
          <p:nvPr>
            <p:ph idx="1" type="subTitle"/>
          </p:nvPr>
        </p:nvSpPr>
        <p:spPr>
          <a:xfrm>
            <a:off x="1904735" y="4468031"/>
            <a:ext cx="7891272" cy="1069848"/>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SzPts val="2380"/>
              <a:buNone/>
            </a:pPr>
            <a:r>
              <a:rPr b="1" lang="en-US" sz="2800"/>
              <a:t>Lecture # 4</a:t>
            </a:r>
            <a:endParaRPr/>
          </a:p>
          <a:p>
            <a:pPr indent="0" lvl="0" marL="0" rtl="0" algn="ctr">
              <a:lnSpc>
                <a:spcPct val="90000"/>
              </a:lnSpc>
              <a:spcBef>
                <a:spcPts val="1200"/>
              </a:spcBef>
              <a:spcAft>
                <a:spcPts val="0"/>
              </a:spcAft>
              <a:buSzPts val="2380"/>
              <a:buNone/>
            </a:pPr>
            <a:r>
              <a:rPr b="1" lang="en-US" sz="2800"/>
              <a:t>Razi Uddin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PROCESS CREATION</a:t>
            </a:r>
            <a:endParaRPr/>
          </a:p>
        </p:txBody>
      </p:sp>
      <p:sp>
        <p:nvSpPr>
          <p:cNvPr id="168" name="Google Shape;168;p2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A process will need certain resources (such as CPU time, memory files, I/O devices) to accomplish its task. </a:t>
            </a:r>
            <a:endParaRPr/>
          </a:p>
          <a:p>
            <a:pPr indent="-182880" lvl="0" marL="182880" rtl="0" algn="just">
              <a:lnSpc>
                <a:spcPct val="90000"/>
              </a:lnSpc>
              <a:spcBef>
                <a:spcPts val="1200"/>
              </a:spcBef>
              <a:spcAft>
                <a:spcPts val="0"/>
              </a:spcAft>
              <a:buSzPts val="1700"/>
              <a:buChar char="▪"/>
            </a:pPr>
            <a:r>
              <a:rPr lang="en-US"/>
              <a:t>When a process creates a subprocess, also known as a child, that subprocess may be able to obtain its resources directly from the operating system or maybe constrained to a subset of the resources of the parent process. </a:t>
            </a:r>
            <a:endParaRPr/>
          </a:p>
          <a:p>
            <a:pPr indent="-182880" lvl="0" marL="182880" rtl="0" algn="just">
              <a:lnSpc>
                <a:spcPct val="90000"/>
              </a:lnSpc>
              <a:spcBef>
                <a:spcPts val="1200"/>
              </a:spcBef>
              <a:spcAft>
                <a:spcPts val="0"/>
              </a:spcAft>
              <a:buSzPts val="1700"/>
              <a:buChar char="▪"/>
            </a:pPr>
            <a:r>
              <a:rPr lang="en-US"/>
              <a:t>The parent may have to partition its resources among several of its children. Restricting a process to a subset of the parent’s resources prevents a process from overloading the system by creating too many sub processes. </a:t>
            </a:r>
            <a:endParaRPr/>
          </a:p>
          <a:p>
            <a:pPr indent="-182880" lvl="0" marL="182880" rtl="0" algn="just">
              <a:lnSpc>
                <a:spcPct val="90000"/>
              </a:lnSpc>
              <a:spcBef>
                <a:spcPts val="1200"/>
              </a:spcBef>
              <a:spcAft>
                <a:spcPts val="0"/>
              </a:spcAft>
              <a:buSzPts val="1700"/>
              <a:buChar char="▪"/>
            </a:pPr>
            <a:r>
              <a:rPr lang="en-US"/>
              <a:t>When a process is created it obtains in addition to various physical and logical resources, initialization data that may be passed along from the parent process to the child process</a:t>
            </a:r>
            <a:endParaRPr/>
          </a:p>
        </p:txBody>
      </p:sp>
      <p:sp>
        <p:nvSpPr>
          <p:cNvPr id="169" name="Google Shape;169;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70" name="Google Shape;170;p22"/>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PROCESS CREATION</a:t>
            </a:r>
            <a:endParaRPr/>
          </a:p>
        </p:txBody>
      </p:sp>
      <p:sp>
        <p:nvSpPr>
          <p:cNvPr id="176" name="Google Shape;176;p2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2040"/>
              <a:buChar char="▪"/>
            </a:pPr>
            <a:r>
              <a:rPr lang="en-US" sz="2400"/>
              <a:t>When a process creates a new process, two possibilities exist in terms of execution:</a:t>
            </a:r>
            <a:endParaRPr/>
          </a:p>
          <a:p>
            <a:pPr indent="-457200" lvl="0" marL="457200" rtl="0" algn="just">
              <a:lnSpc>
                <a:spcPct val="90000"/>
              </a:lnSpc>
              <a:spcBef>
                <a:spcPts val="1200"/>
              </a:spcBef>
              <a:spcAft>
                <a:spcPts val="0"/>
              </a:spcAft>
              <a:buSzPts val="2040"/>
              <a:buFont typeface="Rockwell"/>
              <a:buAutoNum type="arabicPeriod"/>
            </a:pPr>
            <a:r>
              <a:rPr lang="en-US" sz="2400"/>
              <a:t>The parent continues to execute concurrently with its children. </a:t>
            </a:r>
            <a:endParaRPr/>
          </a:p>
          <a:p>
            <a:pPr indent="-457200" lvl="0" marL="457200" rtl="0" algn="just">
              <a:lnSpc>
                <a:spcPct val="90000"/>
              </a:lnSpc>
              <a:spcBef>
                <a:spcPts val="1200"/>
              </a:spcBef>
              <a:spcAft>
                <a:spcPts val="0"/>
              </a:spcAft>
              <a:buSzPts val="2040"/>
              <a:buFont typeface="Rockwell"/>
              <a:buAutoNum type="arabicPeriod"/>
            </a:pPr>
            <a:r>
              <a:rPr lang="en-US" sz="2400"/>
              <a:t>The parent waits until some or all of its children have terminated. </a:t>
            </a:r>
            <a:endParaRPr/>
          </a:p>
          <a:p>
            <a:pPr indent="-182880" lvl="0" marL="182880" rtl="0" algn="just">
              <a:lnSpc>
                <a:spcPct val="90000"/>
              </a:lnSpc>
              <a:spcBef>
                <a:spcPts val="1200"/>
              </a:spcBef>
              <a:spcAft>
                <a:spcPts val="0"/>
              </a:spcAft>
              <a:buSzPts val="2040"/>
              <a:buChar char="▪"/>
            </a:pPr>
            <a:r>
              <a:rPr lang="en-US" sz="2400"/>
              <a:t>There are also two possibilities in terms of the address space of the new process: </a:t>
            </a:r>
            <a:endParaRPr/>
          </a:p>
          <a:p>
            <a:pPr indent="-457200" lvl="0" marL="457200" rtl="0" algn="just">
              <a:lnSpc>
                <a:spcPct val="90000"/>
              </a:lnSpc>
              <a:spcBef>
                <a:spcPts val="1200"/>
              </a:spcBef>
              <a:spcAft>
                <a:spcPts val="0"/>
              </a:spcAft>
              <a:buSzPts val="2040"/>
              <a:buFont typeface="Rockwell"/>
              <a:buAutoNum type="arabicPeriod"/>
            </a:pPr>
            <a:r>
              <a:rPr lang="en-US" sz="2400"/>
              <a:t>The child process is a duplicate of the parent process. </a:t>
            </a:r>
            <a:endParaRPr/>
          </a:p>
          <a:p>
            <a:pPr indent="-457200" lvl="0" marL="457200" rtl="0" algn="just">
              <a:lnSpc>
                <a:spcPct val="90000"/>
              </a:lnSpc>
              <a:spcBef>
                <a:spcPts val="1200"/>
              </a:spcBef>
              <a:spcAft>
                <a:spcPts val="0"/>
              </a:spcAft>
              <a:buSzPts val="2040"/>
              <a:buFont typeface="Rockwell"/>
              <a:buAutoNum type="arabicPeriod"/>
            </a:pPr>
            <a:r>
              <a:rPr lang="en-US" sz="2400"/>
              <a:t>The child process has a program loaded into it. </a:t>
            </a:r>
            <a:endParaRPr/>
          </a:p>
        </p:txBody>
      </p:sp>
      <p:sp>
        <p:nvSpPr>
          <p:cNvPr id="177" name="Google Shape;177;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78" name="Google Shape;178;p23"/>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PROCESS CREATION</a:t>
            </a:r>
            <a:endParaRPr/>
          </a:p>
        </p:txBody>
      </p:sp>
      <p:sp>
        <p:nvSpPr>
          <p:cNvPr id="184" name="Google Shape;184;p2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sz="2000"/>
              <a:t>In UNIX its process identifier identifies a process, which is a unique integer. </a:t>
            </a:r>
            <a:endParaRPr/>
          </a:p>
          <a:p>
            <a:pPr indent="-182880" lvl="0" marL="182880" rtl="0" algn="just">
              <a:lnSpc>
                <a:spcPct val="90000"/>
              </a:lnSpc>
              <a:spcBef>
                <a:spcPts val="1200"/>
              </a:spcBef>
              <a:spcAft>
                <a:spcPts val="0"/>
              </a:spcAft>
              <a:buSzPts val="1700"/>
              <a:buChar char="▪"/>
            </a:pPr>
            <a:r>
              <a:rPr lang="en-US" sz="2000"/>
              <a:t>A new process is created by the fork system call. </a:t>
            </a:r>
            <a:endParaRPr/>
          </a:p>
          <a:p>
            <a:pPr indent="-182880" lvl="0" marL="182880" rtl="0" algn="just">
              <a:lnSpc>
                <a:spcPct val="90000"/>
              </a:lnSpc>
              <a:spcBef>
                <a:spcPts val="1200"/>
              </a:spcBef>
              <a:spcAft>
                <a:spcPts val="0"/>
              </a:spcAft>
              <a:buSzPts val="1700"/>
              <a:buChar char="▪"/>
            </a:pPr>
            <a:r>
              <a:rPr lang="en-US" sz="2000"/>
              <a:t>The new process consists of a copy of the address space of the parent. </a:t>
            </a:r>
            <a:endParaRPr/>
          </a:p>
          <a:p>
            <a:pPr indent="-182880" lvl="0" marL="182880" rtl="0" algn="just">
              <a:lnSpc>
                <a:spcPct val="90000"/>
              </a:lnSpc>
              <a:spcBef>
                <a:spcPts val="1200"/>
              </a:spcBef>
              <a:spcAft>
                <a:spcPts val="0"/>
              </a:spcAft>
              <a:buSzPts val="1700"/>
              <a:buChar char="▪"/>
            </a:pPr>
            <a:r>
              <a:rPr lang="en-US" sz="2000"/>
              <a:t>This mechanism allows the parent process to communicate easily with the child process. </a:t>
            </a:r>
            <a:endParaRPr/>
          </a:p>
          <a:p>
            <a:pPr indent="-182880" lvl="0" marL="182880" rtl="0" algn="just">
              <a:lnSpc>
                <a:spcPct val="90000"/>
              </a:lnSpc>
              <a:spcBef>
                <a:spcPts val="1200"/>
              </a:spcBef>
              <a:spcAft>
                <a:spcPts val="0"/>
              </a:spcAft>
              <a:buSzPts val="1700"/>
              <a:buChar char="▪"/>
            </a:pPr>
            <a:r>
              <a:rPr lang="en-US" sz="2000"/>
              <a:t>Both processes continue execution at the instruction after the fork call, with one difference, the return code for the fork system call is zero for the child process,</a:t>
            </a:r>
            <a:endParaRPr/>
          </a:p>
          <a:p>
            <a:pPr indent="-182880" lvl="0" marL="182880" rtl="0" algn="just">
              <a:lnSpc>
                <a:spcPct val="90000"/>
              </a:lnSpc>
              <a:spcBef>
                <a:spcPts val="1200"/>
              </a:spcBef>
              <a:spcAft>
                <a:spcPts val="0"/>
              </a:spcAft>
              <a:buSzPts val="1700"/>
              <a:buChar char="▪"/>
            </a:pPr>
            <a:r>
              <a:rPr lang="en-US"/>
              <a:t>W</a:t>
            </a:r>
            <a:r>
              <a:rPr lang="en-US" sz="2000"/>
              <a:t>hile the process identifier of the child is returned to the parent process</a:t>
            </a:r>
            <a:endParaRPr sz="2400"/>
          </a:p>
        </p:txBody>
      </p:sp>
      <p:sp>
        <p:nvSpPr>
          <p:cNvPr id="185" name="Google Shape;185;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86" name="Google Shape;186;p24"/>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PROCESS CREATION</a:t>
            </a:r>
            <a:endParaRPr/>
          </a:p>
        </p:txBody>
      </p:sp>
      <p:sp>
        <p:nvSpPr>
          <p:cNvPr id="192" name="Google Shape;192;p2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a:t>
            </a:r>
            <a:r>
              <a:rPr lang="en-US" sz="2000"/>
              <a:t>he execlp system call is used after a fork system call by one of the two processes to replace the process’ memory space with a new program. </a:t>
            </a:r>
            <a:endParaRPr/>
          </a:p>
          <a:p>
            <a:pPr indent="-182880" lvl="0" marL="182880" rtl="0" algn="just">
              <a:lnSpc>
                <a:spcPct val="90000"/>
              </a:lnSpc>
              <a:spcBef>
                <a:spcPts val="1200"/>
              </a:spcBef>
              <a:spcAft>
                <a:spcPts val="0"/>
              </a:spcAft>
              <a:buSzPts val="1700"/>
              <a:buChar char="▪"/>
            </a:pPr>
            <a:r>
              <a:rPr lang="en-US" sz="2000"/>
              <a:t>The execlp system call loads a binary file in memory (destroying the memory image of the program containing the execlp system call) and starts its execution. </a:t>
            </a:r>
            <a:endParaRPr/>
          </a:p>
          <a:p>
            <a:pPr indent="-182880" lvl="0" marL="182880" rtl="0" algn="just">
              <a:lnSpc>
                <a:spcPct val="90000"/>
              </a:lnSpc>
              <a:spcBef>
                <a:spcPts val="1200"/>
              </a:spcBef>
              <a:spcAft>
                <a:spcPts val="0"/>
              </a:spcAft>
              <a:buSzPts val="1700"/>
              <a:buChar char="▪"/>
            </a:pPr>
            <a:r>
              <a:rPr lang="en-US" sz="2000"/>
              <a:t>In this manner, the two processes are able to communicate and then go their separate ways. </a:t>
            </a:r>
            <a:endParaRPr/>
          </a:p>
          <a:p>
            <a:pPr indent="-182880" lvl="0" marL="182880" rtl="0" algn="just">
              <a:lnSpc>
                <a:spcPct val="90000"/>
              </a:lnSpc>
              <a:spcBef>
                <a:spcPts val="1200"/>
              </a:spcBef>
              <a:spcAft>
                <a:spcPts val="0"/>
              </a:spcAft>
              <a:buSzPts val="1700"/>
              <a:buChar char="▪"/>
            </a:pPr>
            <a:r>
              <a:rPr lang="en-US" sz="2000"/>
              <a:t>The parent can then create more children, or if it has nothing else to do while the child runs, it can issue a wait system call to move itself off the ready queue until the termination of the child. </a:t>
            </a:r>
            <a:endParaRPr/>
          </a:p>
          <a:p>
            <a:pPr indent="-182880" lvl="0" marL="182880" rtl="0" algn="just">
              <a:lnSpc>
                <a:spcPct val="90000"/>
              </a:lnSpc>
              <a:spcBef>
                <a:spcPts val="1200"/>
              </a:spcBef>
              <a:spcAft>
                <a:spcPts val="0"/>
              </a:spcAft>
              <a:buSzPts val="1700"/>
              <a:buChar char="▪"/>
            </a:pPr>
            <a:r>
              <a:rPr lang="en-US" sz="2000"/>
              <a:t>The parent waits for the child process to terminate, and then it resumes from the call to wait where it completes using the exit system call. </a:t>
            </a:r>
            <a:endParaRPr sz="2400"/>
          </a:p>
        </p:txBody>
      </p:sp>
      <p:sp>
        <p:nvSpPr>
          <p:cNvPr id="193" name="Google Shape;193;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94" name="Google Shape;194;p25"/>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PROCESS TERMINATION</a:t>
            </a:r>
            <a:endParaRPr/>
          </a:p>
        </p:txBody>
      </p:sp>
      <p:sp>
        <p:nvSpPr>
          <p:cNvPr id="200" name="Google Shape;200;p2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20000"/>
          </a:bodyPr>
          <a:lstStyle/>
          <a:p>
            <a:pPr indent="-182880" lvl="0" marL="182880" rtl="0" algn="just">
              <a:lnSpc>
                <a:spcPct val="90000"/>
              </a:lnSpc>
              <a:spcBef>
                <a:spcPts val="0"/>
              </a:spcBef>
              <a:spcAft>
                <a:spcPts val="0"/>
              </a:spcAft>
              <a:buSzPct val="85000"/>
              <a:buChar char="▪"/>
            </a:pPr>
            <a:r>
              <a:rPr lang="en-US" sz="2000"/>
              <a:t>A process terminates when it finishes executing its final statement and asks the operating system to delete it by calling the exit system call. </a:t>
            </a:r>
            <a:endParaRPr/>
          </a:p>
          <a:p>
            <a:pPr indent="0" lvl="0" marL="0" rtl="0" algn="ctr">
              <a:lnSpc>
                <a:spcPct val="90000"/>
              </a:lnSpc>
              <a:spcBef>
                <a:spcPts val="1200"/>
              </a:spcBef>
              <a:spcAft>
                <a:spcPts val="0"/>
              </a:spcAft>
              <a:buSzPct val="85000"/>
              <a:buNone/>
            </a:pPr>
            <a:r>
              <a:rPr lang="en-US">
                <a:solidFill>
                  <a:srgbClr val="C00000"/>
                </a:solidFill>
              </a:rPr>
              <a:t>v</a:t>
            </a:r>
            <a:r>
              <a:rPr lang="en-US" sz="2000">
                <a:solidFill>
                  <a:srgbClr val="C00000"/>
                </a:solidFill>
              </a:rPr>
              <a:t>oid </a:t>
            </a:r>
            <a:r>
              <a:rPr lang="en-US">
                <a:solidFill>
                  <a:srgbClr val="C00000"/>
                </a:solidFill>
              </a:rPr>
              <a:t>e</a:t>
            </a:r>
            <a:r>
              <a:rPr lang="en-US" sz="2000">
                <a:solidFill>
                  <a:srgbClr val="C00000"/>
                </a:solidFill>
              </a:rPr>
              <a:t>xit(int status)</a:t>
            </a:r>
            <a:endParaRPr/>
          </a:p>
          <a:p>
            <a:pPr indent="-182880" lvl="0" marL="182880" rtl="0" algn="just">
              <a:lnSpc>
                <a:spcPct val="90000"/>
              </a:lnSpc>
              <a:spcBef>
                <a:spcPts val="1200"/>
              </a:spcBef>
              <a:spcAft>
                <a:spcPts val="0"/>
              </a:spcAft>
              <a:buSzPct val="85000"/>
              <a:buChar char="▪"/>
            </a:pPr>
            <a:r>
              <a:rPr lang="en-US" sz="2000"/>
              <a:t>At that point, the process may return data to its parent process. </a:t>
            </a:r>
            <a:endParaRPr/>
          </a:p>
          <a:p>
            <a:pPr indent="-182880" lvl="0" marL="182880" rtl="0" algn="just">
              <a:lnSpc>
                <a:spcPct val="90000"/>
              </a:lnSpc>
              <a:spcBef>
                <a:spcPts val="1200"/>
              </a:spcBef>
              <a:spcAft>
                <a:spcPts val="0"/>
              </a:spcAft>
              <a:buSzPct val="85000"/>
              <a:buChar char="▪"/>
            </a:pPr>
            <a:r>
              <a:rPr lang="en-US" sz="2000"/>
              <a:t>All the resources of the process including (physical and virtual memory, open files and I/O buffers) are deallocated by the operating system. </a:t>
            </a:r>
            <a:endParaRPr/>
          </a:p>
          <a:p>
            <a:pPr indent="-182880" lvl="0" marL="182880" rtl="0" algn="just">
              <a:lnSpc>
                <a:spcPct val="90000"/>
              </a:lnSpc>
              <a:spcBef>
                <a:spcPts val="1200"/>
              </a:spcBef>
              <a:spcAft>
                <a:spcPts val="0"/>
              </a:spcAft>
              <a:buSzPct val="85000"/>
              <a:buChar char="▪"/>
            </a:pPr>
            <a:r>
              <a:rPr lang="en-US" sz="2000"/>
              <a:t>Termination occurs under additional circumstances. </a:t>
            </a:r>
            <a:endParaRPr/>
          </a:p>
          <a:p>
            <a:pPr indent="-182880" lvl="0" marL="182880" rtl="0" algn="just">
              <a:lnSpc>
                <a:spcPct val="90000"/>
              </a:lnSpc>
              <a:spcBef>
                <a:spcPts val="1200"/>
              </a:spcBef>
              <a:spcAft>
                <a:spcPts val="0"/>
              </a:spcAft>
              <a:buSzPct val="85000"/>
              <a:buChar char="▪"/>
            </a:pPr>
            <a:r>
              <a:rPr lang="en-US" sz="2000"/>
              <a:t>A process can cause the termination of another via an appropriate system call (such as abort).</a:t>
            </a:r>
            <a:endParaRPr/>
          </a:p>
          <a:p>
            <a:pPr indent="-182880" lvl="0" marL="182880" rtl="0" algn="just">
              <a:lnSpc>
                <a:spcPct val="90000"/>
              </a:lnSpc>
              <a:spcBef>
                <a:spcPts val="1200"/>
              </a:spcBef>
              <a:spcAft>
                <a:spcPts val="0"/>
              </a:spcAft>
              <a:buSzPct val="85000"/>
              <a:buChar char="▪"/>
            </a:pPr>
            <a:r>
              <a:rPr lang="en-US" sz="2000"/>
              <a:t>Usually only the parent of the process that is to be terminated can invoke this system call. </a:t>
            </a:r>
            <a:endParaRPr/>
          </a:p>
          <a:p>
            <a:pPr indent="-182880" lvl="0" marL="182880" rtl="0" algn="just">
              <a:lnSpc>
                <a:spcPct val="90000"/>
              </a:lnSpc>
              <a:spcBef>
                <a:spcPts val="1200"/>
              </a:spcBef>
              <a:spcAft>
                <a:spcPts val="0"/>
              </a:spcAft>
              <a:buSzPct val="85000"/>
              <a:buChar char="▪"/>
            </a:pPr>
            <a:r>
              <a:rPr lang="en-US" sz="2000"/>
              <a:t>Therefore parents need to know the identities of their children, and thus when one process creates another process, the identity of the newly created process is passed to the parent. </a:t>
            </a:r>
            <a:endParaRPr sz="2400"/>
          </a:p>
        </p:txBody>
      </p:sp>
      <p:sp>
        <p:nvSpPr>
          <p:cNvPr id="201" name="Google Shape;201;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202" name="Google Shape;202;p26"/>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
        <p:nvSpPr>
          <p:cNvPr id="203" name="Google Shape;203;p26"/>
          <p:cNvSpPr txBox="1"/>
          <p:nvPr>
            <p:ph idx="11" type="ftr"/>
          </p:nvPr>
        </p:nvSpPr>
        <p:spPr>
          <a:xfrm>
            <a:off x="1069848" y="6904155"/>
            <a:ext cx="6327648"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solidFill>
                <a:srgbClr val="273239"/>
              </a:solidFill>
              <a:latin typeface="Arial"/>
              <a:ea typeface="Arial"/>
              <a:cs typeface="Arial"/>
              <a:sym typeface="Arial"/>
            </a:endParaRPr>
          </a:p>
          <a:p>
            <a:pPr indent="0" lvl="0" marL="0" rtl="0" algn="l">
              <a:spcBef>
                <a:spcPts val="0"/>
              </a:spcBef>
              <a:spcAft>
                <a:spcPts val="0"/>
              </a:spcAft>
              <a:buNone/>
            </a:pPr>
            <a:r>
              <a:t/>
            </a:r>
            <a:endParaRPr b="0" i="0">
              <a:solidFill>
                <a:srgbClr val="273239"/>
              </a:solidFill>
              <a:latin typeface="Arial"/>
              <a:ea typeface="Arial"/>
              <a:cs typeface="Arial"/>
              <a:sym typeface="Arial"/>
            </a:endParaRPr>
          </a:p>
          <a:p>
            <a:pPr indent="0" lvl="0" marL="0" rtl="0" algn="l">
              <a:spcBef>
                <a:spcPts val="0"/>
              </a:spcBef>
              <a:spcAft>
                <a:spcPts val="0"/>
              </a:spcAft>
              <a:buNone/>
            </a:pPr>
            <a:r>
              <a:t/>
            </a:r>
            <a:endParaRPr b="0" i="0">
              <a:solidFill>
                <a:srgbClr val="273239"/>
              </a:solidFill>
              <a:latin typeface="Arial"/>
              <a:ea typeface="Arial"/>
              <a:cs typeface="Arial"/>
              <a:sym typeface="Arial"/>
            </a:endParaRPr>
          </a:p>
          <a:p>
            <a:pPr indent="0" lvl="0" marL="0" rtl="0" algn="l">
              <a:spcBef>
                <a:spcPts val="0"/>
              </a:spcBef>
              <a:spcAft>
                <a:spcPts val="0"/>
              </a:spcAft>
              <a:buNone/>
            </a:pPr>
            <a:r>
              <a:rPr b="0" i="0" lang="en-US">
                <a:solidFill>
                  <a:srgbClr val="273239"/>
                </a:solidFill>
                <a:latin typeface="Arial"/>
                <a:ea typeface="Arial"/>
                <a:cs typeface="Arial"/>
                <a:sym typeface="Arial"/>
              </a:rPr>
              <a:t>exit() performs following operations.</a:t>
            </a:r>
            <a:br>
              <a:rPr lang="en-US"/>
            </a:br>
            <a:r>
              <a:rPr b="0" i="0" lang="en-US">
                <a:solidFill>
                  <a:srgbClr val="273239"/>
                </a:solidFill>
                <a:latin typeface="Arial"/>
                <a:ea typeface="Arial"/>
                <a:cs typeface="Arial"/>
                <a:sym typeface="Arial"/>
              </a:rPr>
              <a:t>* Flushes unwritten buffered data.</a:t>
            </a:r>
            <a:br>
              <a:rPr lang="en-US"/>
            </a:br>
            <a:r>
              <a:rPr b="0" i="0" lang="en-US">
                <a:solidFill>
                  <a:srgbClr val="273239"/>
                </a:solidFill>
                <a:latin typeface="Arial"/>
                <a:ea typeface="Arial"/>
                <a:cs typeface="Arial"/>
                <a:sym typeface="Arial"/>
              </a:rPr>
              <a:t>* Closes all open files.</a:t>
            </a:r>
            <a:br>
              <a:rPr lang="en-US"/>
            </a:br>
            <a:r>
              <a:rPr b="0" i="0" lang="en-US">
                <a:solidFill>
                  <a:srgbClr val="273239"/>
                </a:solidFill>
                <a:latin typeface="Arial"/>
                <a:ea typeface="Arial"/>
                <a:cs typeface="Arial"/>
                <a:sym typeface="Arial"/>
              </a:rPr>
              <a:t>* Removes temporary files.</a:t>
            </a:r>
            <a:br>
              <a:rPr lang="en-US"/>
            </a:br>
            <a:r>
              <a:rPr b="0" i="0" lang="en-US">
                <a:solidFill>
                  <a:srgbClr val="273239"/>
                </a:solidFill>
                <a:latin typeface="Arial"/>
                <a:ea typeface="Arial"/>
                <a:cs typeface="Arial"/>
                <a:sym typeface="Arial"/>
              </a:rPr>
              <a:t>* Returns an integer exit status to the operating system.</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PROCESS TERMINATION</a:t>
            </a:r>
            <a:endParaRPr/>
          </a:p>
        </p:txBody>
      </p:sp>
      <p:sp>
        <p:nvSpPr>
          <p:cNvPr id="209" name="Google Shape;209;p2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sz="2000"/>
              <a:t>A parent may terminate the execution of one of its children for a variety of reasons, such as: </a:t>
            </a:r>
            <a:endParaRPr/>
          </a:p>
          <a:p>
            <a:pPr indent="-457200" lvl="0" marL="457200" rtl="0" algn="just">
              <a:lnSpc>
                <a:spcPct val="90000"/>
              </a:lnSpc>
              <a:spcBef>
                <a:spcPts val="1200"/>
              </a:spcBef>
              <a:spcAft>
                <a:spcPts val="0"/>
              </a:spcAft>
              <a:buSzPts val="1700"/>
              <a:buFont typeface="Rockwell"/>
              <a:buAutoNum type="arabicPeriod"/>
            </a:pPr>
            <a:r>
              <a:rPr lang="en-US" sz="2000"/>
              <a:t>The child has exceeded its usage of some of the resources that it has been allocated. This requires the parent to have a mechanism to inspect the state of its children. </a:t>
            </a:r>
            <a:endParaRPr/>
          </a:p>
          <a:p>
            <a:pPr indent="-457200" lvl="0" marL="457200" rtl="0" algn="just">
              <a:lnSpc>
                <a:spcPct val="90000"/>
              </a:lnSpc>
              <a:spcBef>
                <a:spcPts val="1200"/>
              </a:spcBef>
              <a:spcAft>
                <a:spcPts val="0"/>
              </a:spcAft>
              <a:buSzPts val="1700"/>
              <a:buFont typeface="Rockwell"/>
              <a:buAutoNum type="arabicPeriod"/>
            </a:pPr>
            <a:r>
              <a:rPr lang="en-US" sz="2000"/>
              <a:t>The task assigned to the child is no longer required. </a:t>
            </a:r>
            <a:endParaRPr/>
          </a:p>
          <a:p>
            <a:pPr indent="-457200" lvl="0" marL="457200" rtl="0" algn="just">
              <a:lnSpc>
                <a:spcPct val="90000"/>
              </a:lnSpc>
              <a:spcBef>
                <a:spcPts val="1200"/>
              </a:spcBef>
              <a:spcAft>
                <a:spcPts val="0"/>
              </a:spcAft>
              <a:buSzPts val="1700"/>
              <a:buFont typeface="Rockwell"/>
              <a:buAutoNum type="arabicPeriod"/>
            </a:pPr>
            <a:r>
              <a:rPr lang="en-US" sz="2000"/>
              <a:t>The parent is exciting, and the operating system does not allow a child to continue if its parent terminates. </a:t>
            </a:r>
            <a:endParaRPr/>
          </a:p>
          <a:p>
            <a:pPr indent="0" lvl="0" marL="0" rtl="0" algn="just">
              <a:lnSpc>
                <a:spcPct val="90000"/>
              </a:lnSpc>
              <a:spcBef>
                <a:spcPts val="1200"/>
              </a:spcBef>
              <a:spcAft>
                <a:spcPts val="0"/>
              </a:spcAft>
              <a:buSzPts val="1700"/>
              <a:buNone/>
            </a:pPr>
            <a:r>
              <a:rPr lang="en-US" sz="2000"/>
              <a:t>On such a system, if a process terminates either normally or abnormally, then all its children must also be terminated. This phenomenon referred to as cascading termination, is normally initiated by the operating system. </a:t>
            </a:r>
            <a:endParaRPr sz="2400"/>
          </a:p>
        </p:txBody>
      </p:sp>
      <p:sp>
        <p:nvSpPr>
          <p:cNvPr id="210" name="Google Shape;210;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211" name="Google Shape;211;p27"/>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PROCESS TERMINATION</a:t>
            </a:r>
            <a:endParaRPr/>
          </a:p>
        </p:txBody>
      </p:sp>
      <p:sp>
        <p:nvSpPr>
          <p:cNvPr id="217" name="Google Shape;217;p2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In</a:t>
            </a:r>
            <a:r>
              <a:rPr lang="en-US" sz="2000"/>
              <a:t> UNIX, we can terminate a process by using the exit system call, its parent process may wait for the termination of a child process by using the wait system call. </a:t>
            </a:r>
            <a:endParaRPr/>
          </a:p>
          <a:p>
            <a:pPr indent="-182880" lvl="0" marL="182880" rtl="0" algn="just">
              <a:lnSpc>
                <a:spcPct val="90000"/>
              </a:lnSpc>
              <a:spcBef>
                <a:spcPts val="1200"/>
              </a:spcBef>
              <a:spcAft>
                <a:spcPts val="0"/>
              </a:spcAft>
              <a:buSzPts val="1700"/>
              <a:buChar char="▪"/>
            </a:pPr>
            <a:r>
              <a:rPr lang="en-US" sz="2000"/>
              <a:t>The wait system call returns the process identifier of a terminated child so that the parent can tell which of its possibly many children has terminated. </a:t>
            </a:r>
            <a:endParaRPr/>
          </a:p>
          <a:p>
            <a:pPr indent="-182880" lvl="0" marL="182880" rtl="0" algn="just">
              <a:lnSpc>
                <a:spcPct val="90000"/>
              </a:lnSpc>
              <a:spcBef>
                <a:spcPts val="1200"/>
              </a:spcBef>
              <a:spcAft>
                <a:spcPts val="0"/>
              </a:spcAft>
              <a:buSzPts val="1700"/>
              <a:buChar char="▪"/>
            </a:pPr>
            <a:r>
              <a:rPr lang="en-US" sz="2000"/>
              <a:t>If the parent terminates however all its children have assigned as their new parent, the init process. </a:t>
            </a:r>
            <a:endParaRPr/>
          </a:p>
          <a:p>
            <a:pPr indent="-182880" lvl="0" marL="182880" rtl="0" algn="just">
              <a:lnSpc>
                <a:spcPct val="90000"/>
              </a:lnSpc>
              <a:spcBef>
                <a:spcPts val="1200"/>
              </a:spcBef>
              <a:spcAft>
                <a:spcPts val="0"/>
              </a:spcAft>
              <a:buSzPts val="1700"/>
              <a:buChar char="▪"/>
            </a:pPr>
            <a:r>
              <a:rPr lang="en-US" sz="2000"/>
              <a:t>Thus the children still have a parent to collect their status and execution statistics</a:t>
            </a:r>
            <a:endParaRPr sz="2400"/>
          </a:p>
        </p:txBody>
      </p:sp>
      <p:sp>
        <p:nvSpPr>
          <p:cNvPr id="218" name="Google Shape;218;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219" name="Google Shape;219;p28"/>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SYSTEM CALLS</a:t>
            </a:r>
            <a:endParaRPr/>
          </a:p>
        </p:txBody>
      </p:sp>
      <p:sp>
        <p:nvSpPr>
          <p:cNvPr id="225" name="Google Shape;225;p2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720"/>
              <a:buChar char="▪"/>
            </a:pPr>
            <a:r>
              <a:rPr lang="en-US" sz="3200"/>
              <a:t>Important UNIX/LINX System Calls:</a:t>
            </a:r>
            <a:endParaRPr/>
          </a:p>
          <a:p>
            <a:pPr indent="-182880" lvl="0" marL="182880" rtl="0" algn="l">
              <a:lnSpc>
                <a:spcPct val="90000"/>
              </a:lnSpc>
              <a:spcBef>
                <a:spcPts val="1200"/>
              </a:spcBef>
              <a:spcAft>
                <a:spcPts val="0"/>
              </a:spcAft>
              <a:buSzPts val="2720"/>
              <a:buFont typeface="Noto Sans Symbols"/>
              <a:buChar char="✔"/>
            </a:pPr>
            <a:r>
              <a:rPr lang="en-US" sz="3200"/>
              <a:t>fork</a:t>
            </a:r>
            <a:endParaRPr/>
          </a:p>
          <a:p>
            <a:pPr indent="-182880" lvl="0" marL="182880" rtl="0" algn="l">
              <a:lnSpc>
                <a:spcPct val="90000"/>
              </a:lnSpc>
              <a:spcBef>
                <a:spcPts val="1200"/>
              </a:spcBef>
              <a:spcAft>
                <a:spcPts val="0"/>
              </a:spcAft>
              <a:buSzPts val="2720"/>
              <a:buFont typeface="Noto Sans Symbols"/>
              <a:buChar char="✔"/>
            </a:pPr>
            <a:r>
              <a:rPr lang="en-US" sz="3200"/>
              <a:t>wait</a:t>
            </a:r>
            <a:endParaRPr/>
          </a:p>
          <a:p>
            <a:pPr indent="-182880" lvl="0" marL="182880" rtl="0" algn="l">
              <a:lnSpc>
                <a:spcPct val="90000"/>
              </a:lnSpc>
              <a:spcBef>
                <a:spcPts val="1200"/>
              </a:spcBef>
              <a:spcAft>
                <a:spcPts val="0"/>
              </a:spcAft>
              <a:buSzPts val="2720"/>
              <a:buFont typeface="Noto Sans Symbols"/>
              <a:buChar char="✔"/>
            </a:pPr>
            <a:r>
              <a:rPr lang="en-US" sz="3200"/>
              <a:t>execlp</a:t>
            </a:r>
            <a:endParaRPr sz="3200"/>
          </a:p>
          <a:p>
            <a:pPr indent="-182880" lvl="0" marL="182880" rtl="0" algn="l">
              <a:lnSpc>
                <a:spcPct val="90000"/>
              </a:lnSpc>
              <a:spcBef>
                <a:spcPts val="1200"/>
              </a:spcBef>
              <a:spcAft>
                <a:spcPts val="0"/>
              </a:spcAft>
              <a:buSzPts val="2720"/>
              <a:buFont typeface="Noto Sans Symbols"/>
              <a:buChar char="✔"/>
            </a:pPr>
            <a:r>
              <a:rPr lang="en-US" sz="3200"/>
              <a:t>exit</a:t>
            </a:r>
            <a:endParaRPr/>
          </a:p>
          <a:p>
            <a:pPr indent="-10159" lvl="0" marL="182880" rtl="0" algn="l">
              <a:lnSpc>
                <a:spcPct val="90000"/>
              </a:lnSpc>
              <a:spcBef>
                <a:spcPts val="1200"/>
              </a:spcBef>
              <a:spcAft>
                <a:spcPts val="0"/>
              </a:spcAft>
              <a:buSzPts val="2720"/>
              <a:buNone/>
            </a:pPr>
            <a:r>
              <a:t/>
            </a:r>
            <a:endParaRPr sz="32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sz="5400"/>
              <a:t>FORK SYSTEM CALL</a:t>
            </a:r>
            <a:endParaRPr/>
          </a:p>
        </p:txBody>
      </p:sp>
      <p:sp>
        <p:nvSpPr>
          <p:cNvPr id="231" name="Google Shape;231;p3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When the fork system call is executed, a new process is created. </a:t>
            </a:r>
            <a:endParaRPr/>
          </a:p>
          <a:p>
            <a:pPr indent="-182880" lvl="0" marL="182880" rtl="0" algn="just">
              <a:lnSpc>
                <a:spcPct val="90000"/>
              </a:lnSpc>
              <a:spcBef>
                <a:spcPts val="1200"/>
              </a:spcBef>
              <a:spcAft>
                <a:spcPts val="0"/>
              </a:spcAft>
              <a:buSzPts val="1700"/>
              <a:buChar char="▪"/>
            </a:pPr>
            <a:r>
              <a:rPr lang="en-US"/>
              <a:t>The original process is called the parent process whereas the process is called the child process. </a:t>
            </a:r>
            <a:endParaRPr/>
          </a:p>
          <a:p>
            <a:pPr indent="-182880" lvl="0" marL="182880" rtl="0" algn="just">
              <a:lnSpc>
                <a:spcPct val="90000"/>
              </a:lnSpc>
              <a:spcBef>
                <a:spcPts val="1200"/>
              </a:spcBef>
              <a:spcAft>
                <a:spcPts val="0"/>
              </a:spcAft>
              <a:buSzPts val="1700"/>
              <a:buChar char="▪"/>
            </a:pPr>
            <a:r>
              <a:rPr lang="en-US"/>
              <a:t>The new process consists of a copy of the address space of the parent. </a:t>
            </a:r>
            <a:endParaRPr/>
          </a:p>
          <a:p>
            <a:pPr indent="-182880" lvl="0" marL="182880" rtl="0" algn="just">
              <a:lnSpc>
                <a:spcPct val="90000"/>
              </a:lnSpc>
              <a:spcBef>
                <a:spcPts val="1200"/>
              </a:spcBef>
              <a:spcAft>
                <a:spcPts val="0"/>
              </a:spcAft>
              <a:buSzPts val="1700"/>
              <a:buChar char="▪"/>
            </a:pPr>
            <a:r>
              <a:rPr lang="en-US"/>
              <a:t>This mechanism allows the parent process to communicate easily with the child process. </a:t>
            </a:r>
            <a:endParaRPr/>
          </a:p>
          <a:p>
            <a:pPr indent="-182880" lvl="0" marL="182880" rtl="0" algn="just">
              <a:lnSpc>
                <a:spcPct val="90000"/>
              </a:lnSpc>
              <a:spcBef>
                <a:spcPts val="1200"/>
              </a:spcBef>
              <a:spcAft>
                <a:spcPts val="0"/>
              </a:spcAft>
              <a:buSzPts val="1700"/>
              <a:buChar char="▪"/>
            </a:pPr>
            <a:r>
              <a:rPr lang="en-US"/>
              <a:t>On success, both processes continue execution at the instruction after the fork call, with one difference, the return code for the fork system call is zero for the child process, while the process identifier of the child is returned to the parent process.</a:t>
            </a:r>
            <a:endParaRPr/>
          </a:p>
          <a:p>
            <a:pPr indent="-182880" lvl="0" marL="182880" rtl="0" algn="just">
              <a:lnSpc>
                <a:spcPct val="90000"/>
              </a:lnSpc>
              <a:spcBef>
                <a:spcPts val="1200"/>
              </a:spcBef>
              <a:spcAft>
                <a:spcPts val="0"/>
              </a:spcAft>
              <a:buSzPts val="1700"/>
              <a:buChar char="▪"/>
            </a:pPr>
            <a:r>
              <a:rPr lang="en-US"/>
              <a:t>On failure, a -1 will be returned in the parent's context, no child process will be created, and an error number will be set appropriately.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sz="5400"/>
              <a:t>FORK SYSTEM CALL</a:t>
            </a:r>
            <a:endParaRPr/>
          </a:p>
        </p:txBody>
      </p:sp>
      <p:pic>
        <p:nvPicPr>
          <p:cNvPr id="237" name="Google Shape;237;p31"/>
          <p:cNvPicPr preferRelativeResize="0"/>
          <p:nvPr>
            <p:ph idx="1" type="body"/>
          </p:nvPr>
        </p:nvPicPr>
        <p:blipFill rotWithShape="1">
          <a:blip r:embed="rId3">
            <a:alphaModFix/>
          </a:blip>
          <a:srcRect b="0" l="0" r="0" t="0"/>
          <a:stretch/>
        </p:blipFill>
        <p:spPr>
          <a:xfrm>
            <a:off x="3525078" y="2001077"/>
            <a:ext cx="4890052" cy="4611757"/>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COMMAND-LINE INTERPRETER (SHELLS)</a:t>
            </a:r>
            <a:endParaRPr/>
          </a:p>
        </p:txBody>
      </p:sp>
      <p:sp>
        <p:nvSpPr>
          <p:cNvPr id="115" name="Google Shape;115;p1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85000" lnSpcReduction="10000"/>
          </a:bodyPr>
          <a:lstStyle/>
          <a:p>
            <a:pPr indent="-182880" lvl="0" marL="182880" rtl="0" algn="just">
              <a:lnSpc>
                <a:spcPct val="90000"/>
              </a:lnSpc>
              <a:spcBef>
                <a:spcPts val="0"/>
              </a:spcBef>
              <a:spcAft>
                <a:spcPts val="0"/>
              </a:spcAft>
              <a:buSzPct val="85000"/>
              <a:buChar char="▪"/>
            </a:pPr>
            <a:r>
              <a:rPr lang="en-US"/>
              <a:t>Most important system programs for an operating system.</a:t>
            </a:r>
            <a:endParaRPr/>
          </a:p>
          <a:p>
            <a:pPr indent="-182880" lvl="0" marL="182880" rtl="0" algn="just">
              <a:lnSpc>
                <a:spcPct val="90000"/>
              </a:lnSpc>
              <a:spcBef>
                <a:spcPts val="1200"/>
              </a:spcBef>
              <a:spcAft>
                <a:spcPts val="0"/>
              </a:spcAft>
              <a:buSzPct val="85000"/>
              <a:buChar char="▪"/>
            </a:pPr>
            <a:r>
              <a:rPr lang="en-US"/>
              <a:t>Interface between the user and operating system.</a:t>
            </a:r>
            <a:endParaRPr/>
          </a:p>
          <a:p>
            <a:pPr indent="-182880" lvl="0" marL="182880" rtl="0" algn="just">
              <a:lnSpc>
                <a:spcPct val="90000"/>
              </a:lnSpc>
              <a:spcBef>
                <a:spcPts val="1200"/>
              </a:spcBef>
              <a:spcAft>
                <a:spcPts val="0"/>
              </a:spcAft>
              <a:buSzPct val="85000"/>
              <a:buChar char="▪"/>
            </a:pPr>
            <a:r>
              <a:rPr lang="en-US"/>
              <a:t>Its purpose is to read user commands and try to execute them.</a:t>
            </a:r>
            <a:endParaRPr/>
          </a:p>
          <a:p>
            <a:pPr indent="-182880" lvl="0" marL="182880" rtl="0" algn="just">
              <a:lnSpc>
                <a:spcPct val="90000"/>
              </a:lnSpc>
              <a:spcBef>
                <a:spcPts val="1200"/>
              </a:spcBef>
              <a:spcAft>
                <a:spcPts val="0"/>
              </a:spcAft>
              <a:buSzPct val="85000"/>
              <a:buChar char="▪"/>
            </a:pPr>
            <a:r>
              <a:rPr lang="en-US"/>
              <a:t>This program is sometimes called the command-line interpreter and is often known as the shell. </a:t>
            </a:r>
            <a:endParaRPr/>
          </a:p>
          <a:p>
            <a:pPr indent="-182880" lvl="0" marL="182880" rtl="0" algn="just">
              <a:lnSpc>
                <a:spcPct val="90000"/>
              </a:lnSpc>
              <a:spcBef>
                <a:spcPts val="1200"/>
              </a:spcBef>
              <a:spcAft>
                <a:spcPts val="0"/>
              </a:spcAft>
              <a:buSzPct val="85000"/>
              <a:buChar char="▪"/>
            </a:pPr>
            <a:r>
              <a:rPr lang="en-US"/>
              <a:t>Its function is simple: to get the next command statement and execute it.</a:t>
            </a:r>
            <a:endParaRPr/>
          </a:p>
          <a:p>
            <a:pPr indent="-182880" lvl="0" marL="182880" rtl="0" algn="just">
              <a:lnSpc>
                <a:spcPct val="90000"/>
              </a:lnSpc>
              <a:spcBef>
                <a:spcPts val="1200"/>
              </a:spcBef>
              <a:spcAft>
                <a:spcPts val="0"/>
              </a:spcAft>
              <a:buSzPct val="85000"/>
              <a:buChar char="▪"/>
            </a:pPr>
            <a:r>
              <a:rPr lang="en-US"/>
              <a:t>Famous shells for UNIX and Linux are </a:t>
            </a:r>
            <a:endParaRPr/>
          </a:p>
          <a:p>
            <a:pPr indent="-182880" lvl="0" marL="182880" rtl="0" algn="just">
              <a:lnSpc>
                <a:spcPct val="90000"/>
              </a:lnSpc>
              <a:spcBef>
                <a:spcPts val="1200"/>
              </a:spcBef>
              <a:spcAft>
                <a:spcPts val="0"/>
              </a:spcAft>
              <a:buSzPct val="85000"/>
              <a:buFont typeface="Noto Sans Symbols"/>
              <a:buChar char="✔"/>
            </a:pPr>
            <a:r>
              <a:rPr lang="en-US"/>
              <a:t>Bourne shell (sh), </a:t>
            </a:r>
            <a:endParaRPr/>
          </a:p>
          <a:p>
            <a:pPr indent="-182880" lvl="0" marL="182880" rtl="0" algn="just">
              <a:lnSpc>
                <a:spcPct val="90000"/>
              </a:lnSpc>
              <a:spcBef>
                <a:spcPts val="1200"/>
              </a:spcBef>
              <a:spcAft>
                <a:spcPts val="0"/>
              </a:spcAft>
              <a:buSzPct val="85000"/>
              <a:buFont typeface="Noto Sans Symbols"/>
              <a:buChar char="✔"/>
            </a:pPr>
            <a:r>
              <a:rPr lang="en-US"/>
              <a:t>C shell (csh), </a:t>
            </a:r>
            <a:endParaRPr/>
          </a:p>
          <a:p>
            <a:pPr indent="-182880" lvl="0" marL="182880" rtl="0" algn="just">
              <a:lnSpc>
                <a:spcPct val="90000"/>
              </a:lnSpc>
              <a:spcBef>
                <a:spcPts val="1200"/>
              </a:spcBef>
              <a:spcAft>
                <a:spcPts val="0"/>
              </a:spcAft>
              <a:buSzPct val="85000"/>
              <a:buFont typeface="Noto Sans Symbols"/>
              <a:buChar char="✔"/>
            </a:pPr>
            <a:r>
              <a:rPr lang="en-US"/>
              <a:t>Bourne Again shell (bash), </a:t>
            </a:r>
            <a:endParaRPr/>
          </a:p>
          <a:p>
            <a:pPr indent="-182880" lvl="0" marL="182880" rtl="0" algn="just">
              <a:lnSpc>
                <a:spcPct val="90000"/>
              </a:lnSpc>
              <a:spcBef>
                <a:spcPts val="1200"/>
              </a:spcBef>
              <a:spcAft>
                <a:spcPts val="0"/>
              </a:spcAft>
              <a:buSzPct val="85000"/>
              <a:buFont typeface="Noto Sans Symbols"/>
              <a:buChar char="✔"/>
            </a:pPr>
            <a:r>
              <a:rPr lang="en-US"/>
              <a:t>TC shell (tcsh), </a:t>
            </a:r>
            <a:endParaRPr/>
          </a:p>
          <a:p>
            <a:pPr indent="-182880" lvl="0" marL="182880" rtl="0" algn="just">
              <a:lnSpc>
                <a:spcPct val="90000"/>
              </a:lnSpc>
              <a:spcBef>
                <a:spcPts val="1200"/>
              </a:spcBef>
              <a:spcAft>
                <a:spcPts val="0"/>
              </a:spcAft>
              <a:buSzPct val="85000"/>
              <a:buFont typeface="Noto Sans Symbols"/>
              <a:buChar char="✔"/>
            </a:pPr>
            <a:r>
              <a:rPr lang="en-US"/>
              <a:t>and Korn shell (ksh).</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sz="5400"/>
              <a:t>FORK SYSTEM CALL</a:t>
            </a:r>
            <a:endParaRPr/>
          </a:p>
        </p:txBody>
      </p:sp>
      <p:sp>
        <p:nvSpPr>
          <p:cNvPr id="243" name="Google Shape;243;p32"/>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After the fork() system call the parent and the child share the following: </a:t>
            </a:r>
            <a:endParaRPr/>
          </a:p>
          <a:p>
            <a:pPr indent="-182880" lvl="0" marL="182880" rtl="0" algn="l">
              <a:lnSpc>
                <a:spcPct val="90000"/>
              </a:lnSpc>
              <a:spcBef>
                <a:spcPts val="1200"/>
              </a:spcBef>
              <a:spcAft>
                <a:spcPts val="0"/>
              </a:spcAft>
              <a:buSzPts val="1700"/>
              <a:buChar char="▪"/>
            </a:pPr>
            <a:r>
              <a:rPr lang="en-US"/>
              <a:t>Environment </a:t>
            </a:r>
            <a:endParaRPr/>
          </a:p>
          <a:p>
            <a:pPr indent="-182880" lvl="0" marL="182880" rtl="0" algn="l">
              <a:lnSpc>
                <a:spcPct val="90000"/>
              </a:lnSpc>
              <a:spcBef>
                <a:spcPts val="1200"/>
              </a:spcBef>
              <a:spcAft>
                <a:spcPts val="0"/>
              </a:spcAft>
              <a:buSzPts val="1700"/>
              <a:buChar char="▪"/>
            </a:pPr>
            <a:r>
              <a:rPr lang="en-US"/>
              <a:t>Open file descriptor table </a:t>
            </a:r>
            <a:endParaRPr/>
          </a:p>
          <a:p>
            <a:pPr indent="-182880" lvl="0" marL="182880" rtl="0" algn="l">
              <a:lnSpc>
                <a:spcPct val="90000"/>
              </a:lnSpc>
              <a:spcBef>
                <a:spcPts val="1200"/>
              </a:spcBef>
              <a:spcAft>
                <a:spcPts val="0"/>
              </a:spcAft>
              <a:buSzPts val="1700"/>
              <a:buChar char="▪"/>
            </a:pPr>
            <a:r>
              <a:rPr lang="en-US"/>
              <a:t>Signal handling settings </a:t>
            </a:r>
            <a:endParaRPr/>
          </a:p>
          <a:p>
            <a:pPr indent="-182880" lvl="0" marL="182880" rtl="0" algn="l">
              <a:lnSpc>
                <a:spcPct val="90000"/>
              </a:lnSpc>
              <a:spcBef>
                <a:spcPts val="1200"/>
              </a:spcBef>
              <a:spcAft>
                <a:spcPts val="0"/>
              </a:spcAft>
              <a:buSzPts val="1700"/>
              <a:buChar char="▪"/>
            </a:pPr>
            <a:r>
              <a:rPr lang="en-US"/>
              <a:t> Nice value </a:t>
            </a:r>
            <a:endParaRPr/>
          </a:p>
          <a:p>
            <a:pPr indent="-182880" lvl="0" marL="182880" rtl="0" algn="l">
              <a:lnSpc>
                <a:spcPct val="90000"/>
              </a:lnSpc>
              <a:spcBef>
                <a:spcPts val="1200"/>
              </a:spcBef>
              <a:spcAft>
                <a:spcPts val="0"/>
              </a:spcAft>
              <a:buSzPts val="1700"/>
              <a:buChar char="▪"/>
            </a:pPr>
            <a:r>
              <a:rPr lang="en-US"/>
              <a:t>Current working directory </a:t>
            </a:r>
            <a:endParaRPr/>
          </a:p>
          <a:p>
            <a:pPr indent="-182880" lvl="0" marL="182880" rtl="0" algn="l">
              <a:lnSpc>
                <a:spcPct val="90000"/>
              </a:lnSpc>
              <a:spcBef>
                <a:spcPts val="1200"/>
              </a:spcBef>
              <a:spcAft>
                <a:spcPts val="0"/>
              </a:spcAft>
              <a:buSzPts val="1700"/>
              <a:buChar char="▪"/>
            </a:pPr>
            <a:r>
              <a:rPr lang="en-US"/>
              <a:t>Root directory </a:t>
            </a:r>
            <a:endParaRPr/>
          </a:p>
          <a:p>
            <a:pPr indent="-182880" lvl="0" marL="182880" rtl="0" algn="l">
              <a:lnSpc>
                <a:spcPct val="90000"/>
              </a:lnSpc>
              <a:spcBef>
                <a:spcPts val="1200"/>
              </a:spcBef>
              <a:spcAft>
                <a:spcPts val="0"/>
              </a:spcAft>
              <a:buSzPts val="1700"/>
              <a:buChar char="▪"/>
            </a:pPr>
            <a:r>
              <a:rPr lang="en-US"/>
              <a:t>File mode creation mask (umask)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sz="5400"/>
              <a:t>FORK SYSTEM CALL</a:t>
            </a:r>
            <a:endParaRPr/>
          </a:p>
        </p:txBody>
      </p:sp>
      <p:sp>
        <p:nvSpPr>
          <p:cNvPr id="249" name="Google Shape;249;p33"/>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1700"/>
              <a:buNone/>
            </a:pPr>
            <a:r>
              <a:rPr lang="en-US"/>
              <a:t>The following things are different in the parent and the child: </a:t>
            </a:r>
            <a:endParaRPr/>
          </a:p>
          <a:p>
            <a:pPr indent="-182880" lvl="0" marL="182880" rtl="0" algn="just">
              <a:lnSpc>
                <a:spcPct val="90000"/>
              </a:lnSpc>
              <a:spcBef>
                <a:spcPts val="1200"/>
              </a:spcBef>
              <a:spcAft>
                <a:spcPts val="0"/>
              </a:spcAft>
              <a:buSzPts val="1700"/>
              <a:buChar char="▪"/>
            </a:pPr>
            <a:r>
              <a:rPr lang="en-US"/>
              <a:t>Different process ID (PID) </a:t>
            </a:r>
            <a:endParaRPr/>
          </a:p>
          <a:p>
            <a:pPr indent="-182880" lvl="0" marL="182880" rtl="0" algn="just">
              <a:lnSpc>
                <a:spcPct val="90000"/>
              </a:lnSpc>
              <a:spcBef>
                <a:spcPts val="1200"/>
              </a:spcBef>
              <a:spcAft>
                <a:spcPts val="0"/>
              </a:spcAft>
              <a:buSzPts val="1700"/>
              <a:buChar char="▪"/>
            </a:pPr>
            <a:r>
              <a:rPr lang="en-US"/>
              <a:t>Different parent process ID (PPID) </a:t>
            </a:r>
            <a:endParaRPr/>
          </a:p>
          <a:p>
            <a:pPr indent="-182880" lvl="0" marL="182880" rtl="0" algn="just">
              <a:lnSpc>
                <a:spcPct val="90000"/>
              </a:lnSpc>
              <a:spcBef>
                <a:spcPts val="1200"/>
              </a:spcBef>
              <a:spcAft>
                <a:spcPts val="0"/>
              </a:spcAft>
              <a:buSzPts val="1700"/>
              <a:buChar char="▪"/>
            </a:pPr>
            <a:r>
              <a:rPr lang="en-US"/>
              <a:t>Child has its own copy of parent’s file descriptors </a:t>
            </a:r>
            <a:endParaRPr/>
          </a:p>
          <a:p>
            <a:pPr indent="0" lvl="0" marL="0" rtl="0" algn="just">
              <a:lnSpc>
                <a:spcPct val="90000"/>
              </a:lnSpc>
              <a:spcBef>
                <a:spcPts val="1200"/>
              </a:spcBef>
              <a:spcAft>
                <a:spcPts val="0"/>
              </a:spcAft>
              <a:buSzPts val="1700"/>
              <a:buNone/>
            </a:pPr>
            <a:r>
              <a:rPr lang="en-US"/>
              <a:t>The fork() system may fail due to a number of reasons. </a:t>
            </a:r>
            <a:endParaRPr/>
          </a:p>
          <a:p>
            <a:pPr indent="-182880" lvl="0" marL="182880" rtl="0" algn="just">
              <a:lnSpc>
                <a:spcPct val="90000"/>
              </a:lnSpc>
              <a:spcBef>
                <a:spcPts val="1200"/>
              </a:spcBef>
              <a:spcAft>
                <a:spcPts val="0"/>
              </a:spcAft>
              <a:buSzPts val="1700"/>
              <a:buChar char="▪"/>
            </a:pPr>
            <a:r>
              <a:rPr lang="en-US"/>
              <a:t>One reason may be that the maximum number of processes allowed to execute under one user has exceeded, another could be that the maximum number of processes allowed on the system has exceeded. </a:t>
            </a:r>
            <a:endParaRPr/>
          </a:p>
          <a:p>
            <a:pPr indent="-182880" lvl="0" marL="182880" rtl="0" algn="just">
              <a:lnSpc>
                <a:spcPct val="90000"/>
              </a:lnSpc>
              <a:spcBef>
                <a:spcPts val="1200"/>
              </a:spcBef>
              <a:spcAft>
                <a:spcPts val="0"/>
              </a:spcAft>
              <a:buSzPts val="1700"/>
              <a:buChar char="▪"/>
            </a:pPr>
            <a:r>
              <a:rPr lang="en-US"/>
              <a:t>Yet another reason could be that there is not enough swap space. </a:t>
            </a:r>
            <a:endParaRPr/>
          </a:p>
          <a:p>
            <a:pPr indent="-74929" lvl="0" marL="182880" rtl="0" algn="just">
              <a:lnSpc>
                <a:spcPct val="90000"/>
              </a:lnSpc>
              <a:spcBef>
                <a:spcPts val="1200"/>
              </a:spcBef>
              <a:spcAft>
                <a:spcPts val="0"/>
              </a:spcAft>
              <a:buSzPts val="17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WAIT() SYSTEM CALL</a:t>
            </a:r>
            <a:endParaRPr/>
          </a:p>
        </p:txBody>
      </p:sp>
      <p:sp>
        <p:nvSpPr>
          <p:cNvPr id="255" name="Google Shape;255;p34"/>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just">
              <a:lnSpc>
                <a:spcPct val="90000"/>
              </a:lnSpc>
              <a:spcBef>
                <a:spcPts val="0"/>
              </a:spcBef>
              <a:spcAft>
                <a:spcPts val="0"/>
              </a:spcAft>
              <a:buSzPct val="85000"/>
              <a:buChar char="▪"/>
            </a:pPr>
            <a:r>
              <a:rPr lang="en-US"/>
              <a:t>The wait system call suspends the calling process until one of the immediate children terminates, or until a child that is being traced stops because it has hit an event of interest. </a:t>
            </a:r>
            <a:endParaRPr/>
          </a:p>
          <a:p>
            <a:pPr indent="-182880" lvl="0" marL="182880" rtl="0" algn="just">
              <a:lnSpc>
                <a:spcPct val="90000"/>
              </a:lnSpc>
              <a:spcBef>
                <a:spcPts val="1200"/>
              </a:spcBef>
              <a:spcAft>
                <a:spcPts val="0"/>
              </a:spcAft>
              <a:buSzPct val="85000"/>
              <a:buChar char="▪"/>
            </a:pPr>
            <a:r>
              <a:rPr lang="en-US"/>
              <a:t>The wait will return prematurely if a signal is received. </a:t>
            </a:r>
            <a:endParaRPr/>
          </a:p>
          <a:p>
            <a:pPr indent="-182880" lvl="0" marL="182880" rtl="0" algn="just">
              <a:lnSpc>
                <a:spcPct val="90000"/>
              </a:lnSpc>
              <a:spcBef>
                <a:spcPts val="1200"/>
              </a:spcBef>
              <a:spcAft>
                <a:spcPts val="0"/>
              </a:spcAft>
              <a:buSzPct val="85000"/>
              <a:buChar char="▪"/>
            </a:pPr>
            <a:r>
              <a:rPr lang="en-US"/>
              <a:t>If all child processes stopped or terminated prior to the call on wait, return is immediate. </a:t>
            </a:r>
            <a:endParaRPr/>
          </a:p>
          <a:p>
            <a:pPr indent="-182880" lvl="0" marL="182880" rtl="0" algn="just">
              <a:lnSpc>
                <a:spcPct val="90000"/>
              </a:lnSpc>
              <a:spcBef>
                <a:spcPts val="1200"/>
              </a:spcBef>
              <a:spcAft>
                <a:spcPts val="0"/>
              </a:spcAft>
              <a:buSzPct val="85000"/>
              <a:buChar char="▪"/>
            </a:pPr>
            <a:r>
              <a:rPr lang="en-US"/>
              <a:t>If the call is successful, the process ID of a child is returned. </a:t>
            </a:r>
            <a:endParaRPr/>
          </a:p>
          <a:p>
            <a:pPr indent="-182880" lvl="0" marL="182880" rtl="0" algn="just">
              <a:lnSpc>
                <a:spcPct val="90000"/>
              </a:lnSpc>
              <a:spcBef>
                <a:spcPts val="1200"/>
              </a:spcBef>
              <a:spcAft>
                <a:spcPts val="0"/>
              </a:spcAft>
              <a:buSzPct val="85000"/>
              <a:buChar char="▪"/>
            </a:pPr>
            <a:r>
              <a:rPr lang="en-US"/>
              <a:t>If the parent terminates however all its children have assigned as their new parent, the init process. </a:t>
            </a:r>
            <a:endParaRPr/>
          </a:p>
          <a:p>
            <a:pPr indent="-182880" lvl="0" marL="182880" rtl="0" algn="just">
              <a:lnSpc>
                <a:spcPct val="90000"/>
              </a:lnSpc>
              <a:spcBef>
                <a:spcPts val="1200"/>
              </a:spcBef>
              <a:spcAft>
                <a:spcPts val="0"/>
              </a:spcAft>
              <a:buSzPct val="85000"/>
              <a:buChar char="▪"/>
            </a:pPr>
            <a:r>
              <a:rPr lang="en-US"/>
              <a:t>Thus the children still have a parent to collect their status and execution statistics.</a:t>
            </a:r>
            <a:endParaRPr/>
          </a:p>
          <a:p>
            <a:pPr indent="0" lvl="0" marL="0" rtl="0" algn="ctr">
              <a:lnSpc>
                <a:spcPct val="90000"/>
              </a:lnSpc>
              <a:spcBef>
                <a:spcPts val="1200"/>
              </a:spcBef>
              <a:spcAft>
                <a:spcPts val="0"/>
              </a:spcAft>
              <a:buSzPct val="85000"/>
              <a:buNone/>
            </a:pPr>
            <a:r>
              <a:rPr lang="en-US" sz="2400">
                <a:solidFill>
                  <a:srgbClr val="C00000"/>
                </a:solidFill>
              </a:rPr>
              <a:t>pid_t wait(int *stat_loc) </a:t>
            </a:r>
            <a:endParaRPr/>
          </a:p>
          <a:p>
            <a:pPr indent="0" lvl="0" marL="0" rtl="0" algn="ctr">
              <a:lnSpc>
                <a:spcPct val="90000"/>
              </a:lnSpc>
              <a:spcBef>
                <a:spcPts val="1200"/>
              </a:spcBef>
              <a:spcAft>
                <a:spcPts val="0"/>
              </a:spcAft>
              <a:buSzPct val="85000"/>
              <a:buNone/>
            </a:pPr>
            <a:r>
              <a:rPr lang="en-US" sz="1900">
                <a:solidFill>
                  <a:srgbClr val="C00000"/>
                </a:solidFill>
              </a:rPr>
              <a:t>//take one arg status and returns a PID of dead children.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ZOMBIE PROCESS</a:t>
            </a:r>
            <a:endParaRPr/>
          </a:p>
        </p:txBody>
      </p:sp>
      <p:sp>
        <p:nvSpPr>
          <p:cNvPr id="261" name="Google Shape;261;p3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SzPts val="3060"/>
              <a:buNone/>
            </a:pPr>
            <a:r>
              <a:t/>
            </a:r>
            <a:endParaRPr sz="3600"/>
          </a:p>
          <a:p>
            <a:pPr indent="0" lvl="0" marL="0" rtl="0" algn="just">
              <a:lnSpc>
                <a:spcPct val="90000"/>
              </a:lnSpc>
              <a:spcBef>
                <a:spcPts val="1200"/>
              </a:spcBef>
              <a:spcAft>
                <a:spcPts val="0"/>
              </a:spcAft>
              <a:buSzPts val="3060"/>
              <a:buNone/>
            </a:pPr>
            <a:r>
              <a:rPr lang="en-US" sz="3600"/>
              <a:t>A process that has terminated but whose exit status has not yet been received by its parent process or by init.</a:t>
            </a:r>
            <a:endParaRPr sz="3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EXECLP() SYSTEM CALL</a:t>
            </a:r>
            <a:endParaRPr/>
          </a:p>
        </p:txBody>
      </p:sp>
      <p:sp>
        <p:nvSpPr>
          <p:cNvPr id="267" name="Google Shape;267;p3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Typically, the execlp() system call is used after a fork() system call by one of the two processes to replace the process’ memory space with a new program. </a:t>
            </a:r>
            <a:endParaRPr/>
          </a:p>
          <a:p>
            <a:pPr indent="-182880" lvl="0" marL="182880" rtl="0" algn="just">
              <a:lnSpc>
                <a:spcPct val="90000"/>
              </a:lnSpc>
              <a:spcBef>
                <a:spcPts val="1200"/>
              </a:spcBef>
              <a:spcAft>
                <a:spcPts val="0"/>
              </a:spcAft>
              <a:buSzPts val="1700"/>
              <a:buChar char="▪"/>
            </a:pPr>
            <a:r>
              <a:rPr lang="en-US"/>
              <a:t>The new process image is constructed from an ordinary, executable file. </a:t>
            </a:r>
            <a:endParaRPr/>
          </a:p>
          <a:p>
            <a:pPr indent="-182880" lvl="0" marL="182880" rtl="0" algn="just">
              <a:lnSpc>
                <a:spcPct val="90000"/>
              </a:lnSpc>
              <a:spcBef>
                <a:spcPts val="1200"/>
              </a:spcBef>
              <a:spcAft>
                <a:spcPts val="0"/>
              </a:spcAft>
              <a:buSzPts val="1700"/>
              <a:buChar char="▪"/>
            </a:pPr>
            <a:r>
              <a:rPr lang="en-US"/>
              <a:t>This file is either an executable object file, or a file of data for an interpreter. </a:t>
            </a:r>
            <a:endParaRPr/>
          </a:p>
          <a:p>
            <a:pPr indent="-182880" lvl="0" marL="182880" rtl="0" algn="just">
              <a:lnSpc>
                <a:spcPct val="90000"/>
              </a:lnSpc>
              <a:spcBef>
                <a:spcPts val="1200"/>
              </a:spcBef>
              <a:spcAft>
                <a:spcPts val="0"/>
              </a:spcAft>
              <a:buSzPts val="1700"/>
              <a:buChar char="▪"/>
            </a:pPr>
            <a:r>
              <a:rPr lang="en-US"/>
              <a:t>There can be no return from a successful exec because the calling process image is overlaid by the new process image. </a:t>
            </a:r>
            <a:endParaRPr/>
          </a:p>
          <a:p>
            <a:pPr indent="-182880" lvl="0" marL="182880" rtl="0" algn="just">
              <a:lnSpc>
                <a:spcPct val="90000"/>
              </a:lnSpc>
              <a:spcBef>
                <a:spcPts val="1200"/>
              </a:spcBef>
              <a:spcAft>
                <a:spcPts val="0"/>
              </a:spcAft>
              <a:buSzPts val="1700"/>
              <a:buChar char="▪"/>
            </a:pPr>
            <a:r>
              <a:rPr lang="en-US"/>
              <a:t>In this manner, the two processes are able to communicate and then go their separate ways.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THE SEMANTICS OF FORK(), FOLLOWED BY AN EXECLP() SYSTEM CALL:</a:t>
            </a:r>
            <a:endParaRPr/>
          </a:p>
        </p:txBody>
      </p:sp>
      <p:pic>
        <p:nvPicPr>
          <p:cNvPr descr="Diagram&#10;&#10;Description automatically generated" id="273" name="Google Shape;273;p37"/>
          <p:cNvPicPr preferRelativeResize="0"/>
          <p:nvPr>
            <p:ph idx="1" type="body"/>
          </p:nvPr>
        </p:nvPicPr>
        <p:blipFill rotWithShape="1">
          <a:blip r:embed="rId3">
            <a:alphaModFix/>
          </a:blip>
          <a:srcRect b="0" l="0" r="0" t="0"/>
          <a:stretch/>
        </p:blipFill>
        <p:spPr>
          <a:xfrm>
            <a:off x="2250831" y="2377440"/>
            <a:ext cx="7835704" cy="3685735"/>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5"/>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ENTRY POINTS INTO KERNEL </a:t>
            </a:r>
            <a:endParaRPr/>
          </a:p>
        </p:txBody>
      </p:sp>
      <p:sp>
        <p:nvSpPr>
          <p:cNvPr id="121" name="Google Shape;121;p15"/>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There are four events that cause the execution of a piece of code in the kernel. </a:t>
            </a:r>
            <a:endParaRPr/>
          </a:p>
          <a:p>
            <a:pPr indent="-182880" lvl="0" marL="182880" rtl="0" algn="just">
              <a:lnSpc>
                <a:spcPct val="90000"/>
              </a:lnSpc>
              <a:spcBef>
                <a:spcPts val="1200"/>
              </a:spcBef>
              <a:spcAft>
                <a:spcPts val="0"/>
              </a:spcAft>
              <a:buSzPts val="1700"/>
              <a:buChar char="▪"/>
            </a:pPr>
            <a:r>
              <a:rPr lang="en-US"/>
              <a:t>These events are interrupts, trap, system call, and signal. </a:t>
            </a:r>
            <a:endParaRPr/>
          </a:p>
          <a:p>
            <a:pPr indent="-182880" lvl="0" marL="182880" rtl="0" algn="just">
              <a:lnSpc>
                <a:spcPct val="90000"/>
              </a:lnSpc>
              <a:spcBef>
                <a:spcPts val="1200"/>
              </a:spcBef>
              <a:spcAft>
                <a:spcPts val="0"/>
              </a:spcAft>
              <a:buSzPts val="1700"/>
              <a:buChar char="▪"/>
            </a:pPr>
            <a:r>
              <a:rPr lang="en-US"/>
              <a:t>In the case of all of these events, some kernel code is executed to service the corresponding event.</a:t>
            </a:r>
            <a:endParaRPr/>
          </a:p>
          <a:p>
            <a:pPr indent="-74929" lvl="0" marL="182880" rtl="0" algn="just">
              <a:lnSpc>
                <a:spcPct val="90000"/>
              </a:lnSpc>
              <a:spcBef>
                <a:spcPts val="1200"/>
              </a:spcBef>
              <a:spcAft>
                <a:spcPts val="0"/>
              </a:spcAft>
              <a:buSzPts val="1700"/>
              <a:buNone/>
            </a:pPr>
            <a:r>
              <a:t/>
            </a:r>
            <a:endParaRPr/>
          </a:p>
        </p:txBody>
      </p:sp>
      <p:pic>
        <p:nvPicPr>
          <p:cNvPr id="122" name="Google Shape;122;p15"/>
          <p:cNvPicPr preferRelativeResize="0"/>
          <p:nvPr/>
        </p:nvPicPr>
        <p:blipFill rotWithShape="1">
          <a:blip r:embed="rId3">
            <a:alphaModFix/>
          </a:blip>
          <a:srcRect b="0" l="0" r="0" t="0"/>
          <a:stretch/>
        </p:blipFill>
        <p:spPr>
          <a:xfrm>
            <a:off x="3657026" y="3866998"/>
            <a:ext cx="5249008" cy="217200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6"/>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SYSTEM CALLS</a:t>
            </a:r>
            <a:endParaRPr/>
          </a:p>
        </p:txBody>
      </p:sp>
      <p:sp>
        <p:nvSpPr>
          <p:cNvPr id="128" name="Google Shape;128;p16"/>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Provide the interface between a process and the OS.</a:t>
            </a:r>
            <a:endParaRPr/>
          </a:p>
          <a:p>
            <a:pPr indent="-182880" lvl="0" marL="182880" rtl="0" algn="just">
              <a:lnSpc>
                <a:spcPct val="90000"/>
              </a:lnSpc>
              <a:spcBef>
                <a:spcPts val="1200"/>
              </a:spcBef>
              <a:spcAft>
                <a:spcPts val="0"/>
              </a:spcAft>
              <a:buSzPts val="1700"/>
              <a:buChar char="▪"/>
            </a:pPr>
            <a:r>
              <a:rPr lang="en-US"/>
              <a:t>These calls are generally available as assembly language instructions. </a:t>
            </a:r>
            <a:endParaRPr/>
          </a:p>
          <a:p>
            <a:pPr indent="-182880" lvl="0" marL="182880" rtl="0" algn="just">
              <a:lnSpc>
                <a:spcPct val="90000"/>
              </a:lnSpc>
              <a:spcBef>
                <a:spcPts val="1200"/>
              </a:spcBef>
              <a:spcAft>
                <a:spcPts val="0"/>
              </a:spcAft>
              <a:buSzPts val="1700"/>
              <a:buChar char="▪"/>
            </a:pPr>
            <a:r>
              <a:rPr lang="en-US"/>
              <a:t>The system call interface layer contains entry point in the kernel code; because all system resources are managed by the kernel any user or application request that involves access to any system resource must be handled by the kernel code, but user process must not be given open access to the kernel code for security reasons. </a:t>
            </a:r>
            <a:endParaRPr/>
          </a:p>
          <a:p>
            <a:pPr indent="-182880" lvl="0" marL="182880" rtl="0" algn="just">
              <a:lnSpc>
                <a:spcPct val="90000"/>
              </a:lnSpc>
              <a:spcBef>
                <a:spcPts val="1200"/>
              </a:spcBef>
              <a:spcAft>
                <a:spcPts val="0"/>
              </a:spcAft>
              <a:buSzPts val="1700"/>
              <a:buChar char="▪"/>
            </a:pPr>
            <a:r>
              <a:rPr lang="en-US"/>
              <a:t>So that user processes can invoke the execution of kernel code, several openings into the kernel code, also called system calls are provided. System calls allow processes and users to manipulate system resources such as files and processes.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SYSTEM CALLS</a:t>
            </a:r>
            <a:endParaRPr/>
          </a:p>
        </p:txBody>
      </p:sp>
      <p:sp>
        <p:nvSpPr>
          <p:cNvPr id="134" name="Google Shape;134;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2040"/>
              <a:buChar char="▪"/>
            </a:pPr>
            <a:r>
              <a:rPr lang="en-US" sz="2400"/>
              <a:t>System calls can be categorized into the following groups: </a:t>
            </a:r>
            <a:endParaRPr/>
          </a:p>
          <a:p>
            <a:pPr indent="-182880" lvl="0" marL="182880" rtl="0" algn="l">
              <a:lnSpc>
                <a:spcPct val="90000"/>
              </a:lnSpc>
              <a:spcBef>
                <a:spcPts val="1200"/>
              </a:spcBef>
              <a:spcAft>
                <a:spcPts val="0"/>
              </a:spcAft>
              <a:buSzPts val="2040"/>
              <a:buFont typeface="Noto Sans Symbols"/>
              <a:buChar char="✔"/>
            </a:pPr>
            <a:r>
              <a:rPr lang="en-US" sz="2400"/>
              <a:t> Process Control </a:t>
            </a:r>
            <a:endParaRPr/>
          </a:p>
          <a:p>
            <a:pPr indent="-182880" lvl="0" marL="182880" rtl="0" algn="l">
              <a:lnSpc>
                <a:spcPct val="90000"/>
              </a:lnSpc>
              <a:spcBef>
                <a:spcPts val="1200"/>
              </a:spcBef>
              <a:spcAft>
                <a:spcPts val="0"/>
              </a:spcAft>
              <a:buSzPts val="2040"/>
              <a:buFont typeface="Noto Sans Symbols"/>
              <a:buChar char="✔"/>
            </a:pPr>
            <a:r>
              <a:rPr lang="en-US" sz="2400"/>
              <a:t> File Management </a:t>
            </a:r>
            <a:endParaRPr/>
          </a:p>
          <a:p>
            <a:pPr indent="-182880" lvl="0" marL="182880" rtl="0" algn="l">
              <a:lnSpc>
                <a:spcPct val="90000"/>
              </a:lnSpc>
              <a:spcBef>
                <a:spcPts val="1200"/>
              </a:spcBef>
              <a:spcAft>
                <a:spcPts val="0"/>
              </a:spcAft>
              <a:buSzPts val="2040"/>
              <a:buFont typeface="Noto Sans Symbols"/>
              <a:buChar char="✔"/>
            </a:pPr>
            <a:r>
              <a:rPr lang="en-US" sz="2400"/>
              <a:t> Device Management </a:t>
            </a:r>
            <a:endParaRPr/>
          </a:p>
          <a:p>
            <a:pPr indent="-182880" lvl="0" marL="182880" rtl="0" algn="l">
              <a:lnSpc>
                <a:spcPct val="90000"/>
              </a:lnSpc>
              <a:spcBef>
                <a:spcPts val="1200"/>
              </a:spcBef>
              <a:spcAft>
                <a:spcPts val="0"/>
              </a:spcAft>
              <a:buSzPts val="2040"/>
              <a:buFont typeface="Noto Sans Symbols"/>
              <a:buChar char="✔"/>
            </a:pPr>
            <a:r>
              <a:rPr lang="en-US" sz="2400"/>
              <a:t> Information maintenance </a:t>
            </a:r>
            <a:endParaRPr/>
          </a:p>
          <a:p>
            <a:pPr indent="-182880" lvl="0" marL="182880" rtl="0" algn="l">
              <a:lnSpc>
                <a:spcPct val="90000"/>
              </a:lnSpc>
              <a:spcBef>
                <a:spcPts val="1200"/>
              </a:spcBef>
              <a:spcAft>
                <a:spcPts val="0"/>
              </a:spcAft>
              <a:buSzPts val="2040"/>
              <a:buFont typeface="Noto Sans Symbols"/>
              <a:buChar char="✔"/>
            </a:pPr>
            <a:r>
              <a:rPr lang="en-US" sz="2400"/>
              <a:t> Communications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SYSTEM CALLS</a:t>
            </a:r>
            <a:endParaRPr/>
          </a:p>
        </p:txBody>
      </p:sp>
      <p:sp>
        <p:nvSpPr>
          <p:cNvPr id="140" name="Google Shape;140;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fontScale="92500" lnSpcReduction="10000"/>
          </a:bodyPr>
          <a:lstStyle/>
          <a:p>
            <a:pPr indent="-182880" lvl="0" marL="182880" rtl="0" algn="l">
              <a:lnSpc>
                <a:spcPct val="90000"/>
              </a:lnSpc>
              <a:spcBef>
                <a:spcPts val="0"/>
              </a:spcBef>
              <a:spcAft>
                <a:spcPts val="0"/>
              </a:spcAft>
              <a:buSzPct val="85000"/>
              <a:buChar char="▪"/>
            </a:pPr>
            <a:r>
              <a:rPr lang="en-US"/>
              <a:t>The following sequence of events takes place when a process invokes a system call: </a:t>
            </a:r>
            <a:endParaRPr/>
          </a:p>
          <a:p>
            <a:pPr indent="-182880" lvl="0" marL="182880" rtl="0" algn="l">
              <a:lnSpc>
                <a:spcPct val="90000"/>
              </a:lnSpc>
              <a:spcBef>
                <a:spcPts val="1200"/>
              </a:spcBef>
              <a:spcAft>
                <a:spcPts val="0"/>
              </a:spcAft>
              <a:buSzPct val="85000"/>
              <a:buChar char="▪"/>
            </a:pPr>
            <a:r>
              <a:rPr lang="en-US"/>
              <a:t>The user process makes a call to a library function. </a:t>
            </a:r>
            <a:endParaRPr/>
          </a:p>
          <a:p>
            <a:pPr indent="-182880" lvl="0" marL="182880" rtl="0" algn="l">
              <a:lnSpc>
                <a:spcPct val="90000"/>
              </a:lnSpc>
              <a:spcBef>
                <a:spcPts val="1200"/>
              </a:spcBef>
              <a:spcAft>
                <a:spcPts val="0"/>
              </a:spcAft>
              <a:buSzPct val="85000"/>
              <a:buChar char="▪"/>
            </a:pPr>
            <a:r>
              <a:rPr lang="en-US"/>
              <a:t>The library routine puts appropriate parameters at a well-known place, like a register or on the stack. These parameters include arguments for the system call, return address, and call number. </a:t>
            </a:r>
            <a:endParaRPr/>
          </a:p>
          <a:p>
            <a:pPr indent="-182880" lvl="0" marL="182880" rtl="0" algn="l">
              <a:lnSpc>
                <a:spcPct val="90000"/>
              </a:lnSpc>
              <a:spcBef>
                <a:spcPts val="1200"/>
              </a:spcBef>
              <a:spcAft>
                <a:spcPts val="0"/>
              </a:spcAft>
              <a:buSzPct val="85000"/>
              <a:buChar char="▪"/>
            </a:pPr>
            <a:r>
              <a:rPr lang="en-US"/>
              <a:t>Three general methods are used to pass parameters between a running program and the operating system. </a:t>
            </a:r>
            <a:endParaRPr/>
          </a:p>
          <a:p>
            <a:pPr indent="-457200" lvl="0" marL="457200" rtl="0" algn="l">
              <a:lnSpc>
                <a:spcPct val="90000"/>
              </a:lnSpc>
              <a:spcBef>
                <a:spcPts val="1200"/>
              </a:spcBef>
              <a:spcAft>
                <a:spcPts val="0"/>
              </a:spcAft>
              <a:buSzPct val="85000"/>
              <a:buFont typeface="Rockwell"/>
              <a:buAutoNum type="arabicPeriod"/>
            </a:pPr>
            <a:r>
              <a:rPr lang="en-US"/>
              <a:t>Pass parameters in registers. </a:t>
            </a:r>
            <a:endParaRPr/>
          </a:p>
          <a:p>
            <a:pPr indent="-457200" lvl="0" marL="457200" rtl="0" algn="l">
              <a:lnSpc>
                <a:spcPct val="90000"/>
              </a:lnSpc>
              <a:spcBef>
                <a:spcPts val="1200"/>
              </a:spcBef>
              <a:spcAft>
                <a:spcPts val="0"/>
              </a:spcAft>
              <a:buSzPct val="85000"/>
              <a:buFont typeface="Rockwell"/>
              <a:buAutoNum type="arabicPeriod"/>
            </a:pPr>
            <a:r>
              <a:rPr lang="en-US"/>
              <a:t>Store the parameters in a table in the main memory and the table address is passed as a parameter in a register. </a:t>
            </a:r>
            <a:endParaRPr/>
          </a:p>
          <a:p>
            <a:pPr indent="-457200" lvl="0" marL="457200" rtl="0" algn="l">
              <a:lnSpc>
                <a:spcPct val="90000"/>
              </a:lnSpc>
              <a:spcBef>
                <a:spcPts val="1200"/>
              </a:spcBef>
              <a:spcAft>
                <a:spcPts val="0"/>
              </a:spcAft>
              <a:buSzPct val="85000"/>
              <a:buFont typeface="Rockwell"/>
              <a:buAutoNum type="arabicPeriod"/>
            </a:pPr>
            <a:r>
              <a:rPr lang="en-US"/>
              <a:t>Push (store) the parameters onto the stack by the program, and pop off the stack by the operating system.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SYSTEM CALLS</a:t>
            </a:r>
            <a:endParaRPr/>
          </a:p>
        </p:txBody>
      </p:sp>
      <p:sp>
        <p:nvSpPr>
          <p:cNvPr id="146" name="Google Shape;146;p1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l">
              <a:lnSpc>
                <a:spcPct val="90000"/>
              </a:lnSpc>
              <a:spcBef>
                <a:spcPts val="0"/>
              </a:spcBef>
              <a:spcAft>
                <a:spcPts val="0"/>
              </a:spcAft>
              <a:buSzPts val="1700"/>
              <a:buChar char="▪"/>
            </a:pPr>
            <a:r>
              <a:rPr lang="en-US"/>
              <a:t>A trap instruction is executed to change the mode from user to kernel and give control to the operating system. </a:t>
            </a:r>
            <a:endParaRPr/>
          </a:p>
          <a:p>
            <a:pPr indent="-182880" lvl="0" marL="182880" rtl="0" algn="l">
              <a:lnSpc>
                <a:spcPct val="90000"/>
              </a:lnSpc>
              <a:spcBef>
                <a:spcPts val="1200"/>
              </a:spcBef>
              <a:spcAft>
                <a:spcPts val="0"/>
              </a:spcAft>
              <a:buSzPts val="1700"/>
              <a:buChar char="▪"/>
            </a:pPr>
            <a:r>
              <a:rPr lang="en-US"/>
              <a:t>The operating system then determines which system call is to be carried out by examining one of the parameters (the call number) passed to it by library routine.</a:t>
            </a:r>
            <a:endParaRPr/>
          </a:p>
          <a:p>
            <a:pPr indent="-182880" lvl="0" marL="182880" rtl="0" algn="l">
              <a:lnSpc>
                <a:spcPct val="90000"/>
              </a:lnSpc>
              <a:spcBef>
                <a:spcPts val="1200"/>
              </a:spcBef>
              <a:spcAft>
                <a:spcPts val="0"/>
              </a:spcAft>
              <a:buSzPts val="1700"/>
              <a:buChar char="▪"/>
            </a:pPr>
            <a:r>
              <a:rPr lang="en-US"/>
              <a:t>The kernel uses call number to index a kernel table (the dispatch table) which contains pointers to service routines for all system calls. </a:t>
            </a:r>
            <a:endParaRPr/>
          </a:p>
          <a:p>
            <a:pPr indent="-182880" lvl="0" marL="182880" rtl="0" algn="l">
              <a:lnSpc>
                <a:spcPct val="90000"/>
              </a:lnSpc>
              <a:spcBef>
                <a:spcPts val="1200"/>
              </a:spcBef>
              <a:spcAft>
                <a:spcPts val="0"/>
              </a:spcAft>
              <a:buSzPts val="1700"/>
              <a:buChar char="▪"/>
            </a:pPr>
            <a:r>
              <a:rPr lang="en-US"/>
              <a:t>The service routine is executed and control is given back to the user program via return from trap instruction; the instruction also changes mode from system to user. </a:t>
            </a:r>
            <a:endParaRPr/>
          </a:p>
          <a:p>
            <a:pPr indent="-182880" lvl="0" marL="182880" rtl="0" algn="l">
              <a:lnSpc>
                <a:spcPct val="90000"/>
              </a:lnSpc>
              <a:spcBef>
                <a:spcPts val="1200"/>
              </a:spcBef>
              <a:spcAft>
                <a:spcPts val="0"/>
              </a:spcAft>
              <a:buSzPts val="1700"/>
              <a:buChar char="▪"/>
            </a:pPr>
            <a:r>
              <a:rPr lang="en-US"/>
              <a:t>The library function executes the instruction following trap; interprets the return values from the kernel and returns to the user process.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SYSTEM CALLS</a:t>
            </a:r>
            <a:endParaRPr/>
          </a:p>
        </p:txBody>
      </p:sp>
      <p:pic>
        <p:nvPicPr>
          <p:cNvPr descr="Diagram&#10;&#10;Description automatically generated" id="152" name="Google Shape;152;p20"/>
          <p:cNvPicPr preferRelativeResize="0"/>
          <p:nvPr>
            <p:ph idx="1" type="body"/>
          </p:nvPr>
        </p:nvPicPr>
        <p:blipFill rotWithShape="1">
          <a:blip r:embed="rId3">
            <a:alphaModFix/>
          </a:blip>
          <a:srcRect b="0" l="0" r="0" t="0"/>
          <a:stretch/>
        </p:blipFill>
        <p:spPr>
          <a:xfrm>
            <a:off x="2785404" y="1843683"/>
            <a:ext cx="6774860" cy="4403188"/>
          </a:xfrm>
          <a:prstGeom prst="roundRect">
            <a:avLst>
              <a:gd fmla="val 8594" name="adj"/>
            </a:avLst>
          </a:prstGeom>
          <a:solidFill>
            <a:srgbClr val="ECECEC"/>
          </a:solidFill>
          <a:ln>
            <a:noFill/>
          </a:ln>
          <a:effectLst>
            <a:reflection blurRad="0" dir="5400000" dist="5000" endA="0" endPos="28000" kx="0" rotWithShape="0" algn="bl" stA="38000" stPos="0" sy="-100000" ky="0"/>
          </a:effectLst>
        </p:spPr>
      </p:pic>
      <p:cxnSp>
        <p:nvCxnSpPr>
          <p:cNvPr id="153" name="Google Shape;153;p20"/>
          <p:cNvCxnSpPr/>
          <p:nvPr/>
        </p:nvCxnSpPr>
        <p:spPr>
          <a:xfrm rot="10800000">
            <a:off x="4670474" y="2489982"/>
            <a:ext cx="2954215" cy="1927273"/>
          </a:xfrm>
          <a:prstGeom prst="straightConnector1">
            <a:avLst/>
          </a:prstGeom>
          <a:noFill/>
          <a:ln cap="flat" cmpd="sng" w="9525">
            <a:solidFill>
              <a:schemeClr val="accent1"/>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5400"/>
              <a:buFont typeface="Rockwell"/>
              <a:buNone/>
            </a:pPr>
            <a:r>
              <a:rPr lang="en-US"/>
              <a:t>PROCESS CREATION</a:t>
            </a:r>
            <a:endParaRPr/>
          </a:p>
        </p:txBody>
      </p:sp>
      <p:sp>
        <p:nvSpPr>
          <p:cNvPr id="159" name="Google Shape;159;p21"/>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p>
            <a:pPr indent="-182880" lvl="0" marL="182880" rtl="0" algn="just">
              <a:lnSpc>
                <a:spcPct val="90000"/>
              </a:lnSpc>
              <a:spcBef>
                <a:spcPts val="0"/>
              </a:spcBef>
              <a:spcAft>
                <a:spcPts val="0"/>
              </a:spcAft>
              <a:buSzPts val="1700"/>
              <a:buChar char="▪"/>
            </a:pPr>
            <a:r>
              <a:rPr lang="en-US"/>
              <a:t>A process may create several new processes via a create-process system call during the course of its execution. </a:t>
            </a:r>
            <a:endParaRPr/>
          </a:p>
          <a:p>
            <a:pPr indent="-182880" lvl="0" marL="182880" rtl="0" algn="just">
              <a:lnSpc>
                <a:spcPct val="90000"/>
              </a:lnSpc>
              <a:spcBef>
                <a:spcPts val="1200"/>
              </a:spcBef>
              <a:spcAft>
                <a:spcPts val="0"/>
              </a:spcAft>
              <a:buSzPts val="1700"/>
              <a:buChar char="▪"/>
            </a:pPr>
            <a:r>
              <a:rPr lang="en-US"/>
              <a:t>The creating process is called a parent process while the new processes are called the children of that process.</a:t>
            </a:r>
            <a:endParaRPr/>
          </a:p>
          <a:p>
            <a:pPr indent="-182880" lvl="0" marL="182880" rtl="0" algn="just">
              <a:lnSpc>
                <a:spcPct val="90000"/>
              </a:lnSpc>
              <a:spcBef>
                <a:spcPts val="1200"/>
              </a:spcBef>
              <a:spcAft>
                <a:spcPts val="0"/>
              </a:spcAft>
              <a:buSzPts val="1700"/>
              <a:buChar char="▪"/>
            </a:pPr>
            <a:r>
              <a:rPr lang="en-US"/>
              <a:t> Each of these new processes may in turn create other processes, forming a tree of processes.</a:t>
            </a:r>
            <a:endParaRPr/>
          </a:p>
        </p:txBody>
      </p:sp>
      <p:sp>
        <p:nvSpPr>
          <p:cNvPr id="160" name="Google Shape;160;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descr="Icon&#10;&#10;Description automatically generated" id="161" name="Google Shape;161;p21"/>
          <p:cNvPicPr preferRelativeResize="0"/>
          <p:nvPr/>
        </p:nvPicPr>
        <p:blipFill rotWithShape="1">
          <a:blip r:embed="rId3">
            <a:alphaModFix/>
          </a:blip>
          <a:srcRect b="0" l="0" r="0" t="0"/>
          <a:stretch/>
        </p:blipFill>
        <p:spPr>
          <a:xfrm>
            <a:off x="10874791" y="293641"/>
            <a:ext cx="913935" cy="923214"/>
          </a:xfrm>
          <a:prstGeom prst="ellipse">
            <a:avLst/>
          </a:prstGeom>
          <a:noFill/>
          <a:ln cap="rnd" cmpd="sng" w="190500">
            <a:solidFill>
              <a:srgbClr val="C8C6BD"/>
            </a:solidFill>
            <a:prstDash val="solid"/>
            <a:round/>
            <a:headEnd len="sm" w="sm" type="none"/>
            <a:tailEnd len="sm" w="sm" type="none"/>
          </a:ln>
          <a:effectLst>
            <a:outerShdw blurRad="127000" rotWithShape="0" algn="bl">
              <a:srgbClr val="000000"/>
            </a:outerShdw>
          </a:effectLst>
        </p:spPr>
      </p:pic>
      <p:pic>
        <p:nvPicPr>
          <p:cNvPr descr="Diagram&#10;&#10;Description automatically generated" id="162" name="Google Shape;162;p21"/>
          <p:cNvPicPr preferRelativeResize="0"/>
          <p:nvPr/>
        </p:nvPicPr>
        <p:blipFill rotWithShape="1">
          <a:blip r:embed="rId4">
            <a:alphaModFix/>
          </a:blip>
          <a:srcRect b="0" l="0" r="0" t="0"/>
          <a:stretch/>
        </p:blipFill>
        <p:spPr>
          <a:xfrm>
            <a:off x="3316442" y="4051496"/>
            <a:ext cx="6095309" cy="2586414"/>
          </a:xfrm>
          <a:prstGeom prst="rect">
            <a:avLst/>
          </a:prstGeom>
          <a:noFill/>
          <a:ln>
            <a:noFill/>
          </a:ln>
          <a:effectLst>
            <a:outerShdw blurRad="292100" rotWithShape="0" algn="tl" dir="2700000" dist="139700">
              <a:srgbClr val="333333">
                <a:alpha val="64705"/>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