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6" r:id="rId1"/>
  </p:sldMasterIdLst>
  <p:notesMasterIdLst>
    <p:notesMasterId r:id="rId11"/>
  </p:notesMasterIdLst>
  <p:sldIdLst>
    <p:sldId id="459" r:id="rId2"/>
    <p:sldId id="428" r:id="rId3"/>
    <p:sldId id="429" r:id="rId4"/>
    <p:sldId id="435" r:id="rId5"/>
    <p:sldId id="436" r:id="rId6"/>
    <p:sldId id="455" r:id="rId7"/>
    <p:sldId id="456" r:id="rId8"/>
    <p:sldId id="457" r:id="rId9"/>
    <p:sldId id="458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>
      <p:cViewPr varScale="1">
        <p:scale>
          <a:sx n="68" d="100"/>
          <a:sy n="68" d="100"/>
        </p:scale>
        <p:origin x="1560" y="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2EED7EA-6FD9-4EFB-A47E-3269D7185C0F}" type="datetimeFigureOut">
              <a:rPr lang="en-US"/>
              <a:pPr>
                <a:defRPr/>
              </a:pPr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C32AA-29E0-4558-BC14-174AC845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36CBAB-534E-4712-AA17-E31CD05A0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4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227DE-CE32-44AE-A161-120C4BB761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40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449DC-529D-4A39-9DC2-A0151CFEA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92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44B3-C08B-48E5-A8AE-A1591D0BF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83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60E16E-1C27-431A-97BB-B1E54A1F07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5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AE34-C994-41F1-8AB0-0E6D250AC2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12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B842-D885-4CB1-8239-20698607C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0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3635F-DFA8-44BA-8715-8BF71702F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62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89394-7432-4142-AC3A-ABB8D2DA4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4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EC79C3-D587-4339-93EE-E3DE2325D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96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91D5FA-E505-4634-888D-1299CD39E1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36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1/19/2016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74099839-891C-4A6B-AE45-4A2E26D7BF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89" r:id="rId2"/>
    <p:sldLayoutId id="2147484297" r:id="rId3"/>
    <p:sldLayoutId id="2147484290" r:id="rId4"/>
    <p:sldLayoutId id="2147484291" r:id="rId5"/>
    <p:sldLayoutId id="2147484292" r:id="rId6"/>
    <p:sldLayoutId id="2147484293" r:id="rId7"/>
    <p:sldLayoutId id="2147484298" r:id="rId8"/>
    <p:sldLayoutId id="2147484299" r:id="rId9"/>
    <p:sldLayoutId id="2147484294" r:id="rId10"/>
    <p:sldLayoutId id="21474842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227-1F71-86B9-088E-F429EF00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132856"/>
            <a:ext cx="5529808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Virtualization </a:t>
            </a:r>
            <a:endParaRPr lang="en-US" sz="4800" b="1" dirty="0">
              <a:solidFill>
                <a:srgbClr val="0000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35921-4B53-FFA6-B3AF-103C0DF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A3318-5B99-B3BF-A671-91BCEFF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3635F-DFA8-44BA-8715-8BF71702F4B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3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5.1 Virtual Machines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291264" cy="4572000"/>
          </a:xfrm>
        </p:spPr>
        <p:txBody>
          <a:bodyPr/>
          <a:lstStyle/>
          <a:p>
            <a:pPr algn="just"/>
            <a:r>
              <a:rPr lang="en-US" dirty="0"/>
              <a:t>Running One application on one server is wastage of money i.e. DB server, email, Web server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virtual machine</a:t>
            </a:r>
            <a:r>
              <a:rPr lang="en-US" dirty="0"/>
              <a:t> takes the layered approach to its logical next step. It treats hardware and the operating system kernel as though they were all hardware</a:t>
            </a:r>
          </a:p>
          <a:p>
            <a:pPr algn="just"/>
            <a:r>
              <a:rPr lang="en-US" dirty="0"/>
              <a:t>A virtual machine provides an interface identical to the underlying bare hardware</a:t>
            </a:r>
          </a:p>
          <a:p>
            <a:pPr algn="just"/>
            <a:r>
              <a:rPr lang="en-US" dirty="0"/>
              <a:t>The operating system </a:t>
            </a:r>
            <a:r>
              <a:rPr lang="en-US" b="1" dirty="0"/>
              <a:t>host</a:t>
            </a:r>
            <a:r>
              <a:rPr lang="en-US" dirty="0"/>
              <a:t> creates the illusion that a process has its own processor (and virtual memory)</a:t>
            </a:r>
          </a:p>
          <a:p>
            <a:pPr algn="just"/>
            <a:r>
              <a:rPr lang="en-US" dirty="0"/>
              <a:t>Each </a:t>
            </a:r>
            <a:r>
              <a:rPr lang="en-US" b="1" dirty="0"/>
              <a:t>guest</a:t>
            </a:r>
            <a:r>
              <a:rPr lang="en-US" dirty="0"/>
              <a:t> provided with a (virtual) copy of underlying computer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EEF7-CA10-4FC5-947D-62EC2560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74B23-C459-45A5-957F-6E106F4E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 Machines (Cont.)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5656" y="1447800"/>
            <a:ext cx="6808435" cy="47895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B7788-44DE-4DB7-B7BE-C9CE182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B6197-D18D-4B7B-A020-578D9AA9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49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Hypervisor / VMM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2470" y="1510753"/>
            <a:ext cx="6656259" cy="444609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536C5-4EB5-4DDF-9946-958A1FF8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9C99-6D47-4CAC-BFA2-9D72DFCC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35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Hypervisors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169313"/>
            <a:ext cx="7772400" cy="31289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551723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(a) A type 1 hypervisor 			(b) A type 2 hypervisor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F74B1-19E7-4E7B-AA76-0F3699B5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ED0E9-4DAE-43E6-84DA-E8F9CE1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7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5B1C-A32A-9E95-CFBE-2081CB5AE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3E4D-663D-D8B3-5B40-DDEDADAF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Hypervisors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122B1C-0DE4-412A-97F8-33A9501EDA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169313"/>
            <a:ext cx="7772400" cy="3128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8FB71-B0EC-9BFD-2F04-3A1AABD40351}"/>
              </a:ext>
            </a:extLst>
          </p:cNvPr>
          <p:cNvSpPr txBox="1"/>
          <p:nvPr/>
        </p:nvSpPr>
        <p:spPr>
          <a:xfrm>
            <a:off x="899592" y="551723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(a) A type 1 hypervisor 			(b) A type 2 hypervisor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248C-2B46-04ED-3C92-A3DFB53D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8F67E-4728-7EC7-DA88-774278E6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4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E48F-9EA1-A9B2-6590-7047748E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-1714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5.2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9CC5-CDDB-85C7-9013-2B738FCC49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820472" cy="4751040"/>
          </a:xfrm>
        </p:spPr>
        <p:txBody>
          <a:bodyPr/>
          <a:lstStyle/>
          <a:p>
            <a:r>
              <a:rPr lang="en-US" dirty="0"/>
              <a:t>VMs consume a lot of disk space, RAM and CPU due to its own OS, slow to startup</a:t>
            </a:r>
          </a:p>
          <a:p>
            <a:r>
              <a:rPr lang="en-US" dirty="0"/>
              <a:t>Containers only contains applications</a:t>
            </a:r>
          </a:p>
          <a:p>
            <a:r>
              <a:rPr lang="en-US" dirty="0"/>
              <a:t>A </a:t>
            </a:r>
            <a:r>
              <a:rPr lang="en-US" b="1" dirty="0"/>
              <a:t>Container</a:t>
            </a:r>
            <a:r>
              <a:rPr lang="en-US" dirty="0"/>
              <a:t> is  an application  that’s  been packaged with all the files, configurations, dependencies necessary for its run</a:t>
            </a:r>
          </a:p>
          <a:p>
            <a:r>
              <a:rPr lang="en-US" dirty="0"/>
              <a:t>The leading software  that is used to create, manage and run containers is</a:t>
            </a:r>
            <a:r>
              <a:rPr lang="en-US" b="1" dirty="0"/>
              <a:t> dockers</a:t>
            </a:r>
          </a:p>
          <a:p>
            <a:r>
              <a:rPr lang="en-US" dirty="0"/>
              <a:t>Containers are considered as light-weight (small app size), fast bootup, less recourses consumption, portable files </a:t>
            </a:r>
          </a:p>
          <a:p>
            <a:r>
              <a:rPr lang="en-US" dirty="0"/>
              <a:t>Drawback: Containers applications are totally depending upon the underlying OS, less secure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282B9-50E1-6909-5553-B1ED0B9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5FBB9-0C7A-D0CA-2400-148AB5AD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87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FC02-968F-EDAF-0E69-E770A07F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39" y="114086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Virtual Machines vs. Containers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A7003-B3C0-D331-9768-62AB4AA1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CS-2006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90B5D-03E7-8C15-2EF9-A24A26A4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67C31-941A-C96D-89A2-76EA4717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4" y="1590407"/>
            <a:ext cx="792918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0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615F-2985-4CDF-F145-155F4896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893094" cy="1143000"/>
          </a:xfrm>
        </p:spPr>
        <p:txBody>
          <a:bodyPr/>
          <a:lstStyle/>
          <a:p>
            <a:pPr algn="ctr"/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Hybrid Use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71950-F656-8043-948B-D6F7D990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83B3C-1B23-3041-AB1B-B07FE17AE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0"/>
            <a:ext cx="7050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7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5908</TotalTime>
  <Words>278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Perpetua</vt:lpstr>
      <vt:lpstr>Wingdings 2</vt:lpstr>
      <vt:lpstr>Equity</vt:lpstr>
      <vt:lpstr>Virtualization </vt:lpstr>
      <vt:lpstr>5.1 Virtual Machines</vt:lpstr>
      <vt:lpstr>Virtual Machines (Cont.)</vt:lpstr>
      <vt:lpstr>Hypervisor / VMM</vt:lpstr>
      <vt:lpstr>Types of Hypervisors</vt:lpstr>
      <vt:lpstr>Types of Hypervisors</vt:lpstr>
      <vt:lpstr>5.2 Containers</vt:lpstr>
      <vt:lpstr>Virtual Machines vs. Containers</vt:lpstr>
      <vt:lpstr> Hybrid Use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A2E_Engine</dc:creator>
  <cp:lastModifiedBy>dell</cp:lastModifiedBy>
  <cp:revision>602</cp:revision>
  <cp:lastPrinted>2016-01-19T16:23:32Z</cp:lastPrinted>
  <dcterms:created xsi:type="dcterms:W3CDTF">2013-01-27T23:50:06Z</dcterms:created>
  <dcterms:modified xsi:type="dcterms:W3CDTF">2025-05-06T07:28:30Z</dcterms:modified>
</cp:coreProperties>
</file>