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theme/theme8.xml" ContentType="application/vnd.openxmlformats-officedocument.theme+xml"/>
  <Override PartName="/ppt/slideLayouts/slideLayout19.xml" ContentType="application/vnd.openxmlformats-officedocument.presentationml.slideLayout+xml"/>
  <Override PartName="/ppt/theme/theme9.xml" ContentType="application/vnd.openxmlformats-officedocument.theme+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theme/theme11.xml" ContentType="application/vnd.openxmlformats-officedocument.theme+xml"/>
  <Override PartName="/ppt/slideLayouts/slideLayout22.xml" ContentType="application/vnd.openxmlformats-officedocument.presentationml.slideLayout+xml"/>
  <Override PartName="/ppt/theme/theme12.xml" ContentType="application/vnd.openxmlformats-officedocument.theme+xml"/>
  <Override PartName="/ppt/slideLayouts/slideLayout23.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1" r:id="rId1"/>
    <p:sldMasterId id="2147483672" r:id="rId2"/>
    <p:sldMasterId id="2147483673" r:id="rId3"/>
    <p:sldMasterId id="2147483674" r:id="rId4"/>
    <p:sldMasterId id="2147483675" r:id="rId5"/>
    <p:sldMasterId id="2147483676" r:id="rId6"/>
    <p:sldMasterId id="2147483677" r:id="rId7"/>
    <p:sldMasterId id="2147483678" r:id="rId8"/>
    <p:sldMasterId id="2147483679" r:id="rId9"/>
    <p:sldMasterId id="2147483680" r:id="rId10"/>
    <p:sldMasterId id="2147483681" r:id="rId11"/>
    <p:sldMasterId id="2147483682" r:id="rId12"/>
    <p:sldMasterId id="2147483683" r:id="rId13"/>
  </p:sldMasterIdLst>
  <p:notesMasterIdLst>
    <p:notesMasterId r:id="rId75"/>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76" autoAdjust="0"/>
  </p:normalViewPr>
  <p:slideViewPr>
    <p:cSldViewPr snapToGrid="0">
      <p:cViewPr varScale="1">
        <p:scale>
          <a:sx n="64" d="100"/>
          <a:sy n="64" d="100"/>
        </p:scale>
        <p:origin x="1566" y="6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21" Type="http://schemas.openxmlformats.org/officeDocument/2006/relationships/slide" Target="slides/slide8.xml"/><Relationship Id="rId42" Type="http://schemas.openxmlformats.org/officeDocument/2006/relationships/slide" Target="slides/slide29.xml"/><Relationship Id="rId47" Type="http://schemas.openxmlformats.org/officeDocument/2006/relationships/slide" Target="slides/slide34.xml"/><Relationship Id="rId63" Type="http://schemas.openxmlformats.org/officeDocument/2006/relationships/slide" Target="slides/slide50.xml"/><Relationship Id="rId68" Type="http://schemas.openxmlformats.org/officeDocument/2006/relationships/slide" Target="slides/slide55.xml"/><Relationship Id="rId16" Type="http://schemas.openxmlformats.org/officeDocument/2006/relationships/slide" Target="slides/slide3.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66" Type="http://schemas.openxmlformats.org/officeDocument/2006/relationships/slide" Target="slides/slide53.xml"/><Relationship Id="rId74" Type="http://schemas.openxmlformats.org/officeDocument/2006/relationships/slide" Target="slides/slide61.xml"/><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48.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slide" Target="slides/slide51.xml"/><Relationship Id="rId69" Type="http://schemas.openxmlformats.org/officeDocument/2006/relationships/slide" Target="slides/slide56.xml"/><Relationship Id="rId77"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8.xml"/><Relationship Id="rId72" Type="http://schemas.openxmlformats.org/officeDocument/2006/relationships/slide" Target="slides/slide5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slide" Target="slides/slide54.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slide" Target="slides/slide57.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slide" Target="slides/slide60.xml"/><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5.xml"/><Relationship Id="rId39" Type="http://schemas.openxmlformats.org/officeDocument/2006/relationships/slide" Target="slides/slide2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slide" Target="slides/slide42.xml"/><Relationship Id="rId76"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58.xml"/><Relationship Id="rId2" Type="http://schemas.openxmlformats.org/officeDocument/2006/relationships/slideMaster" Target="slideMasters/slideMaster2.xml"/><Relationship Id="rId29"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 name="Google Shape;4;n"/>
          <p:cNvSpPr txBox="1">
            <a:spLocks noGrp="1"/>
          </p:cNvSpPr>
          <p:nvPr>
            <p:ph type="hdr" idx="2"/>
          </p:nvPr>
        </p:nvSpPr>
        <p:spPr>
          <a:xfrm>
            <a:off x="0" y="0"/>
            <a:ext cx="2970212" cy="455612"/>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txBox="1">
            <a:spLocks noGrp="1"/>
          </p:cNvSpPr>
          <p:nvPr>
            <p:ph type="dt" idx="10"/>
          </p:nvPr>
        </p:nvSpPr>
        <p:spPr>
          <a:xfrm>
            <a:off x="3884612" y="0"/>
            <a:ext cx="2970212" cy="455612"/>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6" name="Google Shape;6;n"/>
          <p:cNvSpPr>
            <a:spLocks noGrp="1" noRot="1" noChangeAspect="1"/>
          </p:cNvSpPr>
          <p:nvPr>
            <p:ph type="sldImg" idx="3"/>
          </p:nvPr>
        </p:nvSpPr>
        <p:spPr>
          <a:xfrm>
            <a:off x="1143000" y="685800"/>
            <a:ext cx="4570412" cy="34274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 name="Google Shape;7;n"/>
          <p:cNvSpPr txBox="1">
            <a:spLocks noGrp="1"/>
          </p:cNvSpPr>
          <p:nvPr>
            <p:ph type="body" idx="1"/>
          </p:nvPr>
        </p:nvSpPr>
        <p:spPr>
          <a:xfrm>
            <a:off x="685800" y="4343400"/>
            <a:ext cx="5484812" cy="4113212"/>
          </a:xfrm>
          <a:prstGeom prst="rect">
            <a:avLst/>
          </a:prstGeom>
          <a:noFill/>
          <a:ln>
            <a:noFill/>
          </a:ln>
        </p:spPr>
        <p:txBody>
          <a:bodyPr spcFirstLastPara="1" wrap="square" lIns="90000" tIns="46800" rIns="90000" bIns="468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ftr" idx="11"/>
          </p:nvPr>
        </p:nvSpPr>
        <p:spPr>
          <a:xfrm>
            <a:off x="0" y="8685212"/>
            <a:ext cx="2970212"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9" name="Google Shape;9;n"/>
          <p:cNvSpPr txBox="1">
            <a:spLocks noGrp="1"/>
          </p:cNvSpPr>
          <p:nvPr>
            <p:ph type="sldNum" idx="12"/>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41777259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cpacentral.nasba.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a:t>
            </a:fld>
            <a:endParaRPr/>
          </a:p>
        </p:txBody>
      </p:sp>
      <p:sp>
        <p:nvSpPr>
          <p:cNvPr id="210" name="Google Shape;210;p1:notes"/>
          <p:cNvSpPr txBox="1"/>
          <p:nvPr/>
        </p:nvSpPr>
        <p:spPr>
          <a:xfrm>
            <a:off x="1143000" y="685800"/>
            <a:ext cx="4572000" cy="34290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211" name="Google Shape;211;p1:notes"/>
          <p:cNvSpPr txBox="1">
            <a:spLocks noGrp="1"/>
          </p:cNvSpPr>
          <p:nvPr>
            <p:ph type="body" idx="1"/>
          </p:nvPr>
        </p:nvSpPr>
        <p:spPr>
          <a:xfrm>
            <a:off x="685800" y="4343400"/>
            <a:ext cx="5486400" cy="4116387"/>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
        <p:nvSpPr>
          <p:cNvPr id="212" name="Google Shape;212;p1:notes"/>
          <p:cNvSpPr>
            <a:spLocks noGrp="1" noRot="1" noChangeAspect="1"/>
          </p:cNvSpPr>
          <p:nvPr>
            <p:ph type="sldImg" idx="2"/>
          </p:nvPr>
        </p:nvSpPr>
        <p:spPr>
          <a:xfrm>
            <a:off x="1143000" y="685800"/>
            <a:ext cx="4570412" cy="34274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0595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0: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10</a:t>
            </a:fld>
            <a:endParaRPr/>
          </a:p>
        </p:txBody>
      </p:sp>
      <p:sp>
        <p:nvSpPr>
          <p:cNvPr id="291" name="Google Shape;291;p10: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2" name="Google Shape;292;p10: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accept : قبل , وافق</a:t>
            </a:r>
            <a:endParaRPr/>
          </a:p>
          <a:p>
            <a:pPr marL="0" lvl="0" indent="0" algn="l" rtl="0">
              <a:spcBef>
                <a:spcPts val="0"/>
              </a:spcBef>
              <a:spcAft>
                <a:spcPts val="0"/>
              </a:spcAft>
              <a:buSzPts val="1800"/>
              <a:buNone/>
            </a:pPr>
            <a:r>
              <a:rPr lang="en-US"/>
              <a:t>aspects : الجوانب, النواحي</a:t>
            </a:r>
            <a:endParaRPr/>
          </a:p>
          <a:p>
            <a:pPr marL="0" lvl="0" indent="0" algn="l" rtl="0">
              <a:spcBef>
                <a:spcPts val="0"/>
              </a:spcBef>
              <a:spcAft>
                <a:spcPts val="0"/>
              </a:spcAft>
              <a:buSzPts val="1800"/>
              <a:buNone/>
            </a:pPr>
            <a:r>
              <a:rPr lang="en-US"/>
              <a:t>code of conduct: مدونة لقواعد السلوك </a:t>
            </a:r>
            <a:endParaRPr/>
          </a:p>
          <a:p>
            <a:pPr marL="0" lvl="0" indent="0" algn="l" rtl="0">
              <a:spcBef>
                <a:spcPts val="0"/>
              </a:spcBef>
              <a:spcAft>
                <a:spcPts val="0"/>
              </a:spcAft>
              <a:buSzPts val="1800"/>
              <a:buNone/>
            </a:pPr>
            <a:r>
              <a:rPr lang="en-US"/>
              <a:t>steward :  منظم</a:t>
            </a:r>
            <a:endParaRPr/>
          </a:p>
        </p:txBody>
      </p:sp>
    </p:spTree>
    <p:extLst>
      <p:ext uri="{BB962C8B-B14F-4D97-AF65-F5344CB8AC3E}">
        <p14:creationId xmlns:p14="http://schemas.microsoft.com/office/powerpoint/2010/main" val="4051201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1:notes"/>
          <p:cNvSpPr>
            <a:spLocks noGrp="1" noRot="1" noChangeAspect="1"/>
          </p:cNvSpPr>
          <p:nvPr>
            <p:ph type="sldImg" idx="2"/>
          </p:nvPr>
        </p:nvSpPr>
        <p:spPr>
          <a:xfrm>
            <a:off x="1143000" y="685800"/>
            <a:ext cx="4570412" cy="34274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00" name="Google Shape;300;p11:notes"/>
          <p:cNvSpPr txBox="1">
            <a:spLocks noGrp="1"/>
          </p:cNvSpPr>
          <p:nvPr>
            <p:ph type="body" idx="1"/>
          </p:nvPr>
        </p:nvSpPr>
        <p:spPr>
          <a:xfrm>
            <a:off x="685800" y="4343400"/>
            <a:ext cx="5484812" cy="4113212"/>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SzPts val="1800"/>
              <a:buNone/>
            </a:pPr>
            <a:r>
              <a:rPr lang="en-US"/>
              <a:t>Piracy: قرصنة, </a:t>
            </a:r>
            <a:endParaRPr/>
          </a:p>
          <a:p>
            <a:pPr marL="0" lvl="0" indent="0" algn="l" rtl="0">
              <a:spcBef>
                <a:spcPts val="0"/>
              </a:spcBef>
              <a:spcAft>
                <a:spcPts val="0"/>
              </a:spcAft>
              <a:buSzPts val="1800"/>
              <a:buNone/>
            </a:pPr>
            <a:r>
              <a:rPr lang="en-US"/>
              <a:t>Entitled: المعنون, بعنوان</a:t>
            </a:r>
            <a:endParaRPr/>
          </a:p>
          <a:p>
            <a:pPr marL="0" lvl="0" indent="0" algn="l" rtl="0">
              <a:spcBef>
                <a:spcPts val="0"/>
              </a:spcBef>
              <a:spcAft>
                <a:spcPts val="0"/>
              </a:spcAft>
              <a:buSzPts val="1800"/>
              <a:buNone/>
            </a:pPr>
            <a:r>
              <a:rPr lang="en-US"/>
              <a:t>tempted : يغري, اغراء</a:t>
            </a:r>
            <a:endParaRPr/>
          </a:p>
          <a:p>
            <a:pPr marL="0" lvl="0" indent="0" algn="l" rtl="0">
              <a:spcBef>
                <a:spcPts val="0"/>
              </a:spcBef>
              <a:spcAft>
                <a:spcPts val="0"/>
              </a:spcAft>
              <a:buSzPts val="1800"/>
              <a:buNone/>
            </a:pPr>
            <a:r>
              <a:rPr lang="en-US"/>
              <a:t>violate : انتهاك</a:t>
            </a:r>
            <a:endParaRPr/>
          </a:p>
          <a:p>
            <a:pPr marL="0" lvl="0" indent="0" algn="l" rtl="0">
              <a:spcBef>
                <a:spcPts val="0"/>
              </a:spcBef>
              <a:spcAft>
                <a:spcPts val="0"/>
              </a:spcAft>
              <a:buSzPts val="1800"/>
              <a:buNone/>
            </a:pPr>
            <a:r>
              <a:rPr lang="en-US"/>
              <a:t>Alliance : تحالف</a:t>
            </a:r>
            <a:endParaRPr/>
          </a:p>
          <a:p>
            <a:pPr marL="0" lvl="0" indent="0" algn="l" rtl="0">
              <a:spcBef>
                <a:spcPts val="0"/>
              </a:spcBef>
              <a:spcAft>
                <a:spcPts val="0"/>
              </a:spcAft>
              <a:buSzPts val="1800"/>
              <a:buNone/>
            </a:pPr>
            <a:r>
              <a:rPr lang="en-US"/>
              <a:t>Trade: التجارة // trade group:مجموعة تجارية</a:t>
            </a:r>
            <a:endParaRPr/>
          </a:p>
          <a:p>
            <a:pPr marL="0" lvl="0" indent="0" algn="l" rtl="0">
              <a:spcBef>
                <a:spcPts val="0"/>
              </a:spcBef>
              <a:spcAft>
                <a:spcPts val="0"/>
              </a:spcAft>
              <a:buSzPts val="1800"/>
              <a:buNone/>
            </a:pPr>
            <a:r>
              <a:rPr lang="en-US"/>
              <a:t>representing : تمثل</a:t>
            </a:r>
            <a:endParaRPr/>
          </a:p>
          <a:p>
            <a:pPr marL="0" lvl="0" indent="0" algn="l" rtl="0">
              <a:spcBef>
                <a:spcPts val="0"/>
              </a:spcBef>
              <a:spcAft>
                <a:spcPts val="0"/>
              </a:spcAft>
              <a:buSzPts val="1800"/>
              <a:buNone/>
            </a:pPr>
            <a:r>
              <a:rPr lang="en-US"/>
              <a:t>prosecuted : محاكمة</a:t>
            </a:r>
            <a:endParaRPr/>
          </a:p>
          <a:p>
            <a:pPr marL="0" lvl="0" indent="0" algn="l" rtl="0">
              <a:spcBef>
                <a:spcPts val="0"/>
              </a:spcBef>
              <a:spcAft>
                <a:spcPts val="0"/>
              </a:spcAft>
              <a:buNone/>
            </a:pPr>
            <a:endParaRPr/>
          </a:p>
        </p:txBody>
      </p:sp>
      <p:sp>
        <p:nvSpPr>
          <p:cNvPr id="301" name="Google Shape;301;p11: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11</a:t>
            </a:fld>
            <a:endParaRPr/>
          </a:p>
        </p:txBody>
      </p:sp>
    </p:spTree>
    <p:extLst>
      <p:ext uri="{BB962C8B-B14F-4D97-AF65-F5344CB8AC3E}">
        <p14:creationId xmlns:p14="http://schemas.microsoft.com/office/powerpoint/2010/main" val="140231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2:notes"/>
          <p:cNvSpPr>
            <a:spLocks noGrp="1" noRot="1" noChangeAspect="1"/>
          </p:cNvSpPr>
          <p:nvPr>
            <p:ph type="sldImg" idx="2"/>
          </p:nvPr>
        </p:nvSpPr>
        <p:spPr>
          <a:xfrm>
            <a:off x="1143000" y="685800"/>
            <a:ext cx="4570412" cy="34274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09" name="Google Shape;309;p12:notes"/>
          <p:cNvSpPr txBox="1">
            <a:spLocks noGrp="1"/>
          </p:cNvSpPr>
          <p:nvPr>
            <p:ph type="body" idx="1"/>
          </p:nvPr>
        </p:nvSpPr>
        <p:spPr>
          <a:xfrm>
            <a:off x="685800" y="4343400"/>
            <a:ext cx="5484812" cy="4113212"/>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SzPts val="1800"/>
              <a:buNone/>
            </a:pPr>
            <a:r>
              <a:rPr lang="en-US"/>
              <a:t>Piracy: قرصنة, </a:t>
            </a:r>
            <a:endParaRPr/>
          </a:p>
          <a:p>
            <a:pPr marL="0" lvl="0" indent="0" algn="l" rtl="0">
              <a:spcBef>
                <a:spcPts val="0"/>
              </a:spcBef>
              <a:spcAft>
                <a:spcPts val="0"/>
              </a:spcAft>
              <a:buSzPts val="1800"/>
              <a:buNone/>
            </a:pPr>
            <a:r>
              <a:rPr lang="en-US"/>
              <a:t>Entitled: المعنون, بعنوان</a:t>
            </a:r>
            <a:endParaRPr/>
          </a:p>
          <a:p>
            <a:pPr marL="0" lvl="0" indent="0" algn="l" rtl="0">
              <a:spcBef>
                <a:spcPts val="0"/>
              </a:spcBef>
              <a:spcAft>
                <a:spcPts val="0"/>
              </a:spcAft>
              <a:buSzPts val="1800"/>
              <a:buNone/>
            </a:pPr>
            <a:r>
              <a:rPr lang="en-US"/>
              <a:t>tempted : يغري, اغراء</a:t>
            </a:r>
            <a:endParaRPr/>
          </a:p>
          <a:p>
            <a:pPr marL="0" lvl="0" indent="0" algn="l" rtl="0">
              <a:spcBef>
                <a:spcPts val="0"/>
              </a:spcBef>
              <a:spcAft>
                <a:spcPts val="0"/>
              </a:spcAft>
              <a:buSzPts val="1800"/>
              <a:buNone/>
            </a:pPr>
            <a:r>
              <a:rPr lang="en-US"/>
              <a:t>violate : انتهاك</a:t>
            </a:r>
            <a:endParaRPr/>
          </a:p>
          <a:p>
            <a:pPr marL="0" lvl="0" indent="0" algn="l" rtl="0">
              <a:spcBef>
                <a:spcPts val="0"/>
              </a:spcBef>
              <a:spcAft>
                <a:spcPts val="0"/>
              </a:spcAft>
              <a:buSzPts val="1800"/>
              <a:buNone/>
            </a:pPr>
            <a:r>
              <a:rPr lang="en-US"/>
              <a:t>Alliance : تحالف</a:t>
            </a:r>
            <a:endParaRPr/>
          </a:p>
          <a:p>
            <a:pPr marL="0" lvl="0" indent="0" algn="l" rtl="0">
              <a:spcBef>
                <a:spcPts val="0"/>
              </a:spcBef>
              <a:spcAft>
                <a:spcPts val="0"/>
              </a:spcAft>
              <a:buSzPts val="1800"/>
              <a:buNone/>
            </a:pPr>
            <a:r>
              <a:rPr lang="en-US"/>
              <a:t>Trade: التجارة // trade group:مجموعة تجارية</a:t>
            </a:r>
            <a:endParaRPr/>
          </a:p>
          <a:p>
            <a:pPr marL="0" lvl="0" indent="0" algn="l" rtl="0">
              <a:spcBef>
                <a:spcPts val="0"/>
              </a:spcBef>
              <a:spcAft>
                <a:spcPts val="0"/>
              </a:spcAft>
              <a:buSzPts val="1800"/>
              <a:buNone/>
            </a:pPr>
            <a:r>
              <a:rPr lang="en-US"/>
              <a:t>representing : تمثل</a:t>
            </a:r>
            <a:endParaRPr/>
          </a:p>
          <a:p>
            <a:pPr marL="0" lvl="0" indent="0" algn="l" rtl="0">
              <a:spcBef>
                <a:spcPts val="0"/>
              </a:spcBef>
              <a:spcAft>
                <a:spcPts val="0"/>
              </a:spcAft>
              <a:buSzPts val="1800"/>
              <a:buNone/>
            </a:pPr>
            <a:r>
              <a:rPr lang="en-US"/>
              <a:t>prosecuted : محاكمة</a:t>
            </a:r>
            <a:endParaRPr/>
          </a:p>
          <a:p>
            <a:pPr marL="0" lvl="0" indent="0" algn="l" rtl="0">
              <a:spcBef>
                <a:spcPts val="0"/>
              </a:spcBef>
              <a:spcAft>
                <a:spcPts val="0"/>
              </a:spcAft>
              <a:buNone/>
            </a:pPr>
            <a:endParaRPr/>
          </a:p>
        </p:txBody>
      </p:sp>
      <p:sp>
        <p:nvSpPr>
          <p:cNvPr id="310" name="Google Shape;310;p12: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12</a:t>
            </a:fld>
            <a:endParaRPr/>
          </a:p>
        </p:txBody>
      </p:sp>
    </p:spTree>
    <p:extLst>
      <p:ext uri="{BB962C8B-B14F-4D97-AF65-F5344CB8AC3E}">
        <p14:creationId xmlns:p14="http://schemas.microsoft.com/office/powerpoint/2010/main" val="3100091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3:notes"/>
          <p:cNvSpPr>
            <a:spLocks noGrp="1" noRot="1" noChangeAspect="1"/>
          </p:cNvSpPr>
          <p:nvPr>
            <p:ph type="sldImg" idx="2"/>
          </p:nvPr>
        </p:nvSpPr>
        <p:spPr>
          <a:xfrm>
            <a:off x="1143000" y="685800"/>
            <a:ext cx="4570412" cy="34274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18" name="Google Shape;318;p13:notes"/>
          <p:cNvSpPr txBox="1">
            <a:spLocks noGrp="1"/>
          </p:cNvSpPr>
          <p:nvPr>
            <p:ph type="body" idx="1"/>
          </p:nvPr>
        </p:nvSpPr>
        <p:spPr>
          <a:xfrm>
            <a:off x="685800" y="4343400"/>
            <a:ext cx="5484812" cy="4113212"/>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SzPts val="1800"/>
              <a:buNone/>
            </a:pPr>
            <a:r>
              <a:rPr lang="en-US"/>
              <a:t>Piracy: قرصنة, </a:t>
            </a:r>
            <a:endParaRPr/>
          </a:p>
          <a:p>
            <a:pPr marL="0" lvl="0" indent="0" algn="l" rtl="0">
              <a:spcBef>
                <a:spcPts val="0"/>
              </a:spcBef>
              <a:spcAft>
                <a:spcPts val="0"/>
              </a:spcAft>
              <a:buSzPts val="1800"/>
              <a:buNone/>
            </a:pPr>
            <a:r>
              <a:rPr lang="en-US"/>
              <a:t>Entitled: المعنون, بعنوان</a:t>
            </a:r>
            <a:endParaRPr/>
          </a:p>
          <a:p>
            <a:pPr marL="0" lvl="0" indent="0" algn="l" rtl="0">
              <a:spcBef>
                <a:spcPts val="0"/>
              </a:spcBef>
              <a:spcAft>
                <a:spcPts val="0"/>
              </a:spcAft>
              <a:buSzPts val="1800"/>
              <a:buNone/>
            </a:pPr>
            <a:r>
              <a:rPr lang="en-US"/>
              <a:t>tempted : يغري, اغراء</a:t>
            </a:r>
            <a:endParaRPr/>
          </a:p>
          <a:p>
            <a:pPr marL="0" lvl="0" indent="0" algn="l" rtl="0">
              <a:spcBef>
                <a:spcPts val="0"/>
              </a:spcBef>
              <a:spcAft>
                <a:spcPts val="0"/>
              </a:spcAft>
              <a:buSzPts val="1800"/>
              <a:buNone/>
            </a:pPr>
            <a:r>
              <a:rPr lang="en-US"/>
              <a:t>violate : انتهاك</a:t>
            </a:r>
            <a:endParaRPr/>
          </a:p>
          <a:p>
            <a:pPr marL="0" lvl="0" indent="0" algn="l" rtl="0">
              <a:spcBef>
                <a:spcPts val="0"/>
              </a:spcBef>
              <a:spcAft>
                <a:spcPts val="0"/>
              </a:spcAft>
              <a:buSzPts val="1800"/>
              <a:buNone/>
            </a:pPr>
            <a:r>
              <a:rPr lang="en-US"/>
              <a:t>Alliance : تحالف</a:t>
            </a:r>
            <a:endParaRPr/>
          </a:p>
          <a:p>
            <a:pPr marL="0" lvl="0" indent="0" algn="l" rtl="0">
              <a:spcBef>
                <a:spcPts val="0"/>
              </a:spcBef>
              <a:spcAft>
                <a:spcPts val="0"/>
              </a:spcAft>
              <a:buSzPts val="1800"/>
              <a:buNone/>
            </a:pPr>
            <a:r>
              <a:rPr lang="en-US"/>
              <a:t>Trade: التجارة // trade group:مجموعة تجارية</a:t>
            </a:r>
            <a:endParaRPr/>
          </a:p>
          <a:p>
            <a:pPr marL="0" lvl="0" indent="0" algn="l" rtl="0">
              <a:spcBef>
                <a:spcPts val="0"/>
              </a:spcBef>
              <a:spcAft>
                <a:spcPts val="0"/>
              </a:spcAft>
              <a:buSzPts val="1800"/>
              <a:buNone/>
            </a:pPr>
            <a:r>
              <a:rPr lang="en-US"/>
              <a:t>representing : تمثل</a:t>
            </a:r>
            <a:endParaRPr/>
          </a:p>
          <a:p>
            <a:pPr marL="0" lvl="0" indent="0" algn="l" rtl="0">
              <a:spcBef>
                <a:spcPts val="0"/>
              </a:spcBef>
              <a:spcAft>
                <a:spcPts val="0"/>
              </a:spcAft>
              <a:buSzPts val="1800"/>
              <a:buNone/>
            </a:pPr>
            <a:r>
              <a:rPr lang="en-US"/>
              <a:t>prosecuted : محاكمة</a:t>
            </a:r>
            <a:endParaRPr/>
          </a:p>
          <a:p>
            <a:pPr marL="0" lvl="0" indent="0" algn="l" rtl="0">
              <a:spcBef>
                <a:spcPts val="0"/>
              </a:spcBef>
              <a:spcAft>
                <a:spcPts val="0"/>
              </a:spcAft>
              <a:buNone/>
            </a:pPr>
            <a:endParaRPr/>
          </a:p>
        </p:txBody>
      </p:sp>
      <p:sp>
        <p:nvSpPr>
          <p:cNvPr id="319" name="Google Shape;319;p13: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13</a:t>
            </a:fld>
            <a:endParaRPr/>
          </a:p>
        </p:txBody>
      </p:sp>
    </p:spTree>
    <p:extLst>
      <p:ext uri="{BB962C8B-B14F-4D97-AF65-F5344CB8AC3E}">
        <p14:creationId xmlns:p14="http://schemas.microsoft.com/office/powerpoint/2010/main" val="623083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4: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14</a:t>
            </a:fld>
            <a:endParaRPr/>
          </a:p>
        </p:txBody>
      </p:sp>
      <p:sp>
        <p:nvSpPr>
          <p:cNvPr id="327" name="Google Shape;327;p14: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28" name="Google Shape;328;p14: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www.bsa.org/country/BSA%20and%20Members/Our%20Members.aspx</a:t>
            </a:r>
            <a:endParaRPr/>
          </a:p>
          <a:p>
            <a:pPr marL="0" lvl="0" indent="0" algn="l" rtl="0">
              <a:spcBef>
                <a:spcPts val="0"/>
              </a:spcBef>
              <a:spcAft>
                <a:spcPts val="0"/>
              </a:spcAft>
              <a:buSzPts val="1800"/>
              <a:buNone/>
            </a:pPr>
            <a:r>
              <a:rPr lang="en-US"/>
              <a:t>Worldwide and policy council members of Business Software Alliance (BSA)</a:t>
            </a:r>
            <a:endParaRPr/>
          </a:p>
        </p:txBody>
      </p:sp>
    </p:spTree>
    <p:extLst>
      <p:ext uri="{BB962C8B-B14F-4D97-AF65-F5344CB8AC3E}">
        <p14:creationId xmlns:p14="http://schemas.microsoft.com/office/powerpoint/2010/main" val="2301176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5:notes"/>
          <p:cNvSpPr txBox="1">
            <a:spLocks noGrp="1"/>
          </p:cNvSpPr>
          <p:nvPr>
            <p:ph type="body" idx="1"/>
          </p:nvPr>
        </p:nvSpPr>
        <p:spPr>
          <a:xfrm>
            <a:off x="685800" y="4343400"/>
            <a:ext cx="5484812" cy="4113212"/>
          </a:xfrm>
          <a:prstGeom prst="rect">
            <a:avLst/>
          </a:prstGeom>
        </p:spPr>
        <p:txBody>
          <a:bodyPr spcFirstLastPara="1" wrap="square" lIns="90000" tIns="46800" rIns="90000" bIns="46800" anchor="t" anchorCtr="0">
            <a:noAutofit/>
          </a:bodyPr>
          <a:lstStyle/>
          <a:p>
            <a:pPr marL="0" lvl="0" indent="0" algn="l" rtl="0">
              <a:spcBef>
                <a:spcPts val="0"/>
              </a:spcBef>
              <a:spcAft>
                <a:spcPts val="0"/>
              </a:spcAft>
              <a:buNone/>
            </a:pPr>
            <a:endParaRPr/>
          </a:p>
        </p:txBody>
      </p:sp>
      <p:sp>
        <p:nvSpPr>
          <p:cNvPr id="337" name="Google Shape;337;p15:notes"/>
          <p:cNvSpPr>
            <a:spLocks noGrp="1" noRot="1" noChangeAspect="1"/>
          </p:cNvSpPr>
          <p:nvPr>
            <p:ph type="sldImg" idx="2"/>
          </p:nvPr>
        </p:nvSpPr>
        <p:spPr>
          <a:xfrm>
            <a:off x="1143000" y="685800"/>
            <a:ext cx="4570412" cy="34274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8800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6: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16</a:t>
            </a:fld>
            <a:endParaRPr/>
          </a:p>
        </p:txBody>
      </p:sp>
      <p:sp>
        <p:nvSpPr>
          <p:cNvPr id="345" name="Google Shape;345;p16: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46" name="Google Shape;346;p16: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1" indent="0" algn="l" rtl="0">
              <a:spcBef>
                <a:spcPts val="0"/>
              </a:spcBef>
              <a:spcAft>
                <a:spcPts val="0"/>
              </a:spcAft>
              <a:buSzPts val="1800"/>
              <a:buNone/>
            </a:pPr>
            <a:r>
              <a:rPr lang="en-US"/>
              <a:t>Trade secrets:الأسرار التجارة</a:t>
            </a:r>
            <a:endParaRPr/>
          </a:p>
          <a:p>
            <a:pPr marL="0" lvl="1" indent="0" algn="l" rtl="0">
              <a:spcBef>
                <a:spcPts val="0"/>
              </a:spcBef>
              <a:spcAft>
                <a:spcPts val="0"/>
              </a:spcAft>
              <a:buSzPts val="1800"/>
              <a:buNone/>
            </a:pPr>
            <a:r>
              <a:rPr lang="en-US"/>
              <a:t>uniqueness : تميز // novelty:  إبداع</a:t>
            </a:r>
            <a:endParaRPr/>
          </a:p>
          <a:p>
            <a:pPr marL="0" lvl="1" indent="0" algn="l" rtl="0">
              <a:spcBef>
                <a:spcPts val="0"/>
              </a:spcBef>
              <a:spcAft>
                <a:spcPts val="0"/>
              </a:spcAft>
              <a:buSzPts val="1800"/>
              <a:buNone/>
            </a:pPr>
            <a:r>
              <a:rPr lang="en-US"/>
              <a:t>attracts : يجذب //  negligent: مهمل // illegal: غير شرعي// abusive: متعسف, مؤذ جسديا, بذيء</a:t>
            </a:r>
            <a:endParaRPr/>
          </a:p>
          <a:p>
            <a:pPr marL="0" lvl="1" indent="0" algn="l" rtl="0">
              <a:spcBef>
                <a:spcPts val="0"/>
              </a:spcBef>
              <a:spcAft>
                <a:spcPts val="0"/>
              </a:spcAft>
              <a:buSzPts val="1800"/>
              <a:buNone/>
            </a:pPr>
            <a:r>
              <a:rPr lang="en-US"/>
              <a:t>threatens : يهدد // interest: مصلحة</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270902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7: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17</a:t>
            </a:fld>
            <a:endParaRPr/>
          </a:p>
        </p:txBody>
      </p:sp>
      <p:sp>
        <p:nvSpPr>
          <p:cNvPr id="354" name="Google Shape;354;p17: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55" name="Google Shape;355;p17: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1" indent="0" algn="l" rtl="0">
              <a:spcBef>
                <a:spcPts val="0"/>
              </a:spcBef>
              <a:spcAft>
                <a:spcPts val="0"/>
              </a:spcAft>
              <a:buSzPts val="1800"/>
              <a:buNone/>
            </a:pPr>
            <a:r>
              <a:rPr lang="en-US"/>
              <a:t>Trade secrets:الأسرار التجارة</a:t>
            </a:r>
            <a:endParaRPr/>
          </a:p>
          <a:p>
            <a:pPr marL="0" lvl="1" indent="0" algn="l" rtl="0">
              <a:spcBef>
                <a:spcPts val="0"/>
              </a:spcBef>
              <a:spcAft>
                <a:spcPts val="0"/>
              </a:spcAft>
              <a:buSzPts val="1800"/>
              <a:buNone/>
            </a:pPr>
            <a:r>
              <a:rPr lang="en-US"/>
              <a:t>uniqueness : تميز // novelty:  إبداع</a:t>
            </a:r>
            <a:endParaRPr/>
          </a:p>
          <a:p>
            <a:pPr marL="0" lvl="1" indent="0" algn="l" rtl="0">
              <a:spcBef>
                <a:spcPts val="0"/>
              </a:spcBef>
              <a:spcAft>
                <a:spcPts val="0"/>
              </a:spcAft>
              <a:buSzPts val="1800"/>
              <a:buNone/>
            </a:pPr>
            <a:r>
              <a:rPr lang="en-US"/>
              <a:t>attracts : يجذب //  negligent: مهمل // illegal: غير شرعي// abusive: متعسف, مؤذ جسديا, بذيء</a:t>
            </a:r>
            <a:endParaRPr/>
          </a:p>
          <a:p>
            <a:pPr marL="0" lvl="1" indent="0" algn="l" rtl="0">
              <a:spcBef>
                <a:spcPts val="0"/>
              </a:spcBef>
              <a:spcAft>
                <a:spcPts val="0"/>
              </a:spcAft>
              <a:buSzPts val="1800"/>
              <a:buNone/>
            </a:pPr>
            <a:r>
              <a:rPr lang="en-US"/>
              <a:t>threatens : يهدد // interest: مصلحة</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87723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8: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18</a:t>
            </a:fld>
            <a:endParaRPr/>
          </a:p>
        </p:txBody>
      </p:sp>
      <p:sp>
        <p:nvSpPr>
          <p:cNvPr id="363" name="Google Shape;363;p18: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64" name="Google Shape;364;p18: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1" indent="0" algn="l" rtl="0">
              <a:spcBef>
                <a:spcPts val="0"/>
              </a:spcBef>
              <a:spcAft>
                <a:spcPts val="0"/>
              </a:spcAft>
              <a:buSzPts val="1800"/>
              <a:buNone/>
            </a:pPr>
            <a:r>
              <a:rPr lang="en-US"/>
              <a:t>Trade secrets:الأسرار التجارة</a:t>
            </a:r>
            <a:endParaRPr/>
          </a:p>
          <a:p>
            <a:pPr marL="0" lvl="1" indent="0" algn="l" rtl="0">
              <a:spcBef>
                <a:spcPts val="0"/>
              </a:spcBef>
              <a:spcAft>
                <a:spcPts val="0"/>
              </a:spcAft>
              <a:buSzPts val="1800"/>
              <a:buNone/>
            </a:pPr>
            <a:r>
              <a:rPr lang="en-US"/>
              <a:t>uniqueness : تميز // novelty:  إبداع</a:t>
            </a:r>
            <a:endParaRPr/>
          </a:p>
          <a:p>
            <a:pPr marL="0" lvl="1" indent="0" algn="l" rtl="0">
              <a:spcBef>
                <a:spcPts val="0"/>
              </a:spcBef>
              <a:spcAft>
                <a:spcPts val="0"/>
              </a:spcAft>
              <a:buSzPts val="1800"/>
              <a:buNone/>
            </a:pPr>
            <a:r>
              <a:rPr lang="en-US"/>
              <a:t>attracts : يجذب //  negligent: مهمل // illegal: غير شرعي// abusive: متعسف, مؤذ جسديا, بذيء</a:t>
            </a:r>
            <a:endParaRPr/>
          </a:p>
          <a:p>
            <a:pPr marL="0" lvl="1" indent="0" algn="l" rtl="0">
              <a:spcBef>
                <a:spcPts val="0"/>
              </a:spcBef>
              <a:spcAft>
                <a:spcPts val="0"/>
              </a:spcAft>
              <a:buSzPts val="1800"/>
              <a:buNone/>
            </a:pPr>
            <a:r>
              <a:rPr lang="en-US"/>
              <a:t>threatens : يهدد // interest: مصلحة</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18356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19: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19</a:t>
            </a:fld>
            <a:endParaRPr/>
          </a:p>
        </p:txBody>
      </p:sp>
      <p:sp>
        <p:nvSpPr>
          <p:cNvPr id="372" name="Google Shape;372;p19: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73" name="Google Shape;373;p19: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1" indent="0" algn="l" rtl="0">
              <a:spcBef>
                <a:spcPts val="0"/>
              </a:spcBef>
              <a:spcAft>
                <a:spcPts val="0"/>
              </a:spcAft>
              <a:buSzPts val="1800"/>
              <a:buNone/>
            </a:pPr>
            <a:r>
              <a:rPr lang="en-US"/>
              <a:t>Trade secrets:الأسرار التجارة</a:t>
            </a:r>
            <a:endParaRPr/>
          </a:p>
          <a:p>
            <a:pPr marL="0" lvl="1" indent="0" algn="l" rtl="0">
              <a:spcBef>
                <a:spcPts val="0"/>
              </a:spcBef>
              <a:spcAft>
                <a:spcPts val="0"/>
              </a:spcAft>
              <a:buSzPts val="1800"/>
              <a:buNone/>
            </a:pPr>
            <a:r>
              <a:rPr lang="en-US"/>
              <a:t>uniqueness : تميز // novelty:  إبداع</a:t>
            </a:r>
            <a:endParaRPr/>
          </a:p>
          <a:p>
            <a:pPr marL="0" lvl="1" indent="0" algn="l" rtl="0">
              <a:spcBef>
                <a:spcPts val="0"/>
              </a:spcBef>
              <a:spcAft>
                <a:spcPts val="0"/>
              </a:spcAft>
              <a:buSzPts val="1800"/>
              <a:buNone/>
            </a:pPr>
            <a:r>
              <a:rPr lang="en-US"/>
              <a:t>attracts : يجذب //  negligent: مهمل // illegal: غير شرعي// abusive: متعسف, مؤذ جسديا, بذيء</a:t>
            </a:r>
            <a:endParaRPr/>
          </a:p>
          <a:p>
            <a:pPr marL="0" lvl="1" indent="0" algn="l" rtl="0">
              <a:spcBef>
                <a:spcPts val="0"/>
              </a:spcBef>
              <a:spcAft>
                <a:spcPts val="0"/>
              </a:spcAft>
              <a:buSzPts val="1800"/>
              <a:buNone/>
            </a:pPr>
            <a:r>
              <a:rPr lang="en-US"/>
              <a:t>threatens : يهدد // interest: مصلحة</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59474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a:t>
            </a:fld>
            <a:endParaRPr/>
          </a:p>
        </p:txBody>
      </p:sp>
      <p:sp>
        <p:nvSpPr>
          <p:cNvPr id="219" name="Google Shape;219;p2: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20" name="Google Shape;220;p2: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professional : مهني</a:t>
            </a:r>
            <a:endParaRPr/>
          </a:p>
          <a:p>
            <a:pPr marL="0" lvl="0" indent="0" algn="l" rtl="0">
              <a:spcBef>
                <a:spcPts val="0"/>
              </a:spcBef>
              <a:spcAft>
                <a:spcPts val="0"/>
              </a:spcAft>
              <a:buSzPts val="1800"/>
              <a:buNone/>
            </a:pPr>
            <a:r>
              <a:rPr lang="en-US"/>
              <a:t>distinguish : تميز</a:t>
            </a:r>
            <a:endParaRPr/>
          </a:p>
          <a:p>
            <a:pPr marL="0" lvl="0" indent="0" algn="l" rtl="0">
              <a:spcBef>
                <a:spcPts val="0"/>
              </a:spcBef>
              <a:spcAft>
                <a:spcPts val="0"/>
              </a:spcAft>
              <a:buSzPts val="1800"/>
              <a:buNone/>
            </a:pPr>
            <a:r>
              <a:rPr lang="en-US"/>
              <a:t>factors : العوامل </a:t>
            </a:r>
            <a:endParaRPr/>
          </a:p>
          <a:p>
            <a:pPr marL="0" lvl="0" indent="0" algn="l" rtl="0">
              <a:spcBef>
                <a:spcPts val="0"/>
              </a:spcBef>
              <a:spcAft>
                <a:spcPts val="0"/>
              </a:spcAft>
              <a:buSzPts val="1800"/>
              <a:buNone/>
            </a:pPr>
            <a:r>
              <a:rPr lang="en-US"/>
              <a:t>transforming   تحويل</a:t>
            </a:r>
            <a:endParaRPr/>
          </a:p>
          <a:p>
            <a:pPr marL="0" lvl="0" indent="0" algn="l" rtl="0">
              <a:spcBef>
                <a:spcPts val="0"/>
              </a:spcBef>
              <a:spcAft>
                <a:spcPts val="0"/>
              </a:spcAft>
              <a:buSzPts val="1800"/>
              <a:buNone/>
            </a:pPr>
            <a:r>
              <a:rPr lang="en-US"/>
              <a:t>arise : نشأ , ظهر</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9095765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0: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20</a:t>
            </a:fld>
            <a:endParaRPr/>
          </a:p>
        </p:txBody>
      </p:sp>
      <p:sp>
        <p:nvSpPr>
          <p:cNvPr id="381" name="Google Shape;381;p20: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82" name="Google Shape;382;p20: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Compensation: تعويضات, الراتب</a:t>
            </a:r>
            <a:endParaRPr/>
          </a:p>
          <a:p>
            <a:pPr marL="0" lvl="1" indent="0" algn="l" rtl="0">
              <a:spcBef>
                <a:spcPts val="0"/>
              </a:spcBef>
              <a:spcAft>
                <a:spcPts val="0"/>
              </a:spcAft>
              <a:buSzPts val="1800"/>
              <a:buNone/>
            </a:pPr>
            <a:r>
              <a:rPr lang="en-US"/>
              <a:t>Access to key contacts: الوصول إلى جهات الاتصال الرئيسية</a:t>
            </a:r>
            <a:endParaRPr/>
          </a:p>
          <a:p>
            <a:pPr marL="0" lvl="1" indent="0" algn="l" rtl="0">
              <a:spcBef>
                <a:spcPts val="0"/>
              </a:spcBef>
              <a:spcAft>
                <a:spcPts val="0"/>
              </a:spcAft>
              <a:buSzPts val="1800"/>
              <a:buNone/>
            </a:pPr>
            <a:r>
              <a:rPr lang="en-US"/>
              <a:t>Work space: مكان العمل</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213703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21:notes"/>
          <p:cNvSpPr txBox="1">
            <a:spLocks noGrp="1"/>
          </p:cNvSpPr>
          <p:nvPr>
            <p:ph type="body" idx="1"/>
          </p:nvPr>
        </p:nvSpPr>
        <p:spPr>
          <a:xfrm>
            <a:off x="685800" y="4343400"/>
            <a:ext cx="5484812" cy="4113212"/>
          </a:xfrm>
          <a:prstGeom prst="rect">
            <a:avLst/>
          </a:prstGeom>
        </p:spPr>
        <p:txBody>
          <a:bodyPr spcFirstLastPara="1" wrap="square" lIns="90000" tIns="46800" rIns="90000" bIns="46800" anchor="t" anchorCtr="0">
            <a:noAutofit/>
          </a:bodyPr>
          <a:lstStyle/>
          <a:p>
            <a:pPr marL="0" lvl="0" indent="0" algn="l" rtl="0">
              <a:spcBef>
                <a:spcPts val="0"/>
              </a:spcBef>
              <a:spcAft>
                <a:spcPts val="0"/>
              </a:spcAft>
              <a:buNone/>
            </a:pPr>
            <a:endParaRPr/>
          </a:p>
        </p:txBody>
      </p:sp>
      <p:sp>
        <p:nvSpPr>
          <p:cNvPr id="390" name="Google Shape;390;p21:notes"/>
          <p:cNvSpPr>
            <a:spLocks noGrp="1" noRot="1" noChangeAspect="1"/>
          </p:cNvSpPr>
          <p:nvPr>
            <p:ph type="sldImg" idx="2"/>
          </p:nvPr>
        </p:nvSpPr>
        <p:spPr>
          <a:xfrm>
            <a:off x="1143000" y="685800"/>
            <a:ext cx="4570412" cy="34274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2341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2: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22</a:t>
            </a:fld>
            <a:endParaRPr/>
          </a:p>
        </p:txBody>
      </p:sp>
      <p:sp>
        <p:nvSpPr>
          <p:cNvPr id="398" name="Google Shape;398;p22: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99" name="Google Shape;399;p22: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3636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3: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23</a:t>
            </a:fld>
            <a:endParaRPr/>
          </a:p>
        </p:txBody>
      </p:sp>
      <p:sp>
        <p:nvSpPr>
          <p:cNvPr id="407" name="Google Shape;407;p23: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08" name="Google Shape;408;p23: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0358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4: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24</a:t>
            </a:fld>
            <a:endParaRPr/>
          </a:p>
        </p:txBody>
      </p:sp>
      <p:sp>
        <p:nvSpPr>
          <p:cNvPr id="416" name="Google Shape;416;p24: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17" name="Google Shape;417;p24: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141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25: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25</a:t>
            </a:fld>
            <a:endParaRPr/>
          </a:p>
        </p:txBody>
      </p:sp>
      <p:sp>
        <p:nvSpPr>
          <p:cNvPr id="425" name="Google Shape;425;p25: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26" name="Google Shape;426;p25: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Breach of contract :  الإخلال بالعقد</a:t>
            </a:r>
            <a:endParaRPr/>
          </a:p>
          <a:p>
            <a:pPr marL="0" lvl="0" indent="0" algn="l" rtl="0">
              <a:spcBef>
                <a:spcPts val="0"/>
              </a:spcBef>
              <a:spcAft>
                <a:spcPts val="0"/>
              </a:spcAft>
              <a:buSzPts val="1800"/>
              <a:buNone/>
            </a:pPr>
            <a:r>
              <a:rPr lang="en-US"/>
              <a:t>One party fails : فشل طرف واحد</a:t>
            </a:r>
            <a:endParaRPr/>
          </a:p>
          <a:p>
            <a:pPr marL="0" lvl="0" indent="0" algn="l" rtl="0">
              <a:spcBef>
                <a:spcPts val="0"/>
              </a:spcBef>
              <a:spcAft>
                <a:spcPts val="0"/>
              </a:spcAft>
              <a:buSzPts val="1800"/>
              <a:buNone/>
            </a:pPr>
            <a:r>
              <a:rPr lang="en-US"/>
              <a:t>non-breaching: غير المخل // rescind : فسخ // restitution :تعويض //compensation : تعويضات</a:t>
            </a:r>
            <a:endParaRPr/>
          </a:p>
          <a:p>
            <a:pPr marL="0" lvl="0" indent="0" algn="l" rtl="0">
              <a:spcBef>
                <a:spcPts val="0"/>
              </a:spcBef>
              <a:spcAft>
                <a:spcPts val="0"/>
              </a:spcAft>
              <a:buSzPts val="1800"/>
              <a:buNone/>
            </a:pPr>
            <a:r>
              <a:rPr lang="en-US"/>
              <a:t>discharged : غير مكلف</a:t>
            </a:r>
            <a:endParaRPr/>
          </a:p>
          <a:p>
            <a:pPr marL="0" lvl="0" indent="0" algn="l" rtl="0">
              <a:spcBef>
                <a:spcPts val="0"/>
              </a:spcBef>
              <a:spcAft>
                <a:spcPts val="0"/>
              </a:spcAft>
              <a:buSzPts val="1800"/>
              <a:buNone/>
            </a:pPr>
            <a:r>
              <a:rPr lang="en-US"/>
              <a:t>further performance: مزيد من الأداء </a:t>
            </a:r>
            <a:endParaRPr/>
          </a:p>
          <a:p>
            <a:pPr marL="0" lvl="0" indent="0" algn="l" rtl="0">
              <a:spcBef>
                <a:spcPts val="0"/>
              </a:spcBef>
              <a:spcAft>
                <a:spcPts val="0"/>
              </a:spcAft>
              <a:buSzPts val="1800"/>
              <a:buNone/>
            </a:pPr>
            <a:r>
              <a:rPr lang="en-US"/>
              <a:t>vendors : البائعين</a:t>
            </a:r>
            <a:endParaRPr/>
          </a:p>
          <a:p>
            <a:pPr marL="0" lvl="0" indent="0" algn="l" rtl="0">
              <a:spcBef>
                <a:spcPts val="0"/>
              </a:spcBef>
              <a:spcAft>
                <a:spcPts val="0"/>
              </a:spcAft>
              <a:buSzPts val="1800"/>
              <a:buNone/>
            </a:pPr>
            <a:r>
              <a:rPr lang="en-US"/>
              <a:t>assign : حدد</a:t>
            </a:r>
            <a:endParaRPr/>
          </a:p>
          <a:p>
            <a:pPr marL="0" lvl="0" indent="0" algn="l" rtl="0">
              <a:spcBef>
                <a:spcPts val="0"/>
              </a:spcBef>
              <a:spcAft>
                <a:spcPts val="0"/>
              </a:spcAft>
              <a:buSzPts val="1800"/>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868691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6: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26</a:t>
            </a:fld>
            <a:endParaRPr/>
          </a:p>
        </p:txBody>
      </p:sp>
      <p:sp>
        <p:nvSpPr>
          <p:cNvPr id="434" name="Google Shape;434;p26: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35" name="Google Shape;435;p26: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Breach of contract :  الإخلال بالعقد</a:t>
            </a:r>
            <a:endParaRPr/>
          </a:p>
          <a:p>
            <a:pPr marL="0" lvl="0" indent="0" algn="l" rtl="0">
              <a:spcBef>
                <a:spcPts val="0"/>
              </a:spcBef>
              <a:spcAft>
                <a:spcPts val="0"/>
              </a:spcAft>
              <a:buSzPts val="1800"/>
              <a:buNone/>
            </a:pPr>
            <a:r>
              <a:rPr lang="en-US"/>
              <a:t>One party fails : فشل طرف واحد</a:t>
            </a:r>
            <a:endParaRPr/>
          </a:p>
          <a:p>
            <a:pPr marL="0" lvl="0" indent="0" algn="l" rtl="0">
              <a:spcBef>
                <a:spcPts val="0"/>
              </a:spcBef>
              <a:spcAft>
                <a:spcPts val="0"/>
              </a:spcAft>
              <a:buSzPts val="1800"/>
              <a:buNone/>
            </a:pPr>
            <a:r>
              <a:rPr lang="en-US"/>
              <a:t>non-breaching: غير المخل // rescind : فسخ // restitution :تعويض //compensation : تعويضات</a:t>
            </a:r>
            <a:endParaRPr/>
          </a:p>
          <a:p>
            <a:pPr marL="0" lvl="0" indent="0" algn="l" rtl="0">
              <a:spcBef>
                <a:spcPts val="0"/>
              </a:spcBef>
              <a:spcAft>
                <a:spcPts val="0"/>
              </a:spcAft>
              <a:buSzPts val="1800"/>
              <a:buNone/>
            </a:pPr>
            <a:r>
              <a:rPr lang="en-US"/>
              <a:t>discharged : غير مكلف</a:t>
            </a:r>
            <a:endParaRPr/>
          </a:p>
          <a:p>
            <a:pPr marL="0" lvl="0" indent="0" algn="l" rtl="0">
              <a:spcBef>
                <a:spcPts val="0"/>
              </a:spcBef>
              <a:spcAft>
                <a:spcPts val="0"/>
              </a:spcAft>
              <a:buSzPts val="1800"/>
              <a:buNone/>
            </a:pPr>
            <a:r>
              <a:rPr lang="en-US"/>
              <a:t>further performance: مزيد من الأداء </a:t>
            </a:r>
            <a:endParaRPr/>
          </a:p>
          <a:p>
            <a:pPr marL="0" lvl="0" indent="0" algn="l" rtl="0">
              <a:spcBef>
                <a:spcPts val="0"/>
              </a:spcBef>
              <a:spcAft>
                <a:spcPts val="0"/>
              </a:spcAft>
              <a:buSzPts val="1800"/>
              <a:buNone/>
            </a:pPr>
            <a:r>
              <a:rPr lang="en-US"/>
              <a:t>vendors : البائعين</a:t>
            </a:r>
            <a:endParaRPr/>
          </a:p>
          <a:p>
            <a:pPr marL="0" lvl="0" indent="0" algn="l" rtl="0">
              <a:spcBef>
                <a:spcPts val="0"/>
              </a:spcBef>
              <a:spcAft>
                <a:spcPts val="0"/>
              </a:spcAft>
              <a:buSzPts val="1800"/>
              <a:buNone/>
            </a:pPr>
            <a:r>
              <a:rPr lang="en-US"/>
              <a:t>assign : حدد</a:t>
            </a:r>
            <a:endParaRPr/>
          </a:p>
          <a:p>
            <a:pPr marL="0" lvl="0" indent="0" algn="l" rtl="0">
              <a:spcBef>
                <a:spcPts val="0"/>
              </a:spcBef>
              <a:spcAft>
                <a:spcPts val="0"/>
              </a:spcAft>
              <a:buSzPts val="1800"/>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286585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7: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27</a:t>
            </a:fld>
            <a:endParaRPr/>
          </a:p>
        </p:txBody>
      </p:sp>
      <p:sp>
        <p:nvSpPr>
          <p:cNvPr id="443" name="Google Shape;443;p27: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44" name="Google Shape;444;p27: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Breach of contract :  الإخلال بالعقد</a:t>
            </a:r>
            <a:endParaRPr/>
          </a:p>
          <a:p>
            <a:pPr marL="0" lvl="0" indent="0" algn="l" rtl="0">
              <a:spcBef>
                <a:spcPts val="0"/>
              </a:spcBef>
              <a:spcAft>
                <a:spcPts val="0"/>
              </a:spcAft>
              <a:buSzPts val="1800"/>
              <a:buNone/>
            </a:pPr>
            <a:r>
              <a:rPr lang="en-US"/>
              <a:t>One party fails : فشل طرف واحد</a:t>
            </a:r>
            <a:endParaRPr/>
          </a:p>
          <a:p>
            <a:pPr marL="0" lvl="0" indent="0" algn="l" rtl="0">
              <a:spcBef>
                <a:spcPts val="0"/>
              </a:spcBef>
              <a:spcAft>
                <a:spcPts val="0"/>
              </a:spcAft>
              <a:buSzPts val="1800"/>
              <a:buNone/>
            </a:pPr>
            <a:r>
              <a:rPr lang="en-US"/>
              <a:t>non-breaching: غير المخل // rescind : فسخ // restitution :تعويض //compensation : تعويضات</a:t>
            </a:r>
            <a:endParaRPr/>
          </a:p>
          <a:p>
            <a:pPr marL="0" lvl="0" indent="0" algn="l" rtl="0">
              <a:spcBef>
                <a:spcPts val="0"/>
              </a:spcBef>
              <a:spcAft>
                <a:spcPts val="0"/>
              </a:spcAft>
              <a:buSzPts val="1800"/>
              <a:buNone/>
            </a:pPr>
            <a:r>
              <a:rPr lang="en-US"/>
              <a:t>discharged : غير مكلف</a:t>
            </a:r>
            <a:endParaRPr/>
          </a:p>
          <a:p>
            <a:pPr marL="0" lvl="0" indent="0" algn="l" rtl="0">
              <a:spcBef>
                <a:spcPts val="0"/>
              </a:spcBef>
              <a:spcAft>
                <a:spcPts val="0"/>
              </a:spcAft>
              <a:buSzPts val="1800"/>
              <a:buNone/>
            </a:pPr>
            <a:r>
              <a:rPr lang="en-US"/>
              <a:t>further performance: مزيد من الأداء </a:t>
            </a:r>
            <a:endParaRPr/>
          </a:p>
          <a:p>
            <a:pPr marL="0" lvl="0" indent="0" algn="l" rtl="0">
              <a:spcBef>
                <a:spcPts val="0"/>
              </a:spcBef>
              <a:spcAft>
                <a:spcPts val="0"/>
              </a:spcAft>
              <a:buSzPts val="1800"/>
              <a:buNone/>
            </a:pPr>
            <a:r>
              <a:rPr lang="en-US"/>
              <a:t>vendors : البائعين</a:t>
            </a:r>
            <a:endParaRPr/>
          </a:p>
          <a:p>
            <a:pPr marL="0" lvl="0" indent="0" algn="l" rtl="0">
              <a:spcBef>
                <a:spcPts val="0"/>
              </a:spcBef>
              <a:spcAft>
                <a:spcPts val="0"/>
              </a:spcAft>
              <a:buSzPts val="1800"/>
              <a:buNone/>
            </a:pPr>
            <a:r>
              <a:rPr lang="en-US"/>
              <a:t>assign : حدد</a:t>
            </a:r>
            <a:endParaRPr/>
          </a:p>
          <a:p>
            <a:pPr marL="0" lvl="0" indent="0" algn="l" rtl="0">
              <a:spcBef>
                <a:spcPts val="0"/>
              </a:spcBef>
              <a:spcAft>
                <a:spcPts val="0"/>
              </a:spcAft>
              <a:buSzPts val="1800"/>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33710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8: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28</a:t>
            </a:fld>
            <a:endParaRPr/>
          </a:p>
        </p:txBody>
      </p:sp>
      <p:sp>
        <p:nvSpPr>
          <p:cNvPr id="453" name="Google Shape;453;p28: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54" name="Google Shape;454;p28: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encourage : شجع // innovative : مبتكرة //considered: يعتبر</a:t>
            </a:r>
            <a:endParaRPr/>
          </a:p>
          <a:p>
            <a:pPr marL="0" lvl="0" indent="0" algn="l" rtl="0">
              <a:spcBef>
                <a:spcPts val="0"/>
              </a:spcBef>
              <a:spcAft>
                <a:spcPts val="0"/>
              </a:spcAft>
              <a:buSzPts val="1800"/>
              <a:buNone/>
            </a:pPr>
            <a:r>
              <a:rPr lang="en-US"/>
              <a:t>unreasonable : غير معقول  //    demands:مطالب</a:t>
            </a:r>
            <a:endParaRPr/>
          </a:p>
        </p:txBody>
      </p:sp>
    </p:spTree>
    <p:extLst>
      <p:ext uri="{BB962C8B-B14F-4D97-AF65-F5344CB8AC3E}">
        <p14:creationId xmlns:p14="http://schemas.microsoft.com/office/powerpoint/2010/main" val="23768835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9: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29</a:t>
            </a:fld>
            <a:endParaRPr/>
          </a:p>
        </p:txBody>
      </p:sp>
      <p:sp>
        <p:nvSpPr>
          <p:cNvPr id="462" name="Google Shape;462;p29: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63" name="Google Shape;463;p29: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Bribery: رشوة // property: ممتلكات// favors : تفضل</a:t>
            </a:r>
            <a:endParaRPr/>
          </a:p>
          <a:p>
            <a:pPr marL="0" lvl="0" indent="0" algn="l" rtl="0">
              <a:spcBef>
                <a:spcPts val="0"/>
              </a:spcBef>
              <a:spcAft>
                <a:spcPts val="0"/>
              </a:spcAft>
              <a:buSzPts val="1800"/>
              <a:buNone/>
            </a:pPr>
            <a:r>
              <a:rPr lang="en-US"/>
              <a:t>Perceptions : المفاهيم// donor :المانح// Convention :اتفاقية// Corruption :فساد// treaty :معاهدة</a:t>
            </a:r>
            <a:endParaRPr/>
          </a:p>
        </p:txBody>
      </p:sp>
    </p:spTree>
    <p:extLst>
      <p:ext uri="{BB962C8B-B14F-4D97-AF65-F5344CB8AC3E}">
        <p14:creationId xmlns:p14="http://schemas.microsoft.com/office/powerpoint/2010/main" val="1446437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3: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a:t>
            </a:fld>
            <a:endParaRPr/>
          </a:p>
        </p:txBody>
      </p:sp>
      <p:sp>
        <p:nvSpPr>
          <p:cNvPr id="229" name="Google Shape;229;p3: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30" name="Google Shape;230;p3: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Compliance: الامتثال</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6280337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0: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30</a:t>
            </a:fld>
            <a:endParaRPr/>
          </a:p>
        </p:txBody>
      </p:sp>
      <p:sp>
        <p:nvSpPr>
          <p:cNvPr id="471" name="Google Shape;471;p30: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72" name="Google Shape;472;p30: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Bribery: رشوة // property: ممتلكات// favors : تفضل</a:t>
            </a:r>
            <a:endParaRPr/>
          </a:p>
          <a:p>
            <a:pPr marL="0" lvl="0" indent="0" algn="l" rtl="0">
              <a:spcBef>
                <a:spcPts val="0"/>
              </a:spcBef>
              <a:spcAft>
                <a:spcPts val="0"/>
              </a:spcAft>
              <a:buSzPts val="1800"/>
              <a:buNone/>
            </a:pPr>
            <a:r>
              <a:rPr lang="en-US"/>
              <a:t>Perceptions : المفاهيم// donor :المانح// Convention :اتفاقية// Corruption :فساد// treaty :معاهدة</a:t>
            </a:r>
            <a:endParaRPr/>
          </a:p>
        </p:txBody>
      </p:sp>
    </p:spTree>
    <p:extLst>
      <p:ext uri="{BB962C8B-B14F-4D97-AF65-F5344CB8AC3E}">
        <p14:creationId xmlns:p14="http://schemas.microsoft.com/office/powerpoint/2010/main" val="14178699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31: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31</a:t>
            </a:fld>
            <a:endParaRPr/>
          </a:p>
        </p:txBody>
      </p:sp>
      <p:sp>
        <p:nvSpPr>
          <p:cNvPr id="480" name="Google Shape;480;p31: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81" name="Google Shape;481;p31: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Obligation:التزام</a:t>
            </a:r>
            <a:endParaRPr/>
          </a:p>
          <a:p>
            <a:pPr marL="0" lvl="0" indent="0" algn="l" rtl="0">
              <a:spcBef>
                <a:spcPts val="0"/>
              </a:spcBef>
              <a:spcAft>
                <a:spcPts val="0"/>
              </a:spcAft>
              <a:buSzPts val="1800"/>
              <a:buNone/>
            </a:pPr>
            <a:r>
              <a:rPr lang="en-US"/>
              <a:t>Favorably:بشكل إيجابي:</a:t>
            </a:r>
            <a:endParaRPr/>
          </a:p>
        </p:txBody>
      </p:sp>
    </p:spTree>
    <p:extLst>
      <p:ext uri="{BB962C8B-B14F-4D97-AF65-F5344CB8AC3E}">
        <p14:creationId xmlns:p14="http://schemas.microsoft.com/office/powerpoint/2010/main" val="1650711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2: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32</a:t>
            </a:fld>
            <a:endParaRPr/>
          </a:p>
        </p:txBody>
      </p:sp>
      <p:sp>
        <p:nvSpPr>
          <p:cNvPr id="489" name="Google Shape;489;p32: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90" name="Google Shape;490;p32: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owe : ندين //adherence :   التزام //inflation : التضخم</a:t>
            </a:r>
            <a:endParaRPr/>
          </a:p>
          <a:p>
            <a:pPr marL="0" lvl="0" indent="0" algn="l" rtl="0">
              <a:spcBef>
                <a:spcPts val="0"/>
              </a:spcBef>
              <a:spcAft>
                <a:spcPts val="0"/>
              </a:spcAft>
              <a:buSzPts val="1800"/>
              <a:buNone/>
            </a:pPr>
            <a:r>
              <a:rPr lang="en-US"/>
              <a:t>Inappropriate :غير ملائم //sold  intentionally :تباع عمدا// </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626236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33: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33</a:t>
            </a:fld>
            <a:endParaRPr/>
          </a:p>
        </p:txBody>
      </p:sp>
      <p:sp>
        <p:nvSpPr>
          <p:cNvPr id="498" name="Google Shape;498;p33: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99" name="Google Shape;499;p33: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inappropriate :  غير ملائم</a:t>
            </a:r>
            <a:endParaRPr/>
          </a:p>
        </p:txBody>
      </p:sp>
    </p:spTree>
    <p:extLst>
      <p:ext uri="{BB962C8B-B14F-4D97-AF65-F5344CB8AC3E}">
        <p14:creationId xmlns:p14="http://schemas.microsoft.com/office/powerpoint/2010/main" val="622633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34: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34</a:t>
            </a:fld>
            <a:endParaRPr/>
          </a:p>
        </p:txBody>
      </p:sp>
      <p:sp>
        <p:nvSpPr>
          <p:cNvPr id="507" name="Google Shape;507;p34: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08" name="Google Shape;508;p34: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significant :هام // </a:t>
            </a:r>
            <a:endParaRPr/>
          </a:p>
        </p:txBody>
      </p:sp>
    </p:spTree>
    <p:extLst>
      <p:ext uri="{BB962C8B-B14F-4D97-AF65-F5344CB8AC3E}">
        <p14:creationId xmlns:p14="http://schemas.microsoft.com/office/powerpoint/2010/main" val="12689190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35: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35</a:t>
            </a:fld>
            <a:endParaRPr/>
          </a:p>
        </p:txBody>
      </p:sp>
      <p:sp>
        <p:nvSpPr>
          <p:cNvPr id="516" name="Google Shape;516;p35: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17" name="Google Shape;517;p35: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significant :هام // </a:t>
            </a:r>
            <a:endParaRPr/>
          </a:p>
        </p:txBody>
      </p:sp>
    </p:spTree>
    <p:extLst>
      <p:ext uri="{BB962C8B-B14F-4D97-AF65-F5344CB8AC3E}">
        <p14:creationId xmlns:p14="http://schemas.microsoft.com/office/powerpoint/2010/main" val="4385886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36:notes"/>
          <p:cNvSpPr>
            <a:spLocks noGrp="1" noRot="1" noChangeAspect="1"/>
          </p:cNvSpPr>
          <p:nvPr>
            <p:ph type="sldImg" idx="2"/>
          </p:nvPr>
        </p:nvSpPr>
        <p:spPr>
          <a:xfrm>
            <a:off x="1143000" y="685800"/>
            <a:ext cx="4570412" cy="34274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25" name="Google Shape;525;p36:notes"/>
          <p:cNvSpPr txBox="1">
            <a:spLocks noGrp="1"/>
          </p:cNvSpPr>
          <p:nvPr>
            <p:ph type="body" idx="1"/>
          </p:nvPr>
        </p:nvSpPr>
        <p:spPr>
          <a:xfrm>
            <a:off x="685800" y="4343400"/>
            <a:ext cx="5484812" cy="4113212"/>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SzPts val="1800"/>
              <a:buNone/>
            </a:pPr>
            <a:r>
              <a:rPr lang="en-US"/>
              <a:t>occupational مهني // aspires :يطمح</a:t>
            </a:r>
            <a:endParaRPr/>
          </a:p>
          <a:p>
            <a:pPr marL="0" lvl="0" indent="0" algn="l" rtl="0">
              <a:spcBef>
                <a:spcPts val="0"/>
              </a:spcBef>
              <a:spcAft>
                <a:spcPts val="0"/>
              </a:spcAft>
              <a:buSzPts val="1800"/>
              <a:buNone/>
            </a:pPr>
            <a:r>
              <a:rPr lang="en-US"/>
              <a:t>abide :التزم , التقيد</a:t>
            </a:r>
            <a:endParaRPr/>
          </a:p>
        </p:txBody>
      </p:sp>
      <p:sp>
        <p:nvSpPr>
          <p:cNvPr id="526" name="Google Shape;526;p36: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36</a:t>
            </a:fld>
            <a:endParaRPr/>
          </a:p>
        </p:txBody>
      </p:sp>
    </p:spTree>
    <p:extLst>
      <p:ext uri="{BB962C8B-B14F-4D97-AF65-F5344CB8AC3E}">
        <p14:creationId xmlns:p14="http://schemas.microsoft.com/office/powerpoint/2010/main" val="4488993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37:notes"/>
          <p:cNvSpPr txBox="1">
            <a:spLocks noGrp="1"/>
          </p:cNvSpPr>
          <p:nvPr>
            <p:ph type="body" idx="1"/>
          </p:nvPr>
        </p:nvSpPr>
        <p:spPr>
          <a:xfrm>
            <a:off x="685800" y="4343400"/>
            <a:ext cx="5484812" cy="4113212"/>
          </a:xfrm>
          <a:prstGeom prst="rect">
            <a:avLst/>
          </a:prstGeom>
        </p:spPr>
        <p:txBody>
          <a:bodyPr spcFirstLastPara="1" wrap="square" lIns="90000" tIns="46800" rIns="90000" bIns="46800" anchor="t" anchorCtr="0">
            <a:noAutofit/>
          </a:bodyPr>
          <a:lstStyle/>
          <a:p>
            <a:pPr marL="0" lvl="0" indent="0" algn="l" rtl="0">
              <a:spcBef>
                <a:spcPts val="0"/>
              </a:spcBef>
              <a:spcAft>
                <a:spcPts val="0"/>
              </a:spcAft>
              <a:buNone/>
            </a:pPr>
            <a:endParaRPr/>
          </a:p>
        </p:txBody>
      </p:sp>
      <p:sp>
        <p:nvSpPr>
          <p:cNvPr id="534" name="Google Shape;534;p37:notes"/>
          <p:cNvSpPr>
            <a:spLocks noGrp="1" noRot="1" noChangeAspect="1"/>
          </p:cNvSpPr>
          <p:nvPr>
            <p:ph type="sldImg" idx="2"/>
          </p:nvPr>
        </p:nvSpPr>
        <p:spPr>
          <a:xfrm>
            <a:off x="1143000" y="685800"/>
            <a:ext cx="4570412" cy="34274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74066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38: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38</a:t>
            </a:fld>
            <a:endParaRPr/>
          </a:p>
        </p:txBody>
      </p:sp>
      <p:sp>
        <p:nvSpPr>
          <p:cNvPr id="542" name="Google Shape;542;p38: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43" name="Google Shape;543;p38: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universal : عالمي //emerged : ظهرت // preeminent: بارزة // prominent :شهير</a:t>
            </a:r>
            <a:endParaRPr/>
          </a:p>
        </p:txBody>
      </p:sp>
    </p:spTree>
    <p:extLst>
      <p:ext uri="{BB962C8B-B14F-4D97-AF65-F5344CB8AC3E}">
        <p14:creationId xmlns:p14="http://schemas.microsoft.com/office/powerpoint/2010/main" val="10775724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39: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39</a:t>
            </a:fld>
            <a:endParaRPr/>
          </a:p>
        </p:txBody>
      </p:sp>
      <p:sp>
        <p:nvSpPr>
          <p:cNvPr id="551" name="Google Shape;551;p39: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52" name="Google Shape;552;p39: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Voluntary: طوعي // adherence التزام //benchmark : مؤشر</a:t>
            </a:r>
            <a:endParaRPr/>
          </a:p>
        </p:txBody>
      </p:sp>
    </p:spTree>
    <p:extLst>
      <p:ext uri="{BB962C8B-B14F-4D97-AF65-F5344CB8AC3E}">
        <p14:creationId xmlns:p14="http://schemas.microsoft.com/office/powerpoint/2010/main" val="1713040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4: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a:t>
            </a:fld>
            <a:endParaRPr/>
          </a:p>
        </p:txBody>
      </p:sp>
      <p:sp>
        <p:nvSpPr>
          <p:cNvPr id="238" name="Google Shape;238;p4: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39" name="Google Shape;239;p4: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8321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40: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40</a:t>
            </a:fld>
            <a:endParaRPr/>
          </a:p>
        </p:txBody>
      </p:sp>
      <p:sp>
        <p:nvSpPr>
          <p:cNvPr id="560" name="Google Shape;560;p40: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61" name="Google Shape;561;p40: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substantially :جوهريا,  بصورة ملحوظة // narrowly : بصورة محدودة</a:t>
            </a:r>
            <a:endParaRPr/>
          </a:p>
          <a:p>
            <a:pPr marL="0" lvl="0" indent="0" algn="l" rtl="0">
              <a:spcBef>
                <a:spcPts val="0"/>
              </a:spcBef>
              <a:spcAft>
                <a:spcPts val="0"/>
              </a:spcAft>
              <a:buSzPts val="1800"/>
              <a:buNone/>
            </a:pPr>
            <a:r>
              <a:rPr lang="en-US"/>
              <a:t/>
            </a:r>
            <a:br>
              <a:rPr lang="en-US"/>
            </a:b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81837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41: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41</a:t>
            </a:fld>
            <a:endParaRPr/>
          </a:p>
        </p:txBody>
      </p:sp>
      <p:sp>
        <p:nvSpPr>
          <p:cNvPr id="569" name="Google Shape;569;p41: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70" name="Google Shape;570;p41: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652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43: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42</a:t>
            </a:fld>
            <a:endParaRPr/>
          </a:p>
        </p:txBody>
      </p:sp>
      <p:sp>
        <p:nvSpPr>
          <p:cNvPr id="587" name="Google Shape;587;p43: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88" name="Google Shape;588;p43: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239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44: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43</a:t>
            </a:fld>
            <a:endParaRPr/>
          </a:p>
        </p:txBody>
      </p:sp>
      <p:sp>
        <p:nvSpPr>
          <p:cNvPr id="596" name="Google Shape;596;p44: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97" name="Google Shape;597;p44: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64106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05" name="Google Shape;605;p45:notes"/>
          <p:cNvSpPr txBox="1">
            <a:spLocks noGrp="1"/>
          </p:cNvSpPr>
          <p:nvPr>
            <p:ph type="body" idx="1"/>
          </p:nvPr>
        </p:nvSpPr>
        <p:spPr>
          <a:xfrm>
            <a:off x="685800" y="4343400"/>
            <a:ext cx="5484812" cy="4113212"/>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SzPts val="1800"/>
              <a:buNone/>
            </a:pPr>
            <a:r>
              <a:rPr lang="en-US"/>
              <a:t>Violators : المخالفين</a:t>
            </a:r>
            <a:endParaRPr/>
          </a:p>
          <a:p>
            <a:pPr marL="0" lvl="0" indent="0" algn="l" rtl="0">
              <a:spcBef>
                <a:spcPts val="0"/>
              </a:spcBef>
              <a:spcAft>
                <a:spcPts val="0"/>
              </a:spcAft>
              <a:buSzPts val="1800"/>
              <a:buNone/>
            </a:pPr>
            <a:r>
              <a:rPr lang="en-US"/>
              <a:t>professional malpractice: سوء الممارسة المهنية </a:t>
            </a:r>
            <a:endParaRPr/>
          </a:p>
          <a:p>
            <a:pPr marL="0" lvl="0" indent="0" algn="l" rtl="0">
              <a:spcBef>
                <a:spcPts val="0"/>
              </a:spcBef>
              <a:spcAft>
                <a:spcPts val="0"/>
              </a:spcAft>
              <a:buSzPts val="1800"/>
              <a:buNone/>
            </a:pPr>
            <a:r>
              <a:rPr lang="en-US"/>
              <a:t>Malpractice: تزوير </a:t>
            </a:r>
            <a:endParaRPr/>
          </a:p>
          <a:p>
            <a:pPr marL="0" lvl="0" indent="0" algn="l" rtl="0">
              <a:spcBef>
                <a:spcPts val="0"/>
              </a:spcBef>
              <a:spcAft>
                <a:spcPts val="0"/>
              </a:spcAft>
              <a:buNone/>
            </a:pPr>
            <a:endParaRPr/>
          </a:p>
        </p:txBody>
      </p:sp>
      <p:sp>
        <p:nvSpPr>
          <p:cNvPr id="606" name="Google Shape;606;p45: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44</a:t>
            </a:fld>
            <a:endParaRPr/>
          </a:p>
        </p:txBody>
      </p:sp>
    </p:spTree>
    <p:extLst>
      <p:ext uri="{BB962C8B-B14F-4D97-AF65-F5344CB8AC3E}">
        <p14:creationId xmlns:p14="http://schemas.microsoft.com/office/powerpoint/2010/main" val="1963597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46: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45</a:t>
            </a:fld>
            <a:endParaRPr/>
          </a:p>
        </p:txBody>
      </p:sp>
      <p:sp>
        <p:nvSpPr>
          <p:cNvPr id="614" name="Google Shape;614;p46: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15" name="Google Shape;615;p46: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Issues associated : القضايا المرتبطة </a:t>
            </a:r>
            <a:endParaRPr/>
          </a:p>
        </p:txBody>
      </p:sp>
    </p:spTree>
    <p:extLst>
      <p:ext uri="{BB962C8B-B14F-4D97-AF65-F5344CB8AC3E}">
        <p14:creationId xmlns:p14="http://schemas.microsoft.com/office/powerpoint/2010/main" val="37549182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47: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46</a:t>
            </a:fld>
            <a:endParaRPr/>
          </a:p>
        </p:txBody>
      </p:sp>
      <p:sp>
        <p:nvSpPr>
          <p:cNvPr id="623" name="Google Shape;623;p47: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24" name="Google Shape;624;p47: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Issues associated : القضايا المرتبطة </a:t>
            </a:r>
            <a:endParaRPr/>
          </a:p>
        </p:txBody>
      </p:sp>
    </p:spTree>
    <p:extLst>
      <p:ext uri="{BB962C8B-B14F-4D97-AF65-F5344CB8AC3E}">
        <p14:creationId xmlns:p14="http://schemas.microsoft.com/office/powerpoint/2010/main" val="21353449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48: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47</a:t>
            </a:fld>
            <a:endParaRPr/>
          </a:p>
        </p:txBody>
      </p:sp>
      <p:sp>
        <p:nvSpPr>
          <p:cNvPr id="632" name="Google Shape;632;p48: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33" name="Google Shape;633;p48: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IT Professional Malpractice :</a:t>
            </a:r>
            <a:endParaRPr/>
          </a:p>
          <a:p>
            <a:pPr marL="0" lvl="0" indent="0" algn="l" rtl="0">
              <a:spcBef>
                <a:spcPts val="0"/>
              </a:spcBef>
              <a:spcAft>
                <a:spcPts val="0"/>
              </a:spcAft>
              <a:buSzPts val="1800"/>
              <a:buNone/>
            </a:pPr>
            <a:r>
              <a:rPr lang="en-US"/>
              <a:t>  </a:t>
            </a:r>
            <a:r>
              <a:rPr lang="en-US" b="1"/>
              <a:t>Negligence</a:t>
            </a:r>
            <a:r>
              <a:rPr lang="en-US"/>
              <a:t> الإهمال:</a:t>
            </a:r>
            <a:endParaRPr/>
          </a:p>
          <a:p>
            <a:pPr marL="0" lvl="0" indent="0" algn="l" rtl="0">
              <a:spcBef>
                <a:spcPts val="0"/>
              </a:spcBef>
              <a:spcAft>
                <a:spcPts val="0"/>
              </a:spcAft>
              <a:buSzPts val="1800"/>
              <a:buNone/>
            </a:pPr>
            <a:r>
              <a:rPr lang="en-US"/>
              <a:t>reasonable : معقول</a:t>
            </a:r>
            <a:endParaRPr/>
          </a:p>
          <a:p>
            <a:pPr marL="0" lvl="0" indent="0" algn="l" rtl="0">
              <a:spcBef>
                <a:spcPts val="0"/>
              </a:spcBef>
              <a:spcAft>
                <a:spcPts val="0"/>
              </a:spcAft>
              <a:buSzPts val="1800"/>
              <a:buNone/>
            </a:pPr>
            <a:r>
              <a:rPr lang="en-US"/>
              <a:t>Duty of care: واجب الرعاية</a:t>
            </a:r>
            <a:endParaRPr/>
          </a:p>
          <a:p>
            <a:pPr marL="0" lvl="0" indent="0" algn="l" rtl="0">
              <a:spcBef>
                <a:spcPts val="0"/>
              </a:spcBef>
              <a:spcAft>
                <a:spcPts val="0"/>
              </a:spcAft>
              <a:buSzPts val="1800"/>
              <a:buNone/>
            </a:pPr>
            <a:r>
              <a:rPr lang="en-US"/>
              <a:t>obligation : التزام , واجب</a:t>
            </a:r>
            <a:endParaRPr/>
          </a:p>
          <a:p>
            <a:pPr marL="0" lvl="0" indent="0" algn="l" rtl="0">
              <a:spcBef>
                <a:spcPts val="0"/>
              </a:spcBef>
              <a:spcAft>
                <a:spcPts val="0"/>
              </a:spcAft>
              <a:buSzPts val="1800"/>
              <a:buNone/>
            </a:pPr>
            <a:r>
              <a:rPr lang="en-US"/>
              <a:t>Professional malpractice: سوء الممارسة المهنية:</a:t>
            </a:r>
            <a:endParaRPr/>
          </a:p>
          <a:p>
            <a:pPr marL="0" lvl="0" indent="0" algn="l" rtl="0">
              <a:spcBef>
                <a:spcPts val="0"/>
              </a:spcBef>
              <a:spcAft>
                <a:spcPts val="0"/>
              </a:spcAft>
              <a:buSzPts val="1800"/>
              <a:buNone/>
            </a:pPr>
            <a:r>
              <a:rPr lang="en-US"/>
              <a:t>breach : خرق , مخالفة</a:t>
            </a:r>
            <a:endParaRPr/>
          </a:p>
        </p:txBody>
      </p:sp>
    </p:spTree>
    <p:extLst>
      <p:ext uri="{BB962C8B-B14F-4D97-AF65-F5344CB8AC3E}">
        <p14:creationId xmlns:p14="http://schemas.microsoft.com/office/powerpoint/2010/main" val="27417106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49: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48</a:t>
            </a:fld>
            <a:endParaRPr/>
          </a:p>
        </p:txBody>
      </p:sp>
      <p:sp>
        <p:nvSpPr>
          <p:cNvPr id="641" name="Google Shape;641;p49: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42" name="Google Shape;642;p49: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fontAlgn="ctr"/>
            <a:r>
              <a:rPr lang="en-US" sz="1800" b="0" i="0" u="none" strike="noStrike" cap="none" dirty="0" smtClean="0">
                <a:solidFill>
                  <a:srgbClr val="000000"/>
                </a:solidFill>
                <a:effectLst/>
                <a:latin typeface="Arial"/>
                <a:ea typeface="Arial"/>
                <a:cs typeface="Arial"/>
                <a:sym typeface="Arial"/>
              </a:rPr>
              <a:t>State boards of accountancy issue CPA licenses to accounting professionals who meet the following requirements: </a:t>
            </a:r>
          </a:p>
          <a:p>
            <a:pPr fontAlgn="ctr"/>
            <a:r>
              <a:rPr lang="en-US" sz="1800" b="0" i="0" u="none" strike="noStrike" cap="none" dirty="0" smtClean="0">
                <a:solidFill>
                  <a:srgbClr val="000000"/>
                </a:solidFill>
                <a:effectLst/>
                <a:latin typeface="Arial"/>
                <a:ea typeface="Arial"/>
                <a:cs typeface="Arial"/>
                <a:sym typeface="Arial"/>
              </a:rPr>
              <a:t>Meet education and experience requirements </a:t>
            </a:r>
          </a:p>
          <a:p>
            <a:pPr fontAlgn="ctr"/>
            <a:r>
              <a:rPr lang="en-US" sz="1800" b="0" i="0" u="none" strike="noStrike" cap="none" dirty="0" smtClean="0">
                <a:solidFill>
                  <a:srgbClr val="000000"/>
                </a:solidFill>
                <a:effectLst/>
                <a:latin typeface="Arial"/>
                <a:ea typeface="Arial"/>
                <a:cs typeface="Arial"/>
                <a:sym typeface="Arial"/>
              </a:rPr>
              <a:t>Pass the Uniform Certified Public Accountant Examination (CPA Exam) </a:t>
            </a:r>
          </a:p>
          <a:p>
            <a:pPr fontAlgn="ctr"/>
            <a:r>
              <a:rPr lang="en-US" sz="1800" b="0" i="0" u="none" strike="noStrike" cap="none" dirty="0" smtClean="0">
                <a:solidFill>
                  <a:srgbClr val="000000"/>
                </a:solidFill>
                <a:effectLst/>
                <a:latin typeface="Arial"/>
                <a:ea typeface="Arial"/>
                <a:cs typeface="Arial"/>
                <a:sym typeface="Arial"/>
              </a:rPr>
              <a:t>Complete an application through the </a:t>
            </a:r>
            <a:r>
              <a:rPr lang="en-US" sz="1800" b="0" i="0" u="none" strike="noStrike" cap="none" dirty="0" smtClean="0">
                <a:solidFill>
                  <a:srgbClr val="000000"/>
                </a:solidFill>
                <a:effectLst/>
                <a:latin typeface="Arial"/>
                <a:ea typeface="Arial"/>
                <a:cs typeface="Arial"/>
                <a:sym typeface="Arial"/>
                <a:hlinkClick r:id="rId3"/>
              </a:rPr>
              <a:t>NASBA's CPA Central portal</a:t>
            </a:r>
            <a:r>
              <a:rPr lang="en-US" sz="1800" b="0" i="0" u="none" strike="noStrike" cap="none" dirty="0" smtClean="0">
                <a:solidFill>
                  <a:srgbClr val="000000"/>
                </a:solidFill>
                <a:effectLst/>
                <a:latin typeface="Arial"/>
                <a:ea typeface="Arial"/>
                <a:cs typeface="Arial"/>
                <a:sym typeface="Arial"/>
              </a:rPr>
              <a:t> </a:t>
            </a:r>
          </a:p>
          <a:p>
            <a:pPr fontAlgn="ctr"/>
            <a:r>
              <a:rPr lang="en-US" sz="1800" b="0" i="0" u="none" strike="noStrike" cap="none" dirty="0" smtClean="0">
                <a:solidFill>
                  <a:srgbClr val="000000"/>
                </a:solidFill>
                <a:effectLst/>
                <a:latin typeface="Arial"/>
                <a:ea typeface="Arial"/>
                <a:cs typeface="Arial"/>
                <a:sym typeface="Arial"/>
              </a:rPr>
              <a:t>Submit required documentation for verification </a:t>
            </a:r>
          </a:p>
          <a:p>
            <a:pPr fontAlgn="ctr"/>
            <a:r>
              <a:rPr lang="en-US" sz="1800" b="0" i="0" u="none" strike="noStrike" cap="none" dirty="0" smtClean="0">
                <a:solidFill>
                  <a:srgbClr val="000000"/>
                </a:solidFill>
                <a:effectLst/>
                <a:latin typeface="Arial"/>
                <a:ea typeface="Arial"/>
                <a:cs typeface="Arial"/>
                <a:sym typeface="Arial"/>
              </a:rPr>
              <a:t>The CPA Exam is a 16-hour assessment with four sections. </a:t>
            </a:r>
          </a:p>
          <a:p>
            <a:r>
              <a:rPr lang="en-US" sz="1800" b="0" i="0" u="none" strike="noStrike" cap="none" dirty="0" smtClean="0">
                <a:solidFill>
                  <a:srgbClr val="000000"/>
                </a:solidFill>
                <a:effectLst/>
                <a:latin typeface="Arial"/>
                <a:ea typeface="Arial"/>
                <a:cs typeface="Arial"/>
                <a:sym typeface="Arial"/>
              </a:rPr>
              <a:t>Each state has a Board of Accountancy that is part of the state government's administrative branch. You can start an application file for a CPA license by visiting the NASBA's CPA Central application portal.</a:t>
            </a:r>
            <a:endParaRPr lang="en-US" sz="18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5556252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50: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49</a:t>
            </a:fld>
            <a:endParaRPr/>
          </a:p>
        </p:txBody>
      </p:sp>
      <p:sp>
        <p:nvSpPr>
          <p:cNvPr id="651" name="Google Shape;651;p50: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52" name="Google Shape;652;p50: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Corporate: </a:t>
            </a:r>
            <a:endParaRPr/>
          </a:p>
        </p:txBody>
      </p:sp>
    </p:spTree>
    <p:extLst>
      <p:ext uri="{BB962C8B-B14F-4D97-AF65-F5344CB8AC3E}">
        <p14:creationId xmlns:p14="http://schemas.microsoft.com/office/powerpoint/2010/main" val="880359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5: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a:t>
            </a:fld>
            <a:endParaRPr/>
          </a:p>
        </p:txBody>
      </p:sp>
      <p:sp>
        <p:nvSpPr>
          <p:cNvPr id="247" name="Google Shape;247;p5: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48" name="Google Shape;248;p5: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1583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51: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50</a:t>
            </a:fld>
            <a:endParaRPr/>
          </a:p>
        </p:txBody>
      </p:sp>
      <p:sp>
        <p:nvSpPr>
          <p:cNvPr id="660" name="Google Shape;660;p51: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61" name="Google Shape;661;p51: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Erodes : يضعف</a:t>
            </a:r>
            <a:endParaRPr/>
          </a:p>
          <a:p>
            <a:pPr marL="0" lvl="0" indent="0" algn="l" rtl="0">
              <a:spcBef>
                <a:spcPts val="0"/>
              </a:spcBef>
              <a:spcAft>
                <a:spcPts val="0"/>
              </a:spcAft>
              <a:buSzPts val="1800"/>
              <a:buNone/>
            </a:pPr>
            <a:r>
              <a:rPr lang="en-US"/>
              <a:t>Lawsuits: الدعاوى القضائية</a:t>
            </a:r>
            <a:endParaRPr/>
          </a:p>
          <a:p>
            <a:pPr marL="0" lvl="0" indent="0" algn="l" rtl="0">
              <a:spcBef>
                <a:spcPts val="0"/>
              </a:spcBef>
              <a:spcAft>
                <a:spcPts val="0"/>
              </a:spcAft>
              <a:buSzPts val="1800"/>
              <a:buNone/>
            </a:pPr>
            <a:r>
              <a:rPr lang="en-US"/>
              <a:t>vast : كبير , ضخم </a:t>
            </a:r>
            <a:endParaRPr/>
          </a:p>
        </p:txBody>
      </p:sp>
    </p:spTree>
    <p:extLst>
      <p:ext uri="{BB962C8B-B14F-4D97-AF65-F5344CB8AC3E}">
        <p14:creationId xmlns:p14="http://schemas.microsoft.com/office/powerpoint/2010/main" val="25977646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52: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51</a:t>
            </a:fld>
            <a:endParaRPr/>
          </a:p>
        </p:txBody>
      </p:sp>
      <p:sp>
        <p:nvSpPr>
          <p:cNvPr id="669" name="Google Shape;669;p52: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70" name="Google Shape;670;p52: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b="1"/>
              <a:t>Abuses: انتهاكات</a:t>
            </a:r>
            <a:endParaRPr b="1"/>
          </a:p>
          <a:p>
            <a:pPr marL="0" lvl="0" indent="0" algn="l" rtl="0">
              <a:spcBef>
                <a:spcPts val="0"/>
              </a:spcBef>
              <a:spcAft>
                <a:spcPts val="0"/>
              </a:spcAft>
              <a:buSzPts val="1800"/>
              <a:buNone/>
            </a:pPr>
            <a:r>
              <a:rPr lang="en-US"/>
              <a:t>Violators: المخالفين</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7817577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53: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52</a:t>
            </a:fld>
            <a:endParaRPr/>
          </a:p>
        </p:txBody>
      </p:sp>
      <p:sp>
        <p:nvSpPr>
          <p:cNvPr id="678" name="Google Shape;678;p53: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79" name="Google Shape;679;p53: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b="1"/>
              <a:t>Abuses: انتهاكات</a:t>
            </a:r>
            <a:endParaRPr b="1"/>
          </a:p>
          <a:p>
            <a:pPr marL="0" lvl="0" indent="0" algn="l" rtl="0">
              <a:spcBef>
                <a:spcPts val="0"/>
              </a:spcBef>
              <a:spcAft>
                <a:spcPts val="0"/>
              </a:spcAft>
              <a:buSzPts val="1800"/>
              <a:buNone/>
            </a:pPr>
            <a:r>
              <a:rPr lang="en-US"/>
              <a:t>Violators: المخالفين</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1844555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54: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53</a:t>
            </a:fld>
            <a:endParaRPr/>
          </a:p>
        </p:txBody>
      </p:sp>
      <p:sp>
        <p:nvSpPr>
          <p:cNvPr id="687" name="Google Shape;687;p54: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88" name="Google Shape;688;p54: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Temps: المؤقتين:</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9680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55: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54</a:t>
            </a:fld>
            <a:endParaRPr/>
          </a:p>
        </p:txBody>
      </p:sp>
      <p:sp>
        <p:nvSpPr>
          <p:cNvPr id="696" name="Google Shape;696;p55: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97" name="Google Shape;697;p55: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Pirated software:البرمجيات المقرصنة:</a:t>
            </a:r>
            <a:endParaRPr/>
          </a:p>
          <a:p>
            <a:pPr marL="0" lvl="0" indent="0" algn="l" rtl="0">
              <a:spcBef>
                <a:spcPts val="0"/>
              </a:spcBef>
              <a:spcAft>
                <a:spcPts val="0"/>
              </a:spcAft>
              <a:buSzPts val="1800"/>
              <a:buNone/>
            </a:pPr>
            <a:r>
              <a:rPr lang="en-US"/>
              <a:t>Wiretapping:التنصت</a:t>
            </a:r>
            <a:endParaRPr/>
          </a:p>
          <a:p>
            <a:pPr marL="0" lvl="0" indent="0" algn="l" rtl="0">
              <a:spcBef>
                <a:spcPts val="0"/>
              </a:spcBef>
              <a:spcAft>
                <a:spcPts val="0"/>
              </a:spcAft>
              <a:buSzPts val="1800"/>
              <a:buNone/>
            </a:pPr>
            <a:r>
              <a:rPr lang="en-US"/>
              <a:t>Eavesdropping: التنصت:</a:t>
            </a:r>
            <a:endParaRPr/>
          </a:p>
          <a:p>
            <a:pPr marL="0" lvl="0" indent="0" algn="l" rtl="0">
              <a:spcBef>
                <a:spcPts val="0"/>
              </a:spcBef>
              <a:spcAft>
                <a:spcPts val="0"/>
              </a:spcAft>
              <a:buSzPts val="1800"/>
              <a:buNone/>
            </a:pPr>
            <a:r>
              <a:rPr lang="en-US"/>
              <a:t>Surveillance: المراقبة:</a:t>
            </a:r>
            <a:endParaRPr/>
          </a:p>
          <a:p>
            <a:pPr marL="0" lvl="0" indent="0" algn="l" rtl="0">
              <a:spcBef>
                <a:spcPts val="0"/>
              </a:spcBef>
              <a:spcAft>
                <a:spcPts val="0"/>
              </a:spcAft>
              <a:buSzPts val="1800"/>
              <a:buNone/>
            </a:pPr>
            <a:r>
              <a:rPr lang="en-US"/>
              <a:t>adherence</a:t>
            </a:r>
            <a:endParaRPr/>
          </a:p>
        </p:txBody>
      </p:sp>
    </p:spTree>
    <p:extLst>
      <p:ext uri="{BB962C8B-B14F-4D97-AF65-F5344CB8AC3E}">
        <p14:creationId xmlns:p14="http://schemas.microsoft.com/office/powerpoint/2010/main" val="34178254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5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04" name="Google Shape;704;p56:notes"/>
          <p:cNvSpPr txBox="1">
            <a:spLocks noGrp="1"/>
          </p:cNvSpPr>
          <p:nvPr>
            <p:ph type="body" idx="1"/>
          </p:nvPr>
        </p:nvSpPr>
        <p:spPr>
          <a:xfrm>
            <a:off x="685800" y="4343400"/>
            <a:ext cx="5484812" cy="4113212"/>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SzPts val="1800"/>
              <a:buNone/>
            </a:pPr>
            <a:r>
              <a:rPr lang="en-US"/>
              <a:t>Compliance:</a:t>
            </a:r>
            <a:endParaRPr/>
          </a:p>
          <a:p>
            <a:pPr marL="0" lvl="0" indent="0" algn="l" rtl="0">
              <a:spcBef>
                <a:spcPts val="0"/>
              </a:spcBef>
              <a:spcAft>
                <a:spcPts val="0"/>
              </a:spcAft>
              <a:buSzPts val="1800"/>
              <a:buNone/>
            </a:pPr>
            <a:r>
              <a:rPr lang="en-US"/>
              <a:t>Legislation تشريع , القانون</a:t>
            </a:r>
            <a:endParaRPr/>
          </a:p>
          <a:p>
            <a:pPr marL="0" lvl="0" indent="0" algn="l" rtl="0">
              <a:spcBef>
                <a:spcPts val="0"/>
              </a:spcBef>
              <a:spcAft>
                <a:spcPts val="0"/>
              </a:spcAft>
              <a:buNone/>
            </a:pPr>
            <a:endParaRPr/>
          </a:p>
        </p:txBody>
      </p:sp>
      <p:sp>
        <p:nvSpPr>
          <p:cNvPr id="705" name="Google Shape;705;p56: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55</a:t>
            </a:fld>
            <a:endParaRPr/>
          </a:p>
        </p:txBody>
      </p:sp>
    </p:spTree>
    <p:extLst>
      <p:ext uri="{BB962C8B-B14F-4D97-AF65-F5344CB8AC3E}">
        <p14:creationId xmlns:p14="http://schemas.microsoft.com/office/powerpoint/2010/main" val="11178525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57:notes"/>
          <p:cNvSpPr txBox="1">
            <a:spLocks noGrp="1"/>
          </p:cNvSpPr>
          <p:nvPr>
            <p:ph type="body" idx="1"/>
          </p:nvPr>
        </p:nvSpPr>
        <p:spPr>
          <a:xfrm>
            <a:off x="685800" y="4343400"/>
            <a:ext cx="5484812" cy="4113212"/>
          </a:xfrm>
          <a:prstGeom prst="rect">
            <a:avLst/>
          </a:prstGeom>
        </p:spPr>
        <p:txBody>
          <a:bodyPr spcFirstLastPara="1" wrap="square" lIns="90000" tIns="46800" rIns="90000" bIns="46800" anchor="t" anchorCtr="0">
            <a:noAutofit/>
          </a:bodyPr>
          <a:lstStyle/>
          <a:p>
            <a:pPr marL="0" lvl="0" indent="0" algn="l" rtl="0">
              <a:spcBef>
                <a:spcPts val="0"/>
              </a:spcBef>
              <a:spcAft>
                <a:spcPts val="0"/>
              </a:spcAft>
              <a:buNone/>
            </a:pPr>
            <a:endParaRPr/>
          </a:p>
        </p:txBody>
      </p:sp>
      <p:sp>
        <p:nvSpPr>
          <p:cNvPr id="713" name="Google Shape;713;p5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74510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5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21" name="Google Shape;721;p58:notes"/>
          <p:cNvSpPr txBox="1">
            <a:spLocks noGrp="1"/>
          </p:cNvSpPr>
          <p:nvPr>
            <p:ph type="body" idx="1"/>
          </p:nvPr>
        </p:nvSpPr>
        <p:spPr>
          <a:xfrm>
            <a:off x="685800" y="4343400"/>
            <a:ext cx="5484812" cy="4113212"/>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SzPts val="1800"/>
              <a:buNone/>
            </a:pPr>
            <a:r>
              <a:rPr lang="en-US"/>
              <a:t>committee لجنة</a:t>
            </a:r>
            <a:endParaRPr/>
          </a:p>
          <a:p>
            <a:pPr marL="0" lvl="0" indent="0" algn="l" rtl="0">
              <a:spcBef>
                <a:spcPts val="0"/>
              </a:spcBef>
              <a:spcAft>
                <a:spcPts val="0"/>
              </a:spcAft>
              <a:buNone/>
            </a:pPr>
            <a:endParaRPr/>
          </a:p>
        </p:txBody>
      </p:sp>
      <p:sp>
        <p:nvSpPr>
          <p:cNvPr id="722" name="Google Shape;722;p58: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57</a:t>
            </a:fld>
            <a:endParaRPr/>
          </a:p>
        </p:txBody>
      </p:sp>
    </p:spTree>
    <p:extLst>
      <p:ext uri="{BB962C8B-B14F-4D97-AF65-F5344CB8AC3E}">
        <p14:creationId xmlns:p14="http://schemas.microsoft.com/office/powerpoint/2010/main" val="18665452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59:notes"/>
          <p:cNvSpPr txBox="1">
            <a:spLocks noGrp="1"/>
          </p:cNvSpPr>
          <p:nvPr>
            <p:ph type="body" idx="1"/>
          </p:nvPr>
        </p:nvSpPr>
        <p:spPr>
          <a:xfrm>
            <a:off x="685800" y="4343400"/>
            <a:ext cx="5484812" cy="4113212"/>
          </a:xfrm>
          <a:prstGeom prst="rect">
            <a:avLst/>
          </a:prstGeom>
        </p:spPr>
        <p:txBody>
          <a:bodyPr spcFirstLastPara="1" wrap="square" lIns="90000" tIns="46800" rIns="90000" bIns="46800" anchor="t" anchorCtr="0">
            <a:noAutofit/>
          </a:bodyPr>
          <a:lstStyle/>
          <a:p>
            <a:pPr marL="0" lvl="0" indent="0" algn="l" rtl="0">
              <a:spcBef>
                <a:spcPts val="0"/>
              </a:spcBef>
              <a:spcAft>
                <a:spcPts val="0"/>
              </a:spcAft>
              <a:buNone/>
            </a:pPr>
            <a:endParaRPr/>
          </a:p>
        </p:txBody>
      </p:sp>
      <p:sp>
        <p:nvSpPr>
          <p:cNvPr id="730" name="Google Shape;730;p5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89551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60: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59</a:t>
            </a:fld>
            <a:endParaRPr/>
          </a:p>
        </p:txBody>
      </p:sp>
      <p:sp>
        <p:nvSpPr>
          <p:cNvPr id="738" name="Google Shape;738;p60: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39" name="Google Shape;739;p60: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005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6: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a:t>
            </a:fld>
            <a:endParaRPr/>
          </a:p>
        </p:txBody>
      </p:sp>
      <p:sp>
        <p:nvSpPr>
          <p:cNvPr id="256" name="Google Shape;256;p6: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57" name="Google Shape;257;p6: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SzPts val="1800"/>
              <a:buNone/>
            </a:pPr>
            <a:r>
              <a:rPr lang="en-US"/>
              <a:t>Legal perspective: منظور قانوني</a:t>
            </a:r>
            <a:endParaRPr/>
          </a:p>
          <a:p>
            <a:pPr marL="0" lvl="0" indent="0" algn="l" rtl="0">
              <a:spcBef>
                <a:spcPts val="0"/>
              </a:spcBef>
              <a:spcAft>
                <a:spcPts val="0"/>
              </a:spcAft>
              <a:buSzPts val="1800"/>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80075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61: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60</a:t>
            </a:fld>
            <a:endParaRPr/>
          </a:p>
        </p:txBody>
      </p:sp>
      <p:sp>
        <p:nvSpPr>
          <p:cNvPr id="747" name="Google Shape;747;p61: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748" name="Google Shape;748;p61: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1914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62:notes"/>
          <p:cNvSpPr txBox="1">
            <a:spLocks noGrp="1"/>
          </p:cNvSpPr>
          <p:nvPr>
            <p:ph type="body" idx="1"/>
          </p:nvPr>
        </p:nvSpPr>
        <p:spPr>
          <a:xfrm>
            <a:off x="685800" y="4343400"/>
            <a:ext cx="5484812" cy="4113212"/>
          </a:xfrm>
          <a:prstGeom prst="rect">
            <a:avLst/>
          </a:prstGeom>
        </p:spPr>
        <p:txBody>
          <a:bodyPr spcFirstLastPara="1" wrap="square" lIns="90000" tIns="46800" rIns="90000" bIns="46800" anchor="t" anchorCtr="0">
            <a:noAutofit/>
          </a:bodyPr>
          <a:lstStyle/>
          <a:p>
            <a:pPr marL="0" lvl="0" indent="0" algn="l" rtl="0">
              <a:spcBef>
                <a:spcPts val="0"/>
              </a:spcBef>
              <a:spcAft>
                <a:spcPts val="0"/>
              </a:spcAft>
              <a:buNone/>
            </a:pPr>
            <a:endParaRPr/>
          </a:p>
        </p:txBody>
      </p:sp>
      <p:sp>
        <p:nvSpPr>
          <p:cNvPr id="756" name="Google Shape;756;p6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7747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7:notes"/>
          <p:cNvSpPr txBox="1">
            <a:spLocks noGrp="1"/>
          </p:cNvSpPr>
          <p:nvPr>
            <p:ph type="body" idx="1"/>
          </p:nvPr>
        </p:nvSpPr>
        <p:spPr>
          <a:xfrm>
            <a:off x="685800" y="4343400"/>
            <a:ext cx="5484812" cy="4113212"/>
          </a:xfrm>
          <a:prstGeom prst="rect">
            <a:avLst/>
          </a:prstGeom>
        </p:spPr>
        <p:txBody>
          <a:bodyPr spcFirstLastPara="1" wrap="square" lIns="90000" tIns="46800" rIns="90000" bIns="46800" anchor="t" anchorCtr="0">
            <a:noAutofit/>
          </a:bodyPr>
          <a:lstStyle/>
          <a:p>
            <a:pPr marL="0" lvl="0" indent="0" algn="l" rtl="0">
              <a:spcBef>
                <a:spcPts val="0"/>
              </a:spcBef>
              <a:spcAft>
                <a:spcPts val="0"/>
              </a:spcAft>
              <a:buNone/>
            </a:pPr>
            <a:endParaRPr/>
          </a:p>
        </p:txBody>
      </p:sp>
      <p:sp>
        <p:nvSpPr>
          <p:cNvPr id="265" name="Google Shape;265;p7:notes"/>
          <p:cNvSpPr>
            <a:spLocks noGrp="1" noRot="1" noChangeAspect="1"/>
          </p:cNvSpPr>
          <p:nvPr>
            <p:ph type="sldImg" idx="2"/>
          </p:nvPr>
        </p:nvSpPr>
        <p:spPr>
          <a:xfrm>
            <a:off x="1143000" y="685800"/>
            <a:ext cx="4570412" cy="34274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8040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8:notes"/>
          <p:cNvSpPr>
            <a:spLocks noGrp="1" noRot="1" noChangeAspect="1"/>
          </p:cNvSpPr>
          <p:nvPr>
            <p:ph type="sldImg" idx="2"/>
          </p:nvPr>
        </p:nvSpPr>
        <p:spPr>
          <a:xfrm>
            <a:off x="1143000" y="685800"/>
            <a:ext cx="4570412" cy="34274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73" name="Google Shape;273;p8:notes"/>
          <p:cNvSpPr txBox="1">
            <a:spLocks noGrp="1"/>
          </p:cNvSpPr>
          <p:nvPr>
            <p:ph type="body" idx="1"/>
          </p:nvPr>
        </p:nvSpPr>
        <p:spPr>
          <a:xfrm>
            <a:off x="685800" y="4343400"/>
            <a:ext cx="5484812" cy="4113212"/>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SzPts val="1800"/>
              <a:buNone/>
            </a:pPr>
            <a:r>
              <a:rPr lang="en-US"/>
              <a:t>The Changing Professional Services Industry: </a:t>
            </a:r>
            <a:endParaRPr/>
          </a:p>
          <a:p>
            <a:pPr marL="0" lvl="0" indent="0" algn="l" rtl="0">
              <a:spcBef>
                <a:spcPts val="0"/>
              </a:spcBef>
              <a:spcAft>
                <a:spcPts val="0"/>
              </a:spcAft>
              <a:buSzPts val="1800"/>
              <a:buNone/>
            </a:pPr>
            <a:r>
              <a:rPr lang="en-US"/>
              <a:t>Forces: </a:t>
            </a:r>
            <a:endParaRPr/>
          </a:p>
          <a:p>
            <a:pPr marL="0" lvl="0" indent="0" algn="l" rtl="0">
              <a:spcBef>
                <a:spcPts val="0"/>
              </a:spcBef>
              <a:spcAft>
                <a:spcPts val="0"/>
              </a:spcAft>
              <a:buSzPts val="1800"/>
              <a:buNone/>
            </a:pPr>
            <a:r>
              <a:rPr lang="en-US"/>
              <a:t>Sophistication: تطور</a:t>
            </a:r>
            <a:endParaRPr/>
          </a:p>
          <a:p>
            <a:pPr marL="0" lvl="0" indent="0" algn="l" rtl="0">
              <a:spcBef>
                <a:spcPts val="0"/>
              </a:spcBef>
              <a:spcAft>
                <a:spcPts val="0"/>
              </a:spcAft>
              <a:buSzPts val="1800"/>
              <a:buNone/>
            </a:pPr>
            <a:r>
              <a:rPr lang="en-US"/>
              <a:t>Bargains: الصفقات</a:t>
            </a:r>
            <a:endParaRPr/>
          </a:p>
          <a:p>
            <a:pPr marL="0" lvl="0" indent="0" algn="l" rtl="0">
              <a:spcBef>
                <a:spcPts val="0"/>
              </a:spcBef>
              <a:spcAft>
                <a:spcPts val="0"/>
              </a:spcAft>
              <a:buSzPts val="1800"/>
              <a:buNone/>
            </a:pPr>
            <a:r>
              <a:rPr lang="en-US"/>
              <a:t>Governance: الحكم, </a:t>
            </a:r>
            <a:endParaRPr/>
          </a:p>
          <a:p>
            <a:pPr marL="0" lvl="0" indent="0" algn="l" rtl="0">
              <a:spcBef>
                <a:spcPts val="0"/>
              </a:spcBef>
              <a:spcAft>
                <a:spcPts val="0"/>
              </a:spcAft>
              <a:buSzPts val="1800"/>
              <a:buNone/>
            </a:pPr>
            <a:r>
              <a:rPr lang="en-US"/>
              <a:t>Scandals : فضائح</a:t>
            </a:r>
            <a:endParaRPr/>
          </a:p>
          <a:p>
            <a:pPr marL="0" lvl="0" indent="0" algn="l" rtl="0">
              <a:spcBef>
                <a:spcPts val="0"/>
              </a:spcBef>
              <a:spcAft>
                <a:spcPts val="0"/>
              </a:spcAft>
              <a:buSzPts val="1800"/>
              <a:buNone/>
            </a:pPr>
            <a:r>
              <a:rPr lang="en-US"/>
              <a:t>Connectivity : الاتصال  // instant communications :  الاتصالات الفورية</a:t>
            </a:r>
            <a:endParaRPr/>
          </a:p>
          <a:p>
            <a:pPr marL="0" lvl="0" indent="0" algn="l" rtl="0">
              <a:spcBef>
                <a:spcPts val="0"/>
              </a:spcBef>
              <a:spcAft>
                <a:spcPts val="0"/>
              </a:spcAft>
              <a:buSzPts val="1800"/>
              <a:buNone/>
            </a:pPr>
            <a:r>
              <a:rPr lang="en-US"/>
              <a:t>Transparency : شفافية</a:t>
            </a:r>
            <a:endParaRPr/>
          </a:p>
          <a:p>
            <a:pPr marL="0" lvl="0" indent="0" algn="l" rtl="0">
              <a:spcBef>
                <a:spcPts val="0"/>
              </a:spcBef>
              <a:spcAft>
                <a:spcPts val="0"/>
              </a:spcAft>
              <a:buSzPts val="1800"/>
              <a:buNone/>
            </a:pPr>
            <a:r>
              <a:rPr lang="en-US"/>
              <a:t>Modularization : تقنينها, البنيوية // able to outsource modules: </a:t>
            </a:r>
            <a:endParaRPr/>
          </a:p>
          <a:p>
            <a:pPr marL="0" lvl="0" indent="0" algn="l" rtl="0">
              <a:spcBef>
                <a:spcPts val="0"/>
              </a:spcBef>
              <a:spcAft>
                <a:spcPts val="0"/>
              </a:spcAft>
              <a:buSzPts val="1800"/>
              <a:buNone/>
            </a:pPr>
            <a:r>
              <a:rPr lang="en-US"/>
              <a:t>Globalization : العولمة , عالمي</a:t>
            </a:r>
            <a:endParaRPr/>
          </a:p>
          <a:p>
            <a:pPr marL="0" lvl="0" indent="0" algn="l" rtl="0">
              <a:spcBef>
                <a:spcPts val="0"/>
              </a:spcBef>
              <a:spcAft>
                <a:spcPts val="0"/>
              </a:spcAft>
              <a:buSzPts val="1800"/>
              <a:buNone/>
            </a:pPr>
            <a:r>
              <a:rPr lang="en-US"/>
              <a:t>Commoditization : سلع استهلاكية</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endParaRPr/>
          </a:p>
          <a:p>
            <a:pPr marL="0" lvl="0" indent="0" algn="l" rtl="0">
              <a:spcBef>
                <a:spcPts val="0"/>
              </a:spcBef>
              <a:spcAft>
                <a:spcPts val="0"/>
              </a:spcAft>
              <a:buNone/>
            </a:pPr>
            <a:endParaRPr/>
          </a:p>
        </p:txBody>
      </p:sp>
      <p:sp>
        <p:nvSpPr>
          <p:cNvPr id="274" name="Google Shape;274;p8: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8</a:t>
            </a:fld>
            <a:endParaRPr/>
          </a:p>
        </p:txBody>
      </p:sp>
    </p:spTree>
    <p:extLst>
      <p:ext uri="{BB962C8B-B14F-4D97-AF65-F5344CB8AC3E}">
        <p14:creationId xmlns:p14="http://schemas.microsoft.com/office/powerpoint/2010/main" val="367587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9: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9</a:t>
            </a:fld>
            <a:endParaRPr/>
          </a:p>
        </p:txBody>
      </p:sp>
      <p:sp>
        <p:nvSpPr>
          <p:cNvPr id="282" name="Google Shape;282;p9:notes"/>
          <p:cNvSpPr>
            <a:spLocks noGrp="1" noRot="1" noChangeAspect="1"/>
          </p:cNvSpPr>
          <p:nvPr>
            <p:ph type="sldImg" idx="2"/>
          </p:nvPr>
        </p:nvSpPr>
        <p:spPr>
          <a:xfrm>
            <a:off x="1143000" y="695325"/>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83" name="Google Shape;283;p9: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1" indent="0" algn="l" rtl="0">
              <a:spcBef>
                <a:spcPts val="0"/>
              </a:spcBef>
              <a:spcAft>
                <a:spcPts val="0"/>
              </a:spcAft>
              <a:buSzPts val="1800"/>
              <a:buNone/>
            </a:pPr>
            <a:r>
              <a:rPr lang="en-US"/>
              <a:t>Society at large: المجتمع ككل</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74560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6"/>
        <p:cNvGrpSpPr/>
        <p:nvPr/>
      </p:nvGrpSpPr>
      <p:grpSpPr>
        <a:xfrm>
          <a:off x="0" y="0"/>
          <a:ext cx="0" cy="0"/>
          <a:chOff x="0" y="0"/>
          <a:chExt cx="0" cy="0"/>
        </a:xfrm>
      </p:grpSpPr>
      <p:sp>
        <p:nvSpPr>
          <p:cNvPr id="17" name="Google Shape;17;p2"/>
          <p:cNvSpPr txBox="1">
            <a:spLocks noGrp="1"/>
          </p:cNvSpPr>
          <p:nvPr>
            <p:ph type="title"/>
          </p:nvPr>
        </p:nvSpPr>
        <p:spPr>
          <a:xfrm>
            <a:off x="685800" y="3124200"/>
            <a:ext cx="7770813" cy="838200"/>
          </a:xfrm>
          <a:prstGeom prst="rect">
            <a:avLst/>
          </a:prstGeom>
          <a:noFill/>
          <a:ln>
            <a:noFill/>
          </a:ln>
        </p:spPr>
        <p:txBody>
          <a:bodyPr spcFirstLastPara="1" wrap="square" lIns="90000" tIns="46800" rIns="90000" bIns="4680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18" name="Google Shape;18;p2"/>
          <p:cNvSpPr txBox="1">
            <a:spLocks noGrp="1"/>
          </p:cNvSpPr>
          <p:nvPr>
            <p:ph type="dt" idx="10"/>
          </p:nvPr>
        </p:nvSpPr>
        <p:spPr>
          <a:xfrm>
            <a:off x="685800" y="6248400"/>
            <a:ext cx="1903412" cy="45561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4012" cy="455612"/>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3412" cy="4556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4406900"/>
            <a:ext cx="7772400" cy="1362075"/>
          </a:xfrm>
          <a:prstGeom prst="rect">
            <a:avLst/>
          </a:prstGeom>
          <a:noFill/>
          <a:ln>
            <a:noFill/>
          </a:ln>
        </p:spPr>
        <p:txBody>
          <a:bodyPr spcFirstLastPara="1" wrap="square" lIns="90000" tIns="46800" rIns="90000" bIns="46800" anchor="t" anchorCtr="0">
            <a:noAutofit/>
          </a:bodyPr>
          <a:lstStyle>
            <a:lvl1pPr lvl="0" algn="l">
              <a:lnSpc>
                <a:spcPct val="93000"/>
              </a:lnSpc>
              <a:spcBef>
                <a:spcPts val="0"/>
              </a:spcBef>
              <a:spcAft>
                <a:spcPts val="0"/>
              </a:spcAft>
              <a:buSzPts val="1400"/>
              <a:buNone/>
              <a:defRPr sz="4000" b="1" cap="none"/>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93000"/>
              </a:lnSpc>
              <a:spcBef>
                <a:spcPts val="650"/>
              </a:spcBef>
              <a:spcAft>
                <a:spcPts val="0"/>
              </a:spcAft>
              <a:buSzPts val="2000"/>
              <a:buNone/>
              <a:defRPr sz="2000"/>
            </a:lvl1pPr>
            <a:lvl2pPr marL="914400" lvl="1" indent="-228600" algn="l">
              <a:lnSpc>
                <a:spcPct val="93000"/>
              </a:lnSpc>
              <a:spcBef>
                <a:spcPts val="600"/>
              </a:spcBef>
              <a:spcAft>
                <a:spcPts val="0"/>
              </a:spcAft>
              <a:buSzPts val="1800"/>
              <a:buNone/>
              <a:defRPr sz="1800"/>
            </a:lvl2pPr>
            <a:lvl3pPr marL="1371600" lvl="2" indent="-228600" algn="l">
              <a:lnSpc>
                <a:spcPct val="93000"/>
              </a:lnSpc>
              <a:spcBef>
                <a:spcPts val="550"/>
              </a:spcBef>
              <a:spcAft>
                <a:spcPts val="0"/>
              </a:spcAft>
              <a:buSzPts val="1600"/>
              <a:buNone/>
              <a:defRPr sz="1600"/>
            </a:lvl3pPr>
            <a:lvl4pPr marL="1828800" lvl="3" indent="-228600" algn="l">
              <a:lnSpc>
                <a:spcPct val="93000"/>
              </a:lnSpc>
              <a:spcBef>
                <a:spcPts val="550"/>
              </a:spcBef>
              <a:spcAft>
                <a:spcPts val="0"/>
              </a:spcAft>
              <a:buSzPts val="1400"/>
              <a:buNone/>
              <a:defRPr sz="1400"/>
            </a:lvl4pPr>
            <a:lvl5pPr marL="2286000" lvl="4" indent="-228600" algn="l">
              <a:lnSpc>
                <a:spcPct val="95000"/>
              </a:lnSpc>
              <a:spcBef>
                <a:spcPts val="500"/>
              </a:spcBef>
              <a:spcAft>
                <a:spcPts val="0"/>
              </a:spcAft>
              <a:buSzPts val="1400"/>
              <a:buNone/>
              <a:defRPr sz="1400"/>
            </a:lvl5pPr>
            <a:lvl6pPr marL="2743200" lvl="5" indent="-228600" algn="l">
              <a:lnSpc>
                <a:spcPct val="95000"/>
              </a:lnSpc>
              <a:spcBef>
                <a:spcPts val="500"/>
              </a:spcBef>
              <a:spcAft>
                <a:spcPts val="0"/>
              </a:spcAft>
              <a:buSzPts val="1400"/>
              <a:buNone/>
              <a:defRPr sz="1400"/>
            </a:lvl6pPr>
            <a:lvl7pPr marL="3200400" lvl="6" indent="-228600" algn="l">
              <a:lnSpc>
                <a:spcPct val="95000"/>
              </a:lnSpc>
              <a:spcBef>
                <a:spcPts val="500"/>
              </a:spcBef>
              <a:spcAft>
                <a:spcPts val="0"/>
              </a:spcAft>
              <a:buSzPts val="1400"/>
              <a:buNone/>
              <a:defRPr sz="1400"/>
            </a:lvl7pPr>
            <a:lvl8pPr marL="3657600" lvl="7" indent="-228600" algn="l">
              <a:lnSpc>
                <a:spcPct val="95000"/>
              </a:lnSpc>
              <a:spcBef>
                <a:spcPts val="500"/>
              </a:spcBef>
              <a:spcAft>
                <a:spcPts val="0"/>
              </a:spcAft>
              <a:buSzPts val="1400"/>
              <a:buNone/>
              <a:defRPr sz="1400"/>
            </a:lvl8pPr>
            <a:lvl9pPr marL="4114800" lvl="8" indent="-228600" algn="l">
              <a:lnSpc>
                <a:spcPct val="95000"/>
              </a:lnSpc>
              <a:spcBef>
                <a:spcPts val="500"/>
              </a:spcBef>
              <a:spcAft>
                <a:spcPts val="0"/>
              </a:spcAft>
              <a:buSzPts val="1400"/>
              <a:buNone/>
              <a:defRPr sz="1400"/>
            </a:lvl9pPr>
          </a:lstStyle>
          <a:p>
            <a:endParaRPr/>
          </a:p>
        </p:txBody>
      </p:sp>
      <p:sp>
        <p:nvSpPr>
          <p:cNvPr id="75" name="Google Shape;75;p11"/>
          <p:cNvSpPr txBox="1">
            <a:spLocks noGrp="1"/>
          </p:cNvSpPr>
          <p:nvPr>
            <p:ph type="dt" idx="10"/>
          </p:nvPr>
        </p:nvSpPr>
        <p:spPr>
          <a:xfrm>
            <a:off x="685800" y="6248400"/>
            <a:ext cx="1903412" cy="45561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248400"/>
            <a:ext cx="2894012" cy="455612"/>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248400"/>
            <a:ext cx="1903412" cy="4556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685800" y="3124200"/>
            <a:ext cx="7770812" cy="838200"/>
          </a:xfrm>
          <a:prstGeom prst="rect">
            <a:avLst/>
          </a:prstGeom>
          <a:noFill/>
          <a:ln>
            <a:noFill/>
          </a:ln>
        </p:spPr>
        <p:txBody>
          <a:bodyPr spcFirstLastPara="1" wrap="square" lIns="90000" tIns="46800" rIns="90000" bIns="4680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lvl1pPr marL="457200" lvl="0" indent="-342900" algn="l">
              <a:lnSpc>
                <a:spcPct val="93000"/>
              </a:lnSpc>
              <a:spcBef>
                <a:spcPts val="650"/>
              </a:spcBef>
              <a:spcAft>
                <a:spcPts val="0"/>
              </a:spcAft>
              <a:buSzPts val="1800"/>
              <a:buChar char="•"/>
              <a:defRPr/>
            </a:lvl1pPr>
            <a:lvl2pPr marL="914400" lvl="1" indent="-342900" algn="l">
              <a:lnSpc>
                <a:spcPct val="93000"/>
              </a:lnSpc>
              <a:spcBef>
                <a:spcPts val="600"/>
              </a:spcBef>
              <a:spcAft>
                <a:spcPts val="0"/>
              </a:spcAft>
              <a:buSzPts val="1800"/>
              <a:buChar char="–"/>
              <a:defRPr/>
            </a:lvl2pPr>
            <a:lvl3pPr marL="1371600" lvl="2" indent="-342900" algn="l">
              <a:lnSpc>
                <a:spcPct val="93000"/>
              </a:lnSpc>
              <a:spcBef>
                <a:spcPts val="550"/>
              </a:spcBef>
              <a:spcAft>
                <a:spcPts val="0"/>
              </a:spcAft>
              <a:buSzPts val="1800"/>
              <a:buChar char="•"/>
              <a:defRPr/>
            </a:lvl3pPr>
            <a:lvl4pPr marL="1828800" lvl="3" indent="-342900" algn="l">
              <a:lnSpc>
                <a:spcPct val="93000"/>
              </a:lnSpc>
              <a:spcBef>
                <a:spcPts val="550"/>
              </a:spcBef>
              <a:spcAft>
                <a:spcPts val="0"/>
              </a:spcAft>
              <a:buSzPts val="1800"/>
              <a:buChar char="–"/>
              <a:defRPr/>
            </a:lvl4pPr>
            <a:lvl5pPr marL="2286000" lvl="4" indent="-342900" algn="l">
              <a:lnSpc>
                <a:spcPct val="95000"/>
              </a:lnSpc>
              <a:spcBef>
                <a:spcPts val="500"/>
              </a:spcBef>
              <a:spcAft>
                <a:spcPts val="0"/>
              </a:spcAft>
              <a:buSzPts val="1800"/>
              <a:buChar char="»"/>
              <a:defRPr/>
            </a:lvl5pPr>
            <a:lvl6pPr marL="2743200" lvl="5" indent="-342900" algn="l">
              <a:lnSpc>
                <a:spcPct val="95000"/>
              </a:lnSpc>
              <a:spcBef>
                <a:spcPts val="500"/>
              </a:spcBef>
              <a:spcAft>
                <a:spcPts val="0"/>
              </a:spcAft>
              <a:buSzPts val="1800"/>
              <a:buChar char="»"/>
              <a:defRPr/>
            </a:lvl6pPr>
            <a:lvl7pPr marL="3200400" lvl="6" indent="-342900" algn="l">
              <a:lnSpc>
                <a:spcPct val="95000"/>
              </a:lnSpc>
              <a:spcBef>
                <a:spcPts val="500"/>
              </a:spcBef>
              <a:spcAft>
                <a:spcPts val="0"/>
              </a:spcAft>
              <a:buSzPts val="1800"/>
              <a:buChar char="»"/>
              <a:defRPr/>
            </a:lvl7pPr>
            <a:lvl8pPr marL="3657600" lvl="7" indent="-342900" algn="l">
              <a:lnSpc>
                <a:spcPct val="95000"/>
              </a:lnSpc>
              <a:spcBef>
                <a:spcPts val="500"/>
              </a:spcBef>
              <a:spcAft>
                <a:spcPts val="0"/>
              </a:spcAft>
              <a:buSzPts val="1800"/>
              <a:buChar char="»"/>
              <a:defRPr/>
            </a:lvl8pPr>
            <a:lvl9pPr marL="4114800" lvl="8" indent="-342900" algn="l">
              <a:lnSpc>
                <a:spcPct val="95000"/>
              </a:lnSpc>
              <a:spcBef>
                <a:spcPts val="500"/>
              </a:spcBef>
              <a:spcAft>
                <a:spcPts val="0"/>
              </a:spcAft>
              <a:buSzPts val="1800"/>
              <a:buChar char="»"/>
              <a:defRPr/>
            </a:lvl9pPr>
          </a:lstStyle>
          <a:p>
            <a:endParaRPr/>
          </a:p>
        </p:txBody>
      </p:sp>
      <p:sp>
        <p:nvSpPr>
          <p:cNvPr id="81" name="Google Shape;81;p12"/>
          <p:cNvSpPr txBox="1">
            <a:spLocks noGrp="1"/>
          </p:cNvSpPr>
          <p:nvPr>
            <p:ph type="dt" idx="10"/>
          </p:nvPr>
        </p:nvSpPr>
        <p:spPr>
          <a:xfrm>
            <a:off x="685800" y="6248400"/>
            <a:ext cx="1903412" cy="45561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248400"/>
            <a:ext cx="2894012" cy="455612"/>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248400"/>
            <a:ext cx="1903412" cy="4556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685800" y="2130425"/>
            <a:ext cx="7772400" cy="1470025"/>
          </a:xfrm>
          <a:prstGeom prst="rect">
            <a:avLst/>
          </a:prstGeom>
          <a:noFill/>
          <a:ln>
            <a:noFill/>
          </a:ln>
        </p:spPr>
        <p:txBody>
          <a:bodyPr spcFirstLastPara="1" wrap="square" lIns="90000" tIns="46800" rIns="90000" bIns="4680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86" name="Google Shape;86;p13"/>
          <p:cNvSpPr txBox="1">
            <a:spLocks noGrp="1"/>
          </p:cNvSpPr>
          <p:nvPr>
            <p:ph type="subTitle" idx="1"/>
          </p:nvPr>
        </p:nvSpPr>
        <p:spPr>
          <a:xfrm>
            <a:off x="1371600" y="3886200"/>
            <a:ext cx="6400800" cy="1752600"/>
          </a:xfrm>
          <a:prstGeom prst="rect">
            <a:avLst/>
          </a:prstGeom>
          <a:noFill/>
          <a:ln>
            <a:noFill/>
          </a:ln>
        </p:spPr>
        <p:txBody>
          <a:bodyPr spcFirstLastPara="1" wrap="square" lIns="0" tIns="0" rIns="0" bIns="0" anchor="t" anchorCtr="0">
            <a:noAutofit/>
          </a:bodyPr>
          <a:lstStyle>
            <a:lvl1pPr lvl="0" algn="ctr">
              <a:lnSpc>
                <a:spcPct val="93000"/>
              </a:lnSpc>
              <a:spcBef>
                <a:spcPts val="650"/>
              </a:spcBef>
              <a:spcAft>
                <a:spcPts val="0"/>
              </a:spcAft>
              <a:buSzPts val="2600"/>
              <a:buNone/>
              <a:defRPr/>
            </a:lvl1pPr>
            <a:lvl2pPr lvl="1" algn="ctr">
              <a:lnSpc>
                <a:spcPct val="93000"/>
              </a:lnSpc>
              <a:spcBef>
                <a:spcPts val="600"/>
              </a:spcBef>
              <a:spcAft>
                <a:spcPts val="0"/>
              </a:spcAft>
              <a:buSzPts val="2400"/>
              <a:buNone/>
              <a:defRPr/>
            </a:lvl2pPr>
            <a:lvl3pPr lvl="2" algn="ctr">
              <a:lnSpc>
                <a:spcPct val="93000"/>
              </a:lnSpc>
              <a:spcBef>
                <a:spcPts val="550"/>
              </a:spcBef>
              <a:spcAft>
                <a:spcPts val="0"/>
              </a:spcAft>
              <a:buSzPts val="2200"/>
              <a:buNone/>
              <a:defRPr/>
            </a:lvl3pPr>
            <a:lvl4pPr lvl="3" algn="ctr">
              <a:lnSpc>
                <a:spcPct val="93000"/>
              </a:lnSpc>
              <a:spcBef>
                <a:spcPts val="550"/>
              </a:spcBef>
              <a:spcAft>
                <a:spcPts val="0"/>
              </a:spcAft>
              <a:buSzPts val="2200"/>
              <a:buNone/>
              <a:defRPr/>
            </a:lvl4pPr>
            <a:lvl5pPr lvl="4" algn="ctr">
              <a:lnSpc>
                <a:spcPct val="95000"/>
              </a:lnSpc>
              <a:spcBef>
                <a:spcPts val="500"/>
              </a:spcBef>
              <a:spcAft>
                <a:spcPts val="0"/>
              </a:spcAft>
              <a:buSzPts val="2000"/>
              <a:buNone/>
              <a:defRPr/>
            </a:lvl5pPr>
            <a:lvl6pPr lvl="5" algn="ctr">
              <a:lnSpc>
                <a:spcPct val="95000"/>
              </a:lnSpc>
              <a:spcBef>
                <a:spcPts val="500"/>
              </a:spcBef>
              <a:spcAft>
                <a:spcPts val="0"/>
              </a:spcAft>
              <a:buSzPts val="2000"/>
              <a:buNone/>
              <a:defRPr/>
            </a:lvl6pPr>
            <a:lvl7pPr lvl="6" algn="ctr">
              <a:lnSpc>
                <a:spcPct val="95000"/>
              </a:lnSpc>
              <a:spcBef>
                <a:spcPts val="500"/>
              </a:spcBef>
              <a:spcAft>
                <a:spcPts val="0"/>
              </a:spcAft>
              <a:buSzPts val="2000"/>
              <a:buNone/>
              <a:defRPr/>
            </a:lvl7pPr>
            <a:lvl8pPr lvl="7" algn="ctr">
              <a:lnSpc>
                <a:spcPct val="95000"/>
              </a:lnSpc>
              <a:spcBef>
                <a:spcPts val="500"/>
              </a:spcBef>
              <a:spcAft>
                <a:spcPts val="0"/>
              </a:spcAft>
              <a:buSzPts val="2000"/>
              <a:buNone/>
              <a:defRPr/>
            </a:lvl8pPr>
            <a:lvl9pPr lvl="8" algn="ctr">
              <a:lnSpc>
                <a:spcPct val="95000"/>
              </a:lnSpc>
              <a:spcBef>
                <a:spcPts val="500"/>
              </a:spcBef>
              <a:spcAft>
                <a:spcPts val="0"/>
              </a:spcAft>
              <a:buSzPts val="2000"/>
              <a:buNone/>
              <a:defRPr/>
            </a:lvl9pPr>
          </a:lstStyle>
          <a:p>
            <a:endParaRPr/>
          </a:p>
        </p:txBody>
      </p:sp>
      <p:sp>
        <p:nvSpPr>
          <p:cNvPr id="87" name="Google Shape;87;p13"/>
          <p:cNvSpPr txBox="1">
            <a:spLocks noGrp="1"/>
          </p:cNvSpPr>
          <p:nvPr>
            <p:ph type="dt" idx="10"/>
          </p:nvPr>
        </p:nvSpPr>
        <p:spPr>
          <a:xfrm>
            <a:off x="685800" y="6248400"/>
            <a:ext cx="1903412" cy="45561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3124200" y="6248400"/>
            <a:ext cx="2894012" cy="455612"/>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6553200" y="6248400"/>
            <a:ext cx="1903412" cy="4556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97" name="Google Shape;97;p15"/>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lvl1pPr marL="457200" lvl="0" indent="-342900" algn="l">
              <a:lnSpc>
                <a:spcPct val="93000"/>
              </a:lnSpc>
              <a:spcBef>
                <a:spcPts val="800"/>
              </a:spcBef>
              <a:spcAft>
                <a:spcPts val="0"/>
              </a:spcAft>
              <a:buSzPts val="1800"/>
              <a:buChar char="•"/>
              <a:defRPr/>
            </a:lvl1pPr>
            <a:lvl2pPr marL="914400" lvl="1" indent="-342900" algn="l">
              <a:lnSpc>
                <a:spcPct val="93000"/>
              </a:lnSpc>
              <a:spcBef>
                <a:spcPts val="700"/>
              </a:spcBef>
              <a:spcAft>
                <a:spcPts val="0"/>
              </a:spcAft>
              <a:buSzPts val="1800"/>
              <a:buChar char="–"/>
              <a:defRPr/>
            </a:lvl2pPr>
            <a:lvl3pPr marL="1371600" lvl="2" indent="-342900" algn="l">
              <a:lnSpc>
                <a:spcPct val="93000"/>
              </a:lnSpc>
              <a:spcBef>
                <a:spcPts val="600"/>
              </a:spcBef>
              <a:spcAft>
                <a:spcPts val="0"/>
              </a:spcAft>
              <a:buSzPts val="1800"/>
              <a:buChar char="•"/>
              <a:defRPr/>
            </a:lvl3pPr>
            <a:lvl4pPr marL="1828800" lvl="3" indent="-342900" algn="l">
              <a:lnSpc>
                <a:spcPct val="93000"/>
              </a:lnSpc>
              <a:spcBef>
                <a:spcPts val="500"/>
              </a:spcBef>
              <a:spcAft>
                <a:spcPts val="0"/>
              </a:spcAft>
              <a:buSzPts val="1800"/>
              <a:buChar char="–"/>
              <a:defRPr/>
            </a:lvl4pPr>
            <a:lvl5pPr marL="2286000" lvl="4" indent="-342900" algn="l">
              <a:lnSpc>
                <a:spcPct val="93000"/>
              </a:lnSpc>
              <a:spcBef>
                <a:spcPts val="500"/>
              </a:spcBef>
              <a:spcAft>
                <a:spcPts val="0"/>
              </a:spcAft>
              <a:buSzPts val="1800"/>
              <a:buChar char="»"/>
              <a:defRPr/>
            </a:lvl5pPr>
            <a:lvl6pPr marL="2743200" lvl="5" indent="-342900" algn="l">
              <a:lnSpc>
                <a:spcPct val="93000"/>
              </a:lnSpc>
              <a:spcBef>
                <a:spcPts val="500"/>
              </a:spcBef>
              <a:spcAft>
                <a:spcPts val="0"/>
              </a:spcAft>
              <a:buSzPts val="1800"/>
              <a:buChar char="»"/>
              <a:defRPr/>
            </a:lvl6pPr>
            <a:lvl7pPr marL="3200400" lvl="6" indent="-342900" algn="l">
              <a:lnSpc>
                <a:spcPct val="93000"/>
              </a:lnSpc>
              <a:spcBef>
                <a:spcPts val="500"/>
              </a:spcBef>
              <a:spcAft>
                <a:spcPts val="0"/>
              </a:spcAft>
              <a:buSzPts val="1800"/>
              <a:buChar char="»"/>
              <a:defRPr/>
            </a:lvl7pPr>
            <a:lvl8pPr marL="3657600" lvl="7" indent="-342900" algn="l">
              <a:lnSpc>
                <a:spcPct val="93000"/>
              </a:lnSpc>
              <a:spcBef>
                <a:spcPts val="500"/>
              </a:spcBef>
              <a:spcAft>
                <a:spcPts val="0"/>
              </a:spcAft>
              <a:buSzPts val="1800"/>
              <a:buChar char="»"/>
              <a:defRPr/>
            </a:lvl8pPr>
            <a:lvl9pPr marL="4114800" lvl="8" indent="-342900" algn="l">
              <a:lnSpc>
                <a:spcPct val="93000"/>
              </a:lnSpc>
              <a:spcBef>
                <a:spcPts val="500"/>
              </a:spcBef>
              <a:spcAft>
                <a:spcPts val="0"/>
              </a:spcAft>
              <a:buSzPts val="1800"/>
              <a:buChar char="»"/>
              <a:defRPr/>
            </a:lvl9pPr>
          </a:lstStyle>
          <a:p>
            <a:endParaRPr/>
          </a:p>
        </p:txBody>
      </p:sp>
      <p:sp>
        <p:nvSpPr>
          <p:cNvPr id="98" name="Google Shape;98;p15"/>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sz="14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5"/>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107" name="Google Shape;107;p17"/>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sz="14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7"/>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9"/>
        <p:cNvGrpSpPr/>
        <p:nvPr/>
      </p:nvGrpSpPr>
      <p:grpSpPr>
        <a:xfrm>
          <a:off x="0" y="0"/>
          <a:ext cx="0" cy="0"/>
          <a:chOff x="0" y="0"/>
          <a:chExt cx="0" cy="0"/>
        </a:xfrm>
      </p:grpSpPr>
      <p:sp>
        <p:nvSpPr>
          <p:cNvPr id="120" name="Google Shape;120;p20"/>
          <p:cNvSpPr txBox="1">
            <a:spLocks noGrp="1"/>
          </p:cNvSpPr>
          <p:nvPr>
            <p:ph type="ctrTitle"/>
          </p:nvPr>
        </p:nvSpPr>
        <p:spPr>
          <a:xfrm>
            <a:off x="685800" y="2130425"/>
            <a:ext cx="7772400" cy="1470025"/>
          </a:xfrm>
          <a:prstGeom prst="rect">
            <a:avLst/>
          </a:prstGeom>
          <a:noFill/>
          <a:ln>
            <a:noFill/>
          </a:ln>
        </p:spPr>
        <p:txBody>
          <a:bodyPr spcFirstLastPara="1" wrap="square" lIns="90000" tIns="46800" rIns="90000" bIns="4680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121" name="Google Shape;121;p20"/>
          <p:cNvSpPr txBox="1">
            <a:spLocks noGrp="1"/>
          </p:cNvSpPr>
          <p:nvPr>
            <p:ph type="subTitle" idx="1"/>
          </p:nvPr>
        </p:nvSpPr>
        <p:spPr>
          <a:xfrm>
            <a:off x="1371600" y="3886200"/>
            <a:ext cx="6400800" cy="1752600"/>
          </a:xfrm>
          <a:prstGeom prst="rect">
            <a:avLst/>
          </a:prstGeom>
          <a:noFill/>
          <a:ln>
            <a:noFill/>
          </a:ln>
        </p:spPr>
        <p:txBody>
          <a:bodyPr spcFirstLastPara="1" wrap="square" lIns="90000" tIns="46800" rIns="90000" bIns="46800" anchor="t" anchorCtr="0">
            <a:noAutofit/>
          </a:bodyPr>
          <a:lstStyle>
            <a:lvl1pPr lvl="0" algn="ctr">
              <a:lnSpc>
                <a:spcPct val="93000"/>
              </a:lnSpc>
              <a:spcBef>
                <a:spcPts val="800"/>
              </a:spcBef>
              <a:spcAft>
                <a:spcPts val="0"/>
              </a:spcAft>
              <a:buSzPts val="2600"/>
              <a:buNone/>
              <a:defRPr/>
            </a:lvl1pPr>
            <a:lvl2pPr lvl="1" algn="ctr">
              <a:lnSpc>
                <a:spcPct val="93000"/>
              </a:lnSpc>
              <a:spcBef>
                <a:spcPts val="700"/>
              </a:spcBef>
              <a:spcAft>
                <a:spcPts val="0"/>
              </a:spcAft>
              <a:buSzPts val="2400"/>
              <a:buNone/>
              <a:defRPr/>
            </a:lvl2pPr>
            <a:lvl3pPr lvl="2" algn="ctr">
              <a:lnSpc>
                <a:spcPct val="93000"/>
              </a:lnSpc>
              <a:spcBef>
                <a:spcPts val="600"/>
              </a:spcBef>
              <a:spcAft>
                <a:spcPts val="0"/>
              </a:spcAft>
              <a:buSzPts val="2400"/>
              <a:buNone/>
              <a:defRPr/>
            </a:lvl3pPr>
            <a:lvl4pPr lvl="3" algn="ctr">
              <a:lnSpc>
                <a:spcPct val="93000"/>
              </a:lnSpc>
              <a:spcBef>
                <a:spcPts val="500"/>
              </a:spcBef>
              <a:spcAft>
                <a:spcPts val="0"/>
              </a:spcAft>
              <a:buSzPts val="2000"/>
              <a:buNone/>
              <a:defRPr/>
            </a:lvl4pPr>
            <a:lvl5pPr lvl="4" algn="ctr">
              <a:lnSpc>
                <a:spcPct val="93000"/>
              </a:lnSpc>
              <a:spcBef>
                <a:spcPts val="500"/>
              </a:spcBef>
              <a:spcAft>
                <a:spcPts val="0"/>
              </a:spcAft>
              <a:buSzPts val="2000"/>
              <a:buNone/>
              <a:defRPr/>
            </a:lvl5pPr>
            <a:lvl6pPr lvl="5" algn="ctr">
              <a:lnSpc>
                <a:spcPct val="93000"/>
              </a:lnSpc>
              <a:spcBef>
                <a:spcPts val="500"/>
              </a:spcBef>
              <a:spcAft>
                <a:spcPts val="0"/>
              </a:spcAft>
              <a:buSzPts val="2000"/>
              <a:buNone/>
              <a:defRPr/>
            </a:lvl6pPr>
            <a:lvl7pPr lvl="6" algn="ctr">
              <a:lnSpc>
                <a:spcPct val="93000"/>
              </a:lnSpc>
              <a:spcBef>
                <a:spcPts val="500"/>
              </a:spcBef>
              <a:spcAft>
                <a:spcPts val="0"/>
              </a:spcAft>
              <a:buSzPts val="2000"/>
              <a:buNone/>
              <a:defRPr/>
            </a:lvl7pPr>
            <a:lvl8pPr lvl="7" algn="ctr">
              <a:lnSpc>
                <a:spcPct val="93000"/>
              </a:lnSpc>
              <a:spcBef>
                <a:spcPts val="500"/>
              </a:spcBef>
              <a:spcAft>
                <a:spcPts val="0"/>
              </a:spcAft>
              <a:buSzPts val="2000"/>
              <a:buNone/>
              <a:defRPr/>
            </a:lvl8pPr>
            <a:lvl9pPr lvl="8" algn="ctr">
              <a:lnSpc>
                <a:spcPct val="93000"/>
              </a:lnSpc>
              <a:spcBef>
                <a:spcPts val="500"/>
              </a:spcBef>
              <a:spcAft>
                <a:spcPts val="0"/>
              </a:spcAft>
              <a:buSzPts val="2000"/>
              <a:buNone/>
              <a:defRPr/>
            </a:lvl9pPr>
          </a:lstStyle>
          <a:p>
            <a:endParaRPr/>
          </a:p>
        </p:txBody>
      </p:sp>
      <p:sp>
        <p:nvSpPr>
          <p:cNvPr id="122" name="Google Shape;122;p20"/>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sz="14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0"/>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722313" y="4406900"/>
            <a:ext cx="7772400" cy="1362075"/>
          </a:xfrm>
          <a:prstGeom prst="rect">
            <a:avLst/>
          </a:prstGeom>
          <a:noFill/>
          <a:ln>
            <a:noFill/>
          </a:ln>
        </p:spPr>
        <p:txBody>
          <a:bodyPr spcFirstLastPara="1" wrap="square" lIns="90000" tIns="46800" rIns="90000" bIns="46800" anchor="t" anchorCtr="0">
            <a:noAutofit/>
          </a:bodyPr>
          <a:lstStyle>
            <a:lvl1pPr lvl="0" algn="l">
              <a:lnSpc>
                <a:spcPct val="93000"/>
              </a:lnSpc>
              <a:spcBef>
                <a:spcPts val="0"/>
              </a:spcBef>
              <a:spcAft>
                <a:spcPts val="0"/>
              </a:spcAft>
              <a:buSzPts val="1400"/>
              <a:buNone/>
              <a:defRPr sz="4000" b="1" cap="none"/>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131" name="Google Shape;131;p22"/>
          <p:cNvSpPr txBox="1">
            <a:spLocks noGrp="1"/>
          </p:cNvSpPr>
          <p:nvPr>
            <p:ph type="body" idx="1"/>
          </p:nvPr>
        </p:nvSpPr>
        <p:spPr>
          <a:xfrm>
            <a:off x="722313" y="2906713"/>
            <a:ext cx="7772400" cy="1500187"/>
          </a:xfrm>
          <a:prstGeom prst="rect">
            <a:avLst/>
          </a:prstGeom>
          <a:noFill/>
          <a:ln>
            <a:noFill/>
          </a:ln>
        </p:spPr>
        <p:txBody>
          <a:bodyPr spcFirstLastPara="1" wrap="square" lIns="90000" tIns="46800" rIns="90000" bIns="46800" anchor="b" anchorCtr="0">
            <a:noAutofit/>
          </a:bodyPr>
          <a:lstStyle>
            <a:lvl1pPr marL="457200" lvl="0" indent="-228600" algn="l">
              <a:lnSpc>
                <a:spcPct val="93000"/>
              </a:lnSpc>
              <a:spcBef>
                <a:spcPts val="800"/>
              </a:spcBef>
              <a:spcAft>
                <a:spcPts val="0"/>
              </a:spcAft>
              <a:buSzPts val="2000"/>
              <a:buNone/>
              <a:defRPr sz="2000"/>
            </a:lvl1pPr>
            <a:lvl2pPr marL="914400" lvl="1" indent="-228600" algn="l">
              <a:lnSpc>
                <a:spcPct val="93000"/>
              </a:lnSpc>
              <a:spcBef>
                <a:spcPts val="700"/>
              </a:spcBef>
              <a:spcAft>
                <a:spcPts val="0"/>
              </a:spcAft>
              <a:buSzPts val="1800"/>
              <a:buNone/>
              <a:defRPr sz="1800"/>
            </a:lvl2pPr>
            <a:lvl3pPr marL="1371600" lvl="2" indent="-228600" algn="l">
              <a:lnSpc>
                <a:spcPct val="93000"/>
              </a:lnSpc>
              <a:spcBef>
                <a:spcPts val="600"/>
              </a:spcBef>
              <a:spcAft>
                <a:spcPts val="0"/>
              </a:spcAft>
              <a:buSzPts val="1600"/>
              <a:buNone/>
              <a:defRPr sz="1600"/>
            </a:lvl3pPr>
            <a:lvl4pPr marL="1828800" lvl="3" indent="-228600" algn="l">
              <a:lnSpc>
                <a:spcPct val="93000"/>
              </a:lnSpc>
              <a:spcBef>
                <a:spcPts val="500"/>
              </a:spcBef>
              <a:spcAft>
                <a:spcPts val="0"/>
              </a:spcAft>
              <a:buSzPts val="1400"/>
              <a:buNone/>
              <a:defRPr sz="1400"/>
            </a:lvl4pPr>
            <a:lvl5pPr marL="2286000" lvl="4" indent="-228600" algn="l">
              <a:lnSpc>
                <a:spcPct val="93000"/>
              </a:lnSpc>
              <a:spcBef>
                <a:spcPts val="500"/>
              </a:spcBef>
              <a:spcAft>
                <a:spcPts val="0"/>
              </a:spcAft>
              <a:buSzPts val="1400"/>
              <a:buNone/>
              <a:defRPr sz="1400"/>
            </a:lvl5pPr>
            <a:lvl6pPr marL="2743200" lvl="5" indent="-228600" algn="l">
              <a:lnSpc>
                <a:spcPct val="93000"/>
              </a:lnSpc>
              <a:spcBef>
                <a:spcPts val="500"/>
              </a:spcBef>
              <a:spcAft>
                <a:spcPts val="0"/>
              </a:spcAft>
              <a:buSzPts val="1400"/>
              <a:buNone/>
              <a:defRPr sz="1400"/>
            </a:lvl6pPr>
            <a:lvl7pPr marL="3200400" lvl="6" indent="-228600" algn="l">
              <a:lnSpc>
                <a:spcPct val="93000"/>
              </a:lnSpc>
              <a:spcBef>
                <a:spcPts val="500"/>
              </a:spcBef>
              <a:spcAft>
                <a:spcPts val="0"/>
              </a:spcAft>
              <a:buSzPts val="1400"/>
              <a:buNone/>
              <a:defRPr sz="1400"/>
            </a:lvl7pPr>
            <a:lvl8pPr marL="3657600" lvl="7" indent="-228600" algn="l">
              <a:lnSpc>
                <a:spcPct val="93000"/>
              </a:lnSpc>
              <a:spcBef>
                <a:spcPts val="500"/>
              </a:spcBef>
              <a:spcAft>
                <a:spcPts val="0"/>
              </a:spcAft>
              <a:buSzPts val="1400"/>
              <a:buNone/>
              <a:defRPr sz="1400"/>
            </a:lvl8pPr>
            <a:lvl9pPr marL="4114800" lvl="8" indent="-228600" algn="l">
              <a:lnSpc>
                <a:spcPct val="93000"/>
              </a:lnSpc>
              <a:spcBef>
                <a:spcPts val="500"/>
              </a:spcBef>
              <a:spcAft>
                <a:spcPts val="0"/>
              </a:spcAft>
              <a:buSzPts val="1400"/>
              <a:buNone/>
              <a:defRPr sz="1400"/>
            </a:lvl9pPr>
          </a:lstStyle>
          <a:p>
            <a:endParaRPr/>
          </a:p>
        </p:txBody>
      </p:sp>
      <p:sp>
        <p:nvSpPr>
          <p:cNvPr id="132" name="Google Shape;132;p22"/>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sz="14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22"/>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141" name="Google Shape;141;p24"/>
          <p:cNvSpPr txBox="1">
            <a:spLocks noGrp="1"/>
          </p:cNvSpPr>
          <p:nvPr>
            <p:ph type="body" idx="1"/>
          </p:nvPr>
        </p:nvSpPr>
        <p:spPr>
          <a:xfrm>
            <a:off x="457200" y="1600200"/>
            <a:ext cx="4037013" cy="4524375"/>
          </a:xfrm>
          <a:prstGeom prst="rect">
            <a:avLst/>
          </a:prstGeom>
          <a:noFill/>
          <a:ln>
            <a:noFill/>
          </a:ln>
        </p:spPr>
        <p:txBody>
          <a:bodyPr spcFirstLastPara="1" wrap="square" lIns="90000" tIns="46800" rIns="90000" bIns="46800" anchor="t" anchorCtr="0">
            <a:noAutofit/>
          </a:bodyPr>
          <a:lstStyle>
            <a:lvl1pPr marL="457200" lvl="0" indent="-406400" algn="l">
              <a:lnSpc>
                <a:spcPct val="93000"/>
              </a:lnSpc>
              <a:spcBef>
                <a:spcPts val="800"/>
              </a:spcBef>
              <a:spcAft>
                <a:spcPts val="0"/>
              </a:spcAft>
              <a:buSzPts val="2800"/>
              <a:buChar char="•"/>
              <a:defRPr sz="2800"/>
            </a:lvl1pPr>
            <a:lvl2pPr marL="914400" lvl="1" indent="-381000" algn="l">
              <a:lnSpc>
                <a:spcPct val="93000"/>
              </a:lnSpc>
              <a:spcBef>
                <a:spcPts val="700"/>
              </a:spcBef>
              <a:spcAft>
                <a:spcPts val="0"/>
              </a:spcAft>
              <a:buSzPts val="2400"/>
              <a:buChar char="–"/>
              <a:defRPr sz="2400"/>
            </a:lvl2pPr>
            <a:lvl3pPr marL="1371600" lvl="2" indent="-355600" algn="l">
              <a:lnSpc>
                <a:spcPct val="93000"/>
              </a:lnSpc>
              <a:spcBef>
                <a:spcPts val="600"/>
              </a:spcBef>
              <a:spcAft>
                <a:spcPts val="0"/>
              </a:spcAft>
              <a:buSzPts val="2000"/>
              <a:buChar char="•"/>
              <a:defRPr sz="2000"/>
            </a:lvl3pPr>
            <a:lvl4pPr marL="1828800" lvl="3" indent="-342900" algn="l">
              <a:lnSpc>
                <a:spcPct val="93000"/>
              </a:lnSpc>
              <a:spcBef>
                <a:spcPts val="500"/>
              </a:spcBef>
              <a:spcAft>
                <a:spcPts val="0"/>
              </a:spcAft>
              <a:buSzPts val="1800"/>
              <a:buChar char="–"/>
              <a:defRPr sz="1800"/>
            </a:lvl4pPr>
            <a:lvl5pPr marL="2286000" lvl="4" indent="-342900" algn="l">
              <a:lnSpc>
                <a:spcPct val="93000"/>
              </a:lnSpc>
              <a:spcBef>
                <a:spcPts val="500"/>
              </a:spcBef>
              <a:spcAft>
                <a:spcPts val="0"/>
              </a:spcAft>
              <a:buSzPts val="1800"/>
              <a:buChar char="»"/>
              <a:defRPr sz="1800"/>
            </a:lvl5pPr>
            <a:lvl6pPr marL="2743200" lvl="5" indent="-342900" algn="l">
              <a:lnSpc>
                <a:spcPct val="93000"/>
              </a:lnSpc>
              <a:spcBef>
                <a:spcPts val="500"/>
              </a:spcBef>
              <a:spcAft>
                <a:spcPts val="0"/>
              </a:spcAft>
              <a:buSzPts val="1800"/>
              <a:buChar char="»"/>
              <a:defRPr sz="1800"/>
            </a:lvl6pPr>
            <a:lvl7pPr marL="3200400" lvl="6" indent="-342900" algn="l">
              <a:lnSpc>
                <a:spcPct val="93000"/>
              </a:lnSpc>
              <a:spcBef>
                <a:spcPts val="500"/>
              </a:spcBef>
              <a:spcAft>
                <a:spcPts val="0"/>
              </a:spcAft>
              <a:buSzPts val="1800"/>
              <a:buChar char="»"/>
              <a:defRPr sz="1800"/>
            </a:lvl7pPr>
            <a:lvl8pPr marL="3657600" lvl="7" indent="-342900" algn="l">
              <a:lnSpc>
                <a:spcPct val="93000"/>
              </a:lnSpc>
              <a:spcBef>
                <a:spcPts val="500"/>
              </a:spcBef>
              <a:spcAft>
                <a:spcPts val="0"/>
              </a:spcAft>
              <a:buSzPts val="1800"/>
              <a:buChar char="»"/>
              <a:defRPr sz="1800"/>
            </a:lvl8pPr>
            <a:lvl9pPr marL="4114800" lvl="8" indent="-342900" algn="l">
              <a:lnSpc>
                <a:spcPct val="93000"/>
              </a:lnSpc>
              <a:spcBef>
                <a:spcPts val="500"/>
              </a:spcBef>
              <a:spcAft>
                <a:spcPts val="0"/>
              </a:spcAft>
              <a:buSzPts val="1800"/>
              <a:buChar char="»"/>
              <a:defRPr sz="1800"/>
            </a:lvl9pPr>
          </a:lstStyle>
          <a:p>
            <a:endParaRPr/>
          </a:p>
        </p:txBody>
      </p:sp>
      <p:sp>
        <p:nvSpPr>
          <p:cNvPr id="142" name="Google Shape;142;p24"/>
          <p:cNvSpPr txBox="1">
            <a:spLocks noGrp="1"/>
          </p:cNvSpPr>
          <p:nvPr>
            <p:ph type="body" idx="2"/>
          </p:nvPr>
        </p:nvSpPr>
        <p:spPr>
          <a:xfrm>
            <a:off x="4646613" y="1600200"/>
            <a:ext cx="4038600" cy="4524375"/>
          </a:xfrm>
          <a:prstGeom prst="rect">
            <a:avLst/>
          </a:prstGeom>
          <a:noFill/>
          <a:ln>
            <a:noFill/>
          </a:ln>
        </p:spPr>
        <p:txBody>
          <a:bodyPr spcFirstLastPara="1" wrap="square" lIns="90000" tIns="46800" rIns="90000" bIns="46800" anchor="t" anchorCtr="0">
            <a:noAutofit/>
          </a:bodyPr>
          <a:lstStyle>
            <a:lvl1pPr marL="457200" lvl="0" indent="-406400" algn="l">
              <a:lnSpc>
                <a:spcPct val="93000"/>
              </a:lnSpc>
              <a:spcBef>
                <a:spcPts val="800"/>
              </a:spcBef>
              <a:spcAft>
                <a:spcPts val="0"/>
              </a:spcAft>
              <a:buSzPts val="2800"/>
              <a:buChar char="•"/>
              <a:defRPr sz="2800"/>
            </a:lvl1pPr>
            <a:lvl2pPr marL="914400" lvl="1" indent="-381000" algn="l">
              <a:lnSpc>
                <a:spcPct val="93000"/>
              </a:lnSpc>
              <a:spcBef>
                <a:spcPts val="700"/>
              </a:spcBef>
              <a:spcAft>
                <a:spcPts val="0"/>
              </a:spcAft>
              <a:buSzPts val="2400"/>
              <a:buChar char="–"/>
              <a:defRPr sz="2400"/>
            </a:lvl2pPr>
            <a:lvl3pPr marL="1371600" lvl="2" indent="-355600" algn="l">
              <a:lnSpc>
                <a:spcPct val="93000"/>
              </a:lnSpc>
              <a:spcBef>
                <a:spcPts val="600"/>
              </a:spcBef>
              <a:spcAft>
                <a:spcPts val="0"/>
              </a:spcAft>
              <a:buSzPts val="2000"/>
              <a:buChar char="•"/>
              <a:defRPr sz="2000"/>
            </a:lvl3pPr>
            <a:lvl4pPr marL="1828800" lvl="3" indent="-342900" algn="l">
              <a:lnSpc>
                <a:spcPct val="93000"/>
              </a:lnSpc>
              <a:spcBef>
                <a:spcPts val="500"/>
              </a:spcBef>
              <a:spcAft>
                <a:spcPts val="0"/>
              </a:spcAft>
              <a:buSzPts val="1800"/>
              <a:buChar char="–"/>
              <a:defRPr sz="1800"/>
            </a:lvl4pPr>
            <a:lvl5pPr marL="2286000" lvl="4" indent="-342900" algn="l">
              <a:lnSpc>
                <a:spcPct val="93000"/>
              </a:lnSpc>
              <a:spcBef>
                <a:spcPts val="500"/>
              </a:spcBef>
              <a:spcAft>
                <a:spcPts val="0"/>
              </a:spcAft>
              <a:buSzPts val="1800"/>
              <a:buChar char="»"/>
              <a:defRPr sz="1800"/>
            </a:lvl5pPr>
            <a:lvl6pPr marL="2743200" lvl="5" indent="-342900" algn="l">
              <a:lnSpc>
                <a:spcPct val="93000"/>
              </a:lnSpc>
              <a:spcBef>
                <a:spcPts val="500"/>
              </a:spcBef>
              <a:spcAft>
                <a:spcPts val="0"/>
              </a:spcAft>
              <a:buSzPts val="1800"/>
              <a:buChar char="»"/>
              <a:defRPr sz="1800"/>
            </a:lvl6pPr>
            <a:lvl7pPr marL="3200400" lvl="6" indent="-342900" algn="l">
              <a:lnSpc>
                <a:spcPct val="93000"/>
              </a:lnSpc>
              <a:spcBef>
                <a:spcPts val="500"/>
              </a:spcBef>
              <a:spcAft>
                <a:spcPts val="0"/>
              </a:spcAft>
              <a:buSzPts val="1800"/>
              <a:buChar char="»"/>
              <a:defRPr sz="1800"/>
            </a:lvl7pPr>
            <a:lvl8pPr marL="3657600" lvl="7" indent="-342900" algn="l">
              <a:lnSpc>
                <a:spcPct val="93000"/>
              </a:lnSpc>
              <a:spcBef>
                <a:spcPts val="500"/>
              </a:spcBef>
              <a:spcAft>
                <a:spcPts val="0"/>
              </a:spcAft>
              <a:buSzPts val="1800"/>
              <a:buChar char="»"/>
              <a:defRPr sz="1800"/>
            </a:lvl8pPr>
            <a:lvl9pPr marL="4114800" lvl="8" indent="-342900" algn="l">
              <a:lnSpc>
                <a:spcPct val="93000"/>
              </a:lnSpc>
              <a:spcBef>
                <a:spcPts val="500"/>
              </a:spcBef>
              <a:spcAft>
                <a:spcPts val="0"/>
              </a:spcAft>
              <a:buSzPts val="1800"/>
              <a:buChar char="»"/>
              <a:defRPr sz="1800"/>
            </a:lvl9pPr>
          </a:lstStyle>
          <a:p>
            <a:endParaRPr/>
          </a:p>
        </p:txBody>
      </p:sp>
      <p:sp>
        <p:nvSpPr>
          <p:cNvPr id="143" name="Google Shape;143;p24"/>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sz="14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24"/>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457200" y="274638"/>
            <a:ext cx="8229600" cy="1143000"/>
          </a:xfrm>
          <a:prstGeom prst="rect">
            <a:avLst/>
          </a:prstGeom>
          <a:noFill/>
          <a:ln>
            <a:noFill/>
          </a:ln>
        </p:spPr>
        <p:txBody>
          <a:bodyPr spcFirstLastPara="1" wrap="square" lIns="90000" tIns="46800" rIns="90000" bIns="4680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152" name="Google Shape;152;p26"/>
          <p:cNvSpPr txBox="1">
            <a:spLocks noGrp="1"/>
          </p:cNvSpPr>
          <p:nvPr>
            <p:ph type="body" idx="1"/>
          </p:nvPr>
        </p:nvSpPr>
        <p:spPr>
          <a:xfrm>
            <a:off x="457200" y="1535113"/>
            <a:ext cx="4040188" cy="639762"/>
          </a:xfrm>
          <a:prstGeom prst="rect">
            <a:avLst/>
          </a:prstGeom>
          <a:noFill/>
          <a:ln>
            <a:noFill/>
          </a:ln>
        </p:spPr>
        <p:txBody>
          <a:bodyPr spcFirstLastPara="1" wrap="square" lIns="90000" tIns="46800" rIns="90000" bIns="46800" anchor="b" anchorCtr="0">
            <a:noAutofit/>
          </a:bodyPr>
          <a:lstStyle>
            <a:lvl1pPr marL="457200" lvl="0" indent="-228600" algn="l">
              <a:lnSpc>
                <a:spcPct val="93000"/>
              </a:lnSpc>
              <a:spcBef>
                <a:spcPts val="800"/>
              </a:spcBef>
              <a:spcAft>
                <a:spcPts val="0"/>
              </a:spcAft>
              <a:buSzPts val="2400"/>
              <a:buNone/>
              <a:defRPr sz="2400" b="1"/>
            </a:lvl1pPr>
            <a:lvl2pPr marL="914400" lvl="1" indent="-228600" algn="l">
              <a:lnSpc>
                <a:spcPct val="93000"/>
              </a:lnSpc>
              <a:spcBef>
                <a:spcPts val="700"/>
              </a:spcBef>
              <a:spcAft>
                <a:spcPts val="0"/>
              </a:spcAft>
              <a:buSzPts val="2000"/>
              <a:buNone/>
              <a:defRPr sz="2000" b="1"/>
            </a:lvl2pPr>
            <a:lvl3pPr marL="1371600" lvl="2" indent="-228600" algn="l">
              <a:lnSpc>
                <a:spcPct val="93000"/>
              </a:lnSpc>
              <a:spcBef>
                <a:spcPts val="600"/>
              </a:spcBef>
              <a:spcAft>
                <a:spcPts val="0"/>
              </a:spcAft>
              <a:buSzPts val="1800"/>
              <a:buNone/>
              <a:defRPr sz="1800" b="1"/>
            </a:lvl3pPr>
            <a:lvl4pPr marL="1828800" lvl="3" indent="-228600" algn="l">
              <a:lnSpc>
                <a:spcPct val="93000"/>
              </a:lnSpc>
              <a:spcBef>
                <a:spcPts val="500"/>
              </a:spcBef>
              <a:spcAft>
                <a:spcPts val="0"/>
              </a:spcAft>
              <a:buSzPts val="1600"/>
              <a:buNone/>
              <a:defRPr sz="1600" b="1"/>
            </a:lvl4pPr>
            <a:lvl5pPr marL="2286000" lvl="4" indent="-228600" algn="l">
              <a:lnSpc>
                <a:spcPct val="93000"/>
              </a:lnSpc>
              <a:spcBef>
                <a:spcPts val="500"/>
              </a:spcBef>
              <a:spcAft>
                <a:spcPts val="0"/>
              </a:spcAft>
              <a:buSzPts val="1600"/>
              <a:buNone/>
              <a:defRPr sz="1600" b="1"/>
            </a:lvl5pPr>
            <a:lvl6pPr marL="2743200" lvl="5" indent="-228600" algn="l">
              <a:lnSpc>
                <a:spcPct val="93000"/>
              </a:lnSpc>
              <a:spcBef>
                <a:spcPts val="500"/>
              </a:spcBef>
              <a:spcAft>
                <a:spcPts val="0"/>
              </a:spcAft>
              <a:buSzPts val="1600"/>
              <a:buNone/>
              <a:defRPr sz="1600" b="1"/>
            </a:lvl6pPr>
            <a:lvl7pPr marL="3200400" lvl="6" indent="-228600" algn="l">
              <a:lnSpc>
                <a:spcPct val="93000"/>
              </a:lnSpc>
              <a:spcBef>
                <a:spcPts val="500"/>
              </a:spcBef>
              <a:spcAft>
                <a:spcPts val="0"/>
              </a:spcAft>
              <a:buSzPts val="1600"/>
              <a:buNone/>
              <a:defRPr sz="1600" b="1"/>
            </a:lvl7pPr>
            <a:lvl8pPr marL="3657600" lvl="7" indent="-228600" algn="l">
              <a:lnSpc>
                <a:spcPct val="93000"/>
              </a:lnSpc>
              <a:spcBef>
                <a:spcPts val="500"/>
              </a:spcBef>
              <a:spcAft>
                <a:spcPts val="0"/>
              </a:spcAft>
              <a:buSzPts val="1600"/>
              <a:buNone/>
              <a:defRPr sz="1600" b="1"/>
            </a:lvl8pPr>
            <a:lvl9pPr marL="4114800" lvl="8" indent="-228600" algn="l">
              <a:lnSpc>
                <a:spcPct val="93000"/>
              </a:lnSpc>
              <a:spcBef>
                <a:spcPts val="500"/>
              </a:spcBef>
              <a:spcAft>
                <a:spcPts val="0"/>
              </a:spcAft>
              <a:buSzPts val="1600"/>
              <a:buNone/>
              <a:defRPr sz="1600" b="1"/>
            </a:lvl9pPr>
          </a:lstStyle>
          <a:p>
            <a:endParaRPr/>
          </a:p>
        </p:txBody>
      </p:sp>
      <p:sp>
        <p:nvSpPr>
          <p:cNvPr id="153" name="Google Shape;153;p26"/>
          <p:cNvSpPr txBox="1">
            <a:spLocks noGrp="1"/>
          </p:cNvSpPr>
          <p:nvPr>
            <p:ph type="body" idx="2"/>
          </p:nvPr>
        </p:nvSpPr>
        <p:spPr>
          <a:xfrm>
            <a:off x="457200" y="2174875"/>
            <a:ext cx="4040188" cy="3951288"/>
          </a:xfrm>
          <a:prstGeom prst="rect">
            <a:avLst/>
          </a:prstGeom>
          <a:noFill/>
          <a:ln>
            <a:noFill/>
          </a:ln>
        </p:spPr>
        <p:txBody>
          <a:bodyPr spcFirstLastPara="1" wrap="square" lIns="90000" tIns="46800" rIns="90000" bIns="46800" anchor="t" anchorCtr="0">
            <a:noAutofit/>
          </a:bodyPr>
          <a:lstStyle>
            <a:lvl1pPr marL="457200" lvl="0" indent="-381000" algn="l">
              <a:lnSpc>
                <a:spcPct val="93000"/>
              </a:lnSpc>
              <a:spcBef>
                <a:spcPts val="800"/>
              </a:spcBef>
              <a:spcAft>
                <a:spcPts val="0"/>
              </a:spcAft>
              <a:buSzPts val="2400"/>
              <a:buChar char="•"/>
              <a:defRPr sz="2400"/>
            </a:lvl1pPr>
            <a:lvl2pPr marL="914400" lvl="1" indent="-355600" algn="l">
              <a:lnSpc>
                <a:spcPct val="93000"/>
              </a:lnSpc>
              <a:spcBef>
                <a:spcPts val="700"/>
              </a:spcBef>
              <a:spcAft>
                <a:spcPts val="0"/>
              </a:spcAft>
              <a:buSzPts val="2000"/>
              <a:buChar char="–"/>
              <a:defRPr sz="2000"/>
            </a:lvl2pPr>
            <a:lvl3pPr marL="1371600" lvl="2" indent="-342900" algn="l">
              <a:lnSpc>
                <a:spcPct val="93000"/>
              </a:lnSpc>
              <a:spcBef>
                <a:spcPts val="600"/>
              </a:spcBef>
              <a:spcAft>
                <a:spcPts val="0"/>
              </a:spcAft>
              <a:buSzPts val="1800"/>
              <a:buChar char="•"/>
              <a:defRPr sz="1800"/>
            </a:lvl3pPr>
            <a:lvl4pPr marL="1828800" lvl="3" indent="-330200" algn="l">
              <a:lnSpc>
                <a:spcPct val="93000"/>
              </a:lnSpc>
              <a:spcBef>
                <a:spcPts val="500"/>
              </a:spcBef>
              <a:spcAft>
                <a:spcPts val="0"/>
              </a:spcAft>
              <a:buSzPts val="1600"/>
              <a:buChar char="–"/>
              <a:defRPr sz="1600"/>
            </a:lvl4pPr>
            <a:lvl5pPr marL="2286000" lvl="4" indent="-330200" algn="l">
              <a:lnSpc>
                <a:spcPct val="93000"/>
              </a:lnSpc>
              <a:spcBef>
                <a:spcPts val="500"/>
              </a:spcBef>
              <a:spcAft>
                <a:spcPts val="0"/>
              </a:spcAft>
              <a:buSzPts val="1600"/>
              <a:buChar char="»"/>
              <a:defRPr sz="1600"/>
            </a:lvl5pPr>
            <a:lvl6pPr marL="2743200" lvl="5" indent="-330200" algn="l">
              <a:lnSpc>
                <a:spcPct val="93000"/>
              </a:lnSpc>
              <a:spcBef>
                <a:spcPts val="500"/>
              </a:spcBef>
              <a:spcAft>
                <a:spcPts val="0"/>
              </a:spcAft>
              <a:buSzPts val="1600"/>
              <a:buChar char="»"/>
              <a:defRPr sz="1600"/>
            </a:lvl6pPr>
            <a:lvl7pPr marL="3200400" lvl="6" indent="-330200" algn="l">
              <a:lnSpc>
                <a:spcPct val="93000"/>
              </a:lnSpc>
              <a:spcBef>
                <a:spcPts val="500"/>
              </a:spcBef>
              <a:spcAft>
                <a:spcPts val="0"/>
              </a:spcAft>
              <a:buSzPts val="1600"/>
              <a:buChar char="»"/>
              <a:defRPr sz="1600"/>
            </a:lvl7pPr>
            <a:lvl8pPr marL="3657600" lvl="7" indent="-330200" algn="l">
              <a:lnSpc>
                <a:spcPct val="93000"/>
              </a:lnSpc>
              <a:spcBef>
                <a:spcPts val="500"/>
              </a:spcBef>
              <a:spcAft>
                <a:spcPts val="0"/>
              </a:spcAft>
              <a:buSzPts val="1600"/>
              <a:buChar char="»"/>
              <a:defRPr sz="1600"/>
            </a:lvl8pPr>
            <a:lvl9pPr marL="4114800" lvl="8" indent="-330200" algn="l">
              <a:lnSpc>
                <a:spcPct val="93000"/>
              </a:lnSpc>
              <a:spcBef>
                <a:spcPts val="500"/>
              </a:spcBef>
              <a:spcAft>
                <a:spcPts val="0"/>
              </a:spcAft>
              <a:buSzPts val="1600"/>
              <a:buChar char="»"/>
              <a:defRPr sz="1600"/>
            </a:lvl9pPr>
          </a:lstStyle>
          <a:p>
            <a:endParaRPr/>
          </a:p>
        </p:txBody>
      </p:sp>
      <p:sp>
        <p:nvSpPr>
          <p:cNvPr id="154" name="Google Shape;154;p26"/>
          <p:cNvSpPr txBox="1">
            <a:spLocks noGrp="1"/>
          </p:cNvSpPr>
          <p:nvPr>
            <p:ph type="body" idx="3"/>
          </p:nvPr>
        </p:nvSpPr>
        <p:spPr>
          <a:xfrm>
            <a:off x="4645025" y="1535113"/>
            <a:ext cx="4041775" cy="639762"/>
          </a:xfrm>
          <a:prstGeom prst="rect">
            <a:avLst/>
          </a:prstGeom>
          <a:noFill/>
          <a:ln>
            <a:noFill/>
          </a:ln>
        </p:spPr>
        <p:txBody>
          <a:bodyPr spcFirstLastPara="1" wrap="square" lIns="90000" tIns="46800" rIns="90000" bIns="46800" anchor="b" anchorCtr="0">
            <a:noAutofit/>
          </a:bodyPr>
          <a:lstStyle>
            <a:lvl1pPr marL="457200" lvl="0" indent="-228600" algn="l">
              <a:lnSpc>
                <a:spcPct val="93000"/>
              </a:lnSpc>
              <a:spcBef>
                <a:spcPts val="800"/>
              </a:spcBef>
              <a:spcAft>
                <a:spcPts val="0"/>
              </a:spcAft>
              <a:buSzPts val="2400"/>
              <a:buNone/>
              <a:defRPr sz="2400" b="1"/>
            </a:lvl1pPr>
            <a:lvl2pPr marL="914400" lvl="1" indent="-228600" algn="l">
              <a:lnSpc>
                <a:spcPct val="93000"/>
              </a:lnSpc>
              <a:spcBef>
                <a:spcPts val="700"/>
              </a:spcBef>
              <a:spcAft>
                <a:spcPts val="0"/>
              </a:spcAft>
              <a:buSzPts val="2000"/>
              <a:buNone/>
              <a:defRPr sz="2000" b="1"/>
            </a:lvl2pPr>
            <a:lvl3pPr marL="1371600" lvl="2" indent="-228600" algn="l">
              <a:lnSpc>
                <a:spcPct val="93000"/>
              </a:lnSpc>
              <a:spcBef>
                <a:spcPts val="600"/>
              </a:spcBef>
              <a:spcAft>
                <a:spcPts val="0"/>
              </a:spcAft>
              <a:buSzPts val="1800"/>
              <a:buNone/>
              <a:defRPr sz="1800" b="1"/>
            </a:lvl3pPr>
            <a:lvl4pPr marL="1828800" lvl="3" indent="-228600" algn="l">
              <a:lnSpc>
                <a:spcPct val="93000"/>
              </a:lnSpc>
              <a:spcBef>
                <a:spcPts val="500"/>
              </a:spcBef>
              <a:spcAft>
                <a:spcPts val="0"/>
              </a:spcAft>
              <a:buSzPts val="1600"/>
              <a:buNone/>
              <a:defRPr sz="1600" b="1"/>
            </a:lvl4pPr>
            <a:lvl5pPr marL="2286000" lvl="4" indent="-228600" algn="l">
              <a:lnSpc>
                <a:spcPct val="93000"/>
              </a:lnSpc>
              <a:spcBef>
                <a:spcPts val="500"/>
              </a:spcBef>
              <a:spcAft>
                <a:spcPts val="0"/>
              </a:spcAft>
              <a:buSzPts val="1600"/>
              <a:buNone/>
              <a:defRPr sz="1600" b="1"/>
            </a:lvl5pPr>
            <a:lvl6pPr marL="2743200" lvl="5" indent="-228600" algn="l">
              <a:lnSpc>
                <a:spcPct val="93000"/>
              </a:lnSpc>
              <a:spcBef>
                <a:spcPts val="500"/>
              </a:spcBef>
              <a:spcAft>
                <a:spcPts val="0"/>
              </a:spcAft>
              <a:buSzPts val="1600"/>
              <a:buNone/>
              <a:defRPr sz="1600" b="1"/>
            </a:lvl6pPr>
            <a:lvl7pPr marL="3200400" lvl="6" indent="-228600" algn="l">
              <a:lnSpc>
                <a:spcPct val="93000"/>
              </a:lnSpc>
              <a:spcBef>
                <a:spcPts val="500"/>
              </a:spcBef>
              <a:spcAft>
                <a:spcPts val="0"/>
              </a:spcAft>
              <a:buSzPts val="1600"/>
              <a:buNone/>
              <a:defRPr sz="1600" b="1"/>
            </a:lvl7pPr>
            <a:lvl8pPr marL="3657600" lvl="7" indent="-228600" algn="l">
              <a:lnSpc>
                <a:spcPct val="93000"/>
              </a:lnSpc>
              <a:spcBef>
                <a:spcPts val="500"/>
              </a:spcBef>
              <a:spcAft>
                <a:spcPts val="0"/>
              </a:spcAft>
              <a:buSzPts val="1600"/>
              <a:buNone/>
              <a:defRPr sz="1600" b="1"/>
            </a:lvl8pPr>
            <a:lvl9pPr marL="4114800" lvl="8" indent="-228600" algn="l">
              <a:lnSpc>
                <a:spcPct val="93000"/>
              </a:lnSpc>
              <a:spcBef>
                <a:spcPts val="500"/>
              </a:spcBef>
              <a:spcAft>
                <a:spcPts val="0"/>
              </a:spcAft>
              <a:buSzPts val="1600"/>
              <a:buNone/>
              <a:defRPr sz="1600" b="1"/>
            </a:lvl9pPr>
          </a:lstStyle>
          <a:p>
            <a:endParaRPr/>
          </a:p>
        </p:txBody>
      </p:sp>
      <p:sp>
        <p:nvSpPr>
          <p:cNvPr id="155" name="Google Shape;155;p26"/>
          <p:cNvSpPr txBox="1">
            <a:spLocks noGrp="1"/>
          </p:cNvSpPr>
          <p:nvPr>
            <p:ph type="body" idx="4"/>
          </p:nvPr>
        </p:nvSpPr>
        <p:spPr>
          <a:xfrm>
            <a:off x="4645025" y="2174875"/>
            <a:ext cx="4041775" cy="3951288"/>
          </a:xfrm>
          <a:prstGeom prst="rect">
            <a:avLst/>
          </a:prstGeom>
          <a:noFill/>
          <a:ln>
            <a:noFill/>
          </a:ln>
        </p:spPr>
        <p:txBody>
          <a:bodyPr spcFirstLastPara="1" wrap="square" lIns="90000" tIns="46800" rIns="90000" bIns="46800" anchor="t" anchorCtr="0">
            <a:noAutofit/>
          </a:bodyPr>
          <a:lstStyle>
            <a:lvl1pPr marL="457200" lvl="0" indent="-381000" algn="l">
              <a:lnSpc>
                <a:spcPct val="93000"/>
              </a:lnSpc>
              <a:spcBef>
                <a:spcPts val="800"/>
              </a:spcBef>
              <a:spcAft>
                <a:spcPts val="0"/>
              </a:spcAft>
              <a:buSzPts val="2400"/>
              <a:buChar char="•"/>
              <a:defRPr sz="2400"/>
            </a:lvl1pPr>
            <a:lvl2pPr marL="914400" lvl="1" indent="-355600" algn="l">
              <a:lnSpc>
                <a:spcPct val="93000"/>
              </a:lnSpc>
              <a:spcBef>
                <a:spcPts val="700"/>
              </a:spcBef>
              <a:spcAft>
                <a:spcPts val="0"/>
              </a:spcAft>
              <a:buSzPts val="2000"/>
              <a:buChar char="–"/>
              <a:defRPr sz="2000"/>
            </a:lvl2pPr>
            <a:lvl3pPr marL="1371600" lvl="2" indent="-342900" algn="l">
              <a:lnSpc>
                <a:spcPct val="93000"/>
              </a:lnSpc>
              <a:spcBef>
                <a:spcPts val="600"/>
              </a:spcBef>
              <a:spcAft>
                <a:spcPts val="0"/>
              </a:spcAft>
              <a:buSzPts val="1800"/>
              <a:buChar char="•"/>
              <a:defRPr sz="1800"/>
            </a:lvl3pPr>
            <a:lvl4pPr marL="1828800" lvl="3" indent="-330200" algn="l">
              <a:lnSpc>
                <a:spcPct val="93000"/>
              </a:lnSpc>
              <a:spcBef>
                <a:spcPts val="500"/>
              </a:spcBef>
              <a:spcAft>
                <a:spcPts val="0"/>
              </a:spcAft>
              <a:buSzPts val="1600"/>
              <a:buChar char="–"/>
              <a:defRPr sz="1600"/>
            </a:lvl4pPr>
            <a:lvl5pPr marL="2286000" lvl="4" indent="-330200" algn="l">
              <a:lnSpc>
                <a:spcPct val="93000"/>
              </a:lnSpc>
              <a:spcBef>
                <a:spcPts val="500"/>
              </a:spcBef>
              <a:spcAft>
                <a:spcPts val="0"/>
              </a:spcAft>
              <a:buSzPts val="1600"/>
              <a:buChar char="»"/>
              <a:defRPr sz="1600"/>
            </a:lvl5pPr>
            <a:lvl6pPr marL="2743200" lvl="5" indent="-330200" algn="l">
              <a:lnSpc>
                <a:spcPct val="93000"/>
              </a:lnSpc>
              <a:spcBef>
                <a:spcPts val="500"/>
              </a:spcBef>
              <a:spcAft>
                <a:spcPts val="0"/>
              </a:spcAft>
              <a:buSzPts val="1600"/>
              <a:buChar char="»"/>
              <a:defRPr sz="1600"/>
            </a:lvl6pPr>
            <a:lvl7pPr marL="3200400" lvl="6" indent="-330200" algn="l">
              <a:lnSpc>
                <a:spcPct val="93000"/>
              </a:lnSpc>
              <a:spcBef>
                <a:spcPts val="500"/>
              </a:spcBef>
              <a:spcAft>
                <a:spcPts val="0"/>
              </a:spcAft>
              <a:buSzPts val="1600"/>
              <a:buChar char="»"/>
              <a:defRPr sz="1600"/>
            </a:lvl7pPr>
            <a:lvl8pPr marL="3657600" lvl="7" indent="-330200" algn="l">
              <a:lnSpc>
                <a:spcPct val="93000"/>
              </a:lnSpc>
              <a:spcBef>
                <a:spcPts val="500"/>
              </a:spcBef>
              <a:spcAft>
                <a:spcPts val="0"/>
              </a:spcAft>
              <a:buSzPts val="1600"/>
              <a:buChar char="»"/>
              <a:defRPr sz="1600"/>
            </a:lvl8pPr>
            <a:lvl9pPr marL="4114800" lvl="8" indent="-330200" algn="l">
              <a:lnSpc>
                <a:spcPct val="93000"/>
              </a:lnSpc>
              <a:spcBef>
                <a:spcPts val="500"/>
              </a:spcBef>
              <a:spcAft>
                <a:spcPts val="0"/>
              </a:spcAft>
              <a:buSzPts val="1600"/>
              <a:buChar char="»"/>
              <a:defRPr sz="1600"/>
            </a:lvl9pPr>
          </a:lstStyle>
          <a:p>
            <a:endParaRPr/>
          </a:p>
        </p:txBody>
      </p:sp>
      <p:sp>
        <p:nvSpPr>
          <p:cNvPr id="156" name="Google Shape;156;p26"/>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sz="14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26"/>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3"/>
        <p:cNvGrpSpPr/>
        <p:nvPr/>
      </p:nvGrpSpPr>
      <p:grpSpPr>
        <a:xfrm>
          <a:off x="0" y="0"/>
          <a:ext cx="0" cy="0"/>
          <a:chOff x="0" y="0"/>
          <a:chExt cx="0" cy="0"/>
        </a:xfrm>
      </p:grpSpPr>
      <p:sp>
        <p:nvSpPr>
          <p:cNvPr id="164" name="Google Shape;164;p28"/>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sz="14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8"/>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rot="5400000">
            <a:off x="5395119" y="2839244"/>
            <a:ext cx="4524375" cy="2055813"/>
          </a:xfrm>
          <a:prstGeom prst="rect">
            <a:avLst/>
          </a:prstGeom>
          <a:noFill/>
          <a:ln>
            <a:noFill/>
          </a:ln>
        </p:spPr>
        <p:txBody>
          <a:bodyPr spcFirstLastPara="1" wrap="square" lIns="90000" tIns="46800" rIns="90000" bIns="4680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rot="5400000">
            <a:off x="1204913" y="857250"/>
            <a:ext cx="4524375" cy="6019800"/>
          </a:xfrm>
          <a:prstGeom prst="rect">
            <a:avLst/>
          </a:prstGeom>
          <a:noFill/>
          <a:ln>
            <a:noFill/>
          </a:ln>
        </p:spPr>
        <p:txBody>
          <a:bodyPr spcFirstLastPara="1" wrap="square" lIns="0" tIns="0" rIns="0" bIns="0" anchor="t" anchorCtr="0">
            <a:noAutofit/>
          </a:bodyPr>
          <a:lstStyle>
            <a:lvl1pPr marL="457200" lvl="0" indent="-342900" algn="l">
              <a:lnSpc>
                <a:spcPct val="93000"/>
              </a:lnSpc>
              <a:spcBef>
                <a:spcPts val="650"/>
              </a:spcBef>
              <a:spcAft>
                <a:spcPts val="0"/>
              </a:spcAft>
              <a:buSzPts val="1800"/>
              <a:buChar char="•"/>
              <a:defRPr/>
            </a:lvl1pPr>
            <a:lvl2pPr marL="914400" lvl="1" indent="-342900" algn="l">
              <a:lnSpc>
                <a:spcPct val="93000"/>
              </a:lnSpc>
              <a:spcBef>
                <a:spcPts val="600"/>
              </a:spcBef>
              <a:spcAft>
                <a:spcPts val="0"/>
              </a:spcAft>
              <a:buSzPts val="1800"/>
              <a:buChar char="–"/>
              <a:defRPr/>
            </a:lvl2pPr>
            <a:lvl3pPr marL="1371600" lvl="2" indent="-342900" algn="l">
              <a:lnSpc>
                <a:spcPct val="93000"/>
              </a:lnSpc>
              <a:spcBef>
                <a:spcPts val="550"/>
              </a:spcBef>
              <a:spcAft>
                <a:spcPts val="0"/>
              </a:spcAft>
              <a:buSzPts val="1800"/>
              <a:buChar char="•"/>
              <a:defRPr/>
            </a:lvl3pPr>
            <a:lvl4pPr marL="1828800" lvl="3" indent="-342900" algn="l">
              <a:lnSpc>
                <a:spcPct val="93000"/>
              </a:lnSpc>
              <a:spcBef>
                <a:spcPts val="550"/>
              </a:spcBef>
              <a:spcAft>
                <a:spcPts val="0"/>
              </a:spcAft>
              <a:buSzPts val="1800"/>
              <a:buChar char="–"/>
              <a:defRPr/>
            </a:lvl4pPr>
            <a:lvl5pPr marL="2286000" lvl="4" indent="-342900" algn="l">
              <a:lnSpc>
                <a:spcPct val="95000"/>
              </a:lnSpc>
              <a:spcBef>
                <a:spcPts val="500"/>
              </a:spcBef>
              <a:spcAft>
                <a:spcPts val="0"/>
              </a:spcAft>
              <a:buSzPts val="1800"/>
              <a:buChar char="»"/>
              <a:defRPr/>
            </a:lvl5pPr>
            <a:lvl6pPr marL="2743200" lvl="5" indent="-342900" algn="l">
              <a:lnSpc>
                <a:spcPct val="95000"/>
              </a:lnSpc>
              <a:spcBef>
                <a:spcPts val="500"/>
              </a:spcBef>
              <a:spcAft>
                <a:spcPts val="0"/>
              </a:spcAft>
              <a:buSzPts val="1800"/>
              <a:buChar char="»"/>
              <a:defRPr/>
            </a:lvl6pPr>
            <a:lvl7pPr marL="3200400" lvl="6" indent="-342900" algn="l">
              <a:lnSpc>
                <a:spcPct val="95000"/>
              </a:lnSpc>
              <a:spcBef>
                <a:spcPts val="500"/>
              </a:spcBef>
              <a:spcAft>
                <a:spcPts val="0"/>
              </a:spcAft>
              <a:buSzPts val="1800"/>
              <a:buChar char="»"/>
              <a:defRPr/>
            </a:lvl7pPr>
            <a:lvl8pPr marL="3657600" lvl="7" indent="-342900" algn="l">
              <a:lnSpc>
                <a:spcPct val="95000"/>
              </a:lnSpc>
              <a:spcBef>
                <a:spcPts val="500"/>
              </a:spcBef>
              <a:spcAft>
                <a:spcPts val="0"/>
              </a:spcAft>
              <a:buSzPts val="1800"/>
              <a:buChar char="»"/>
              <a:defRPr/>
            </a:lvl8pPr>
            <a:lvl9pPr marL="4114800" lvl="8" indent="-342900" algn="l">
              <a:lnSpc>
                <a:spcPct val="95000"/>
              </a:lnSpc>
              <a:spcBef>
                <a:spcPts val="500"/>
              </a:spcBef>
              <a:spcAft>
                <a:spcPts val="0"/>
              </a:spcAft>
              <a:buSzPts val="1800"/>
              <a:buChar char="»"/>
              <a:defRPr/>
            </a:lvl9pPr>
          </a:lstStyle>
          <a:p>
            <a:endParaRPr/>
          </a:p>
        </p:txBody>
      </p:sp>
      <p:sp>
        <p:nvSpPr>
          <p:cNvPr id="24" name="Google Shape;24;p3"/>
          <p:cNvSpPr txBox="1">
            <a:spLocks noGrp="1"/>
          </p:cNvSpPr>
          <p:nvPr>
            <p:ph type="dt" idx="10"/>
          </p:nvPr>
        </p:nvSpPr>
        <p:spPr>
          <a:xfrm>
            <a:off x="685800" y="6248400"/>
            <a:ext cx="1903412" cy="45561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248400"/>
            <a:ext cx="2894012" cy="455612"/>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248400"/>
            <a:ext cx="1903412" cy="4556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457200" y="273050"/>
            <a:ext cx="3008313" cy="1162050"/>
          </a:xfrm>
          <a:prstGeom prst="rect">
            <a:avLst/>
          </a:prstGeom>
          <a:noFill/>
          <a:ln>
            <a:noFill/>
          </a:ln>
        </p:spPr>
        <p:txBody>
          <a:bodyPr spcFirstLastPara="1" wrap="square" lIns="90000" tIns="46800" rIns="90000" bIns="46800" anchor="b" anchorCtr="0">
            <a:noAutofit/>
          </a:bodyPr>
          <a:lstStyle>
            <a:lvl1pPr lvl="0" algn="l">
              <a:lnSpc>
                <a:spcPct val="93000"/>
              </a:lnSpc>
              <a:spcBef>
                <a:spcPts val="0"/>
              </a:spcBef>
              <a:spcAft>
                <a:spcPts val="0"/>
              </a:spcAft>
              <a:buSzPts val="1400"/>
              <a:buNone/>
              <a:defRPr sz="2000" b="1"/>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173" name="Google Shape;173;p30"/>
          <p:cNvSpPr txBox="1">
            <a:spLocks noGrp="1"/>
          </p:cNvSpPr>
          <p:nvPr>
            <p:ph type="body" idx="1"/>
          </p:nvPr>
        </p:nvSpPr>
        <p:spPr>
          <a:xfrm>
            <a:off x="3575050" y="273050"/>
            <a:ext cx="5111750" cy="5853113"/>
          </a:xfrm>
          <a:prstGeom prst="rect">
            <a:avLst/>
          </a:prstGeom>
          <a:noFill/>
          <a:ln>
            <a:noFill/>
          </a:ln>
        </p:spPr>
        <p:txBody>
          <a:bodyPr spcFirstLastPara="1" wrap="square" lIns="90000" tIns="46800" rIns="90000" bIns="46800" anchor="t" anchorCtr="0">
            <a:noAutofit/>
          </a:bodyPr>
          <a:lstStyle>
            <a:lvl1pPr marL="457200" lvl="0" indent="-431800" algn="l">
              <a:lnSpc>
                <a:spcPct val="93000"/>
              </a:lnSpc>
              <a:spcBef>
                <a:spcPts val="800"/>
              </a:spcBef>
              <a:spcAft>
                <a:spcPts val="0"/>
              </a:spcAft>
              <a:buSzPts val="3200"/>
              <a:buChar char="•"/>
              <a:defRPr sz="3200"/>
            </a:lvl1pPr>
            <a:lvl2pPr marL="914400" lvl="1" indent="-406400" algn="l">
              <a:lnSpc>
                <a:spcPct val="93000"/>
              </a:lnSpc>
              <a:spcBef>
                <a:spcPts val="700"/>
              </a:spcBef>
              <a:spcAft>
                <a:spcPts val="0"/>
              </a:spcAft>
              <a:buSzPts val="2800"/>
              <a:buChar char="–"/>
              <a:defRPr sz="2800"/>
            </a:lvl2pPr>
            <a:lvl3pPr marL="1371600" lvl="2" indent="-381000" algn="l">
              <a:lnSpc>
                <a:spcPct val="93000"/>
              </a:lnSpc>
              <a:spcBef>
                <a:spcPts val="600"/>
              </a:spcBef>
              <a:spcAft>
                <a:spcPts val="0"/>
              </a:spcAft>
              <a:buSzPts val="2400"/>
              <a:buChar char="•"/>
              <a:defRPr sz="2400"/>
            </a:lvl3pPr>
            <a:lvl4pPr marL="1828800" lvl="3" indent="-355600" algn="l">
              <a:lnSpc>
                <a:spcPct val="93000"/>
              </a:lnSpc>
              <a:spcBef>
                <a:spcPts val="500"/>
              </a:spcBef>
              <a:spcAft>
                <a:spcPts val="0"/>
              </a:spcAft>
              <a:buSzPts val="2000"/>
              <a:buChar char="–"/>
              <a:defRPr sz="2000"/>
            </a:lvl4pPr>
            <a:lvl5pPr marL="2286000" lvl="4" indent="-355600" algn="l">
              <a:lnSpc>
                <a:spcPct val="93000"/>
              </a:lnSpc>
              <a:spcBef>
                <a:spcPts val="500"/>
              </a:spcBef>
              <a:spcAft>
                <a:spcPts val="0"/>
              </a:spcAft>
              <a:buSzPts val="2000"/>
              <a:buChar char="»"/>
              <a:defRPr sz="2000"/>
            </a:lvl5pPr>
            <a:lvl6pPr marL="2743200" lvl="5" indent="-355600" algn="l">
              <a:lnSpc>
                <a:spcPct val="93000"/>
              </a:lnSpc>
              <a:spcBef>
                <a:spcPts val="500"/>
              </a:spcBef>
              <a:spcAft>
                <a:spcPts val="0"/>
              </a:spcAft>
              <a:buSzPts val="2000"/>
              <a:buChar char="»"/>
              <a:defRPr sz="2000"/>
            </a:lvl6pPr>
            <a:lvl7pPr marL="3200400" lvl="6" indent="-355600" algn="l">
              <a:lnSpc>
                <a:spcPct val="93000"/>
              </a:lnSpc>
              <a:spcBef>
                <a:spcPts val="500"/>
              </a:spcBef>
              <a:spcAft>
                <a:spcPts val="0"/>
              </a:spcAft>
              <a:buSzPts val="2000"/>
              <a:buChar char="»"/>
              <a:defRPr sz="2000"/>
            </a:lvl7pPr>
            <a:lvl8pPr marL="3657600" lvl="7" indent="-355600" algn="l">
              <a:lnSpc>
                <a:spcPct val="93000"/>
              </a:lnSpc>
              <a:spcBef>
                <a:spcPts val="500"/>
              </a:spcBef>
              <a:spcAft>
                <a:spcPts val="0"/>
              </a:spcAft>
              <a:buSzPts val="2000"/>
              <a:buChar char="»"/>
              <a:defRPr sz="2000"/>
            </a:lvl8pPr>
            <a:lvl9pPr marL="4114800" lvl="8" indent="-355600" algn="l">
              <a:lnSpc>
                <a:spcPct val="93000"/>
              </a:lnSpc>
              <a:spcBef>
                <a:spcPts val="500"/>
              </a:spcBef>
              <a:spcAft>
                <a:spcPts val="0"/>
              </a:spcAft>
              <a:buSzPts val="2000"/>
              <a:buChar char="»"/>
              <a:defRPr sz="2000"/>
            </a:lvl9pPr>
          </a:lstStyle>
          <a:p>
            <a:endParaRPr/>
          </a:p>
        </p:txBody>
      </p:sp>
      <p:sp>
        <p:nvSpPr>
          <p:cNvPr id="174" name="Google Shape;174;p30"/>
          <p:cNvSpPr txBox="1">
            <a:spLocks noGrp="1"/>
          </p:cNvSpPr>
          <p:nvPr>
            <p:ph type="body" idx="2"/>
          </p:nvPr>
        </p:nvSpPr>
        <p:spPr>
          <a:xfrm>
            <a:off x="457200" y="1435100"/>
            <a:ext cx="3008313" cy="4691063"/>
          </a:xfrm>
          <a:prstGeom prst="rect">
            <a:avLst/>
          </a:prstGeom>
          <a:noFill/>
          <a:ln>
            <a:noFill/>
          </a:ln>
        </p:spPr>
        <p:txBody>
          <a:bodyPr spcFirstLastPara="1" wrap="square" lIns="90000" tIns="46800" rIns="90000" bIns="46800" anchor="t" anchorCtr="0">
            <a:noAutofit/>
          </a:bodyPr>
          <a:lstStyle>
            <a:lvl1pPr marL="457200" lvl="0" indent="-228600" algn="l">
              <a:lnSpc>
                <a:spcPct val="93000"/>
              </a:lnSpc>
              <a:spcBef>
                <a:spcPts val="800"/>
              </a:spcBef>
              <a:spcAft>
                <a:spcPts val="0"/>
              </a:spcAft>
              <a:buSzPts val="1400"/>
              <a:buNone/>
              <a:defRPr sz="1400"/>
            </a:lvl1pPr>
            <a:lvl2pPr marL="914400" lvl="1" indent="-228600" algn="l">
              <a:lnSpc>
                <a:spcPct val="93000"/>
              </a:lnSpc>
              <a:spcBef>
                <a:spcPts val="700"/>
              </a:spcBef>
              <a:spcAft>
                <a:spcPts val="0"/>
              </a:spcAft>
              <a:buSzPts val="1200"/>
              <a:buNone/>
              <a:defRPr sz="1200"/>
            </a:lvl2pPr>
            <a:lvl3pPr marL="1371600" lvl="2" indent="-228600" algn="l">
              <a:lnSpc>
                <a:spcPct val="93000"/>
              </a:lnSpc>
              <a:spcBef>
                <a:spcPts val="600"/>
              </a:spcBef>
              <a:spcAft>
                <a:spcPts val="0"/>
              </a:spcAft>
              <a:buSzPts val="1000"/>
              <a:buNone/>
              <a:defRPr sz="1000"/>
            </a:lvl3pPr>
            <a:lvl4pPr marL="1828800" lvl="3" indent="-228600" algn="l">
              <a:lnSpc>
                <a:spcPct val="93000"/>
              </a:lnSpc>
              <a:spcBef>
                <a:spcPts val="500"/>
              </a:spcBef>
              <a:spcAft>
                <a:spcPts val="0"/>
              </a:spcAft>
              <a:buSzPts val="900"/>
              <a:buNone/>
              <a:defRPr sz="900"/>
            </a:lvl4pPr>
            <a:lvl5pPr marL="2286000" lvl="4" indent="-228600" algn="l">
              <a:lnSpc>
                <a:spcPct val="93000"/>
              </a:lnSpc>
              <a:spcBef>
                <a:spcPts val="500"/>
              </a:spcBef>
              <a:spcAft>
                <a:spcPts val="0"/>
              </a:spcAft>
              <a:buSzPts val="900"/>
              <a:buNone/>
              <a:defRPr sz="900"/>
            </a:lvl5pPr>
            <a:lvl6pPr marL="2743200" lvl="5" indent="-228600" algn="l">
              <a:lnSpc>
                <a:spcPct val="93000"/>
              </a:lnSpc>
              <a:spcBef>
                <a:spcPts val="500"/>
              </a:spcBef>
              <a:spcAft>
                <a:spcPts val="0"/>
              </a:spcAft>
              <a:buSzPts val="900"/>
              <a:buNone/>
              <a:defRPr sz="900"/>
            </a:lvl6pPr>
            <a:lvl7pPr marL="3200400" lvl="6" indent="-228600" algn="l">
              <a:lnSpc>
                <a:spcPct val="93000"/>
              </a:lnSpc>
              <a:spcBef>
                <a:spcPts val="500"/>
              </a:spcBef>
              <a:spcAft>
                <a:spcPts val="0"/>
              </a:spcAft>
              <a:buSzPts val="900"/>
              <a:buNone/>
              <a:defRPr sz="900"/>
            </a:lvl7pPr>
            <a:lvl8pPr marL="3657600" lvl="7" indent="-228600" algn="l">
              <a:lnSpc>
                <a:spcPct val="93000"/>
              </a:lnSpc>
              <a:spcBef>
                <a:spcPts val="500"/>
              </a:spcBef>
              <a:spcAft>
                <a:spcPts val="0"/>
              </a:spcAft>
              <a:buSzPts val="900"/>
              <a:buNone/>
              <a:defRPr sz="900"/>
            </a:lvl8pPr>
            <a:lvl9pPr marL="4114800" lvl="8" indent="-228600" algn="l">
              <a:lnSpc>
                <a:spcPct val="93000"/>
              </a:lnSpc>
              <a:spcBef>
                <a:spcPts val="500"/>
              </a:spcBef>
              <a:spcAft>
                <a:spcPts val="0"/>
              </a:spcAft>
              <a:buSzPts val="900"/>
              <a:buNone/>
              <a:defRPr sz="900"/>
            </a:lvl9pPr>
          </a:lstStyle>
          <a:p>
            <a:endParaRPr/>
          </a:p>
        </p:txBody>
      </p:sp>
      <p:sp>
        <p:nvSpPr>
          <p:cNvPr id="175" name="Google Shape;175;p30"/>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sz="14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30"/>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1792288" y="4800600"/>
            <a:ext cx="5486400" cy="566738"/>
          </a:xfrm>
          <a:prstGeom prst="rect">
            <a:avLst/>
          </a:prstGeom>
          <a:noFill/>
          <a:ln>
            <a:noFill/>
          </a:ln>
        </p:spPr>
        <p:txBody>
          <a:bodyPr spcFirstLastPara="1" wrap="square" lIns="90000" tIns="46800" rIns="90000" bIns="46800" anchor="b" anchorCtr="0">
            <a:noAutofit/>
          </a:bodyPr>
          <a:lstStyle>
            <a:lvl1pPr lvl="0" algn="l">
              <a:lnSpc>
                <a:spcPct val="93000"/>
              </a:lnSpc>
              <a:spcBef>
                <a:spcPts val="0"/>
              </a:spcBef>
              <a:spcAft>
                <a:spcPts val="0"/>
              </a:spcAft>
              <a:buSzPts val="1400"/>
              <a:buNone/>
              <a:defRPr sz="2000" b="1"/>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184" name="Google Shape;184;p32"/>
          <p:cNvSpPr>
            <a:spLocks noGrp="1"/>
          </p:cNvSpPr>
          <p:nvPr>
            <p:ph type="pic" idx="2"/>
          </p:nvPr>
        </p:nvSpPr>
        <p:spPr>
          <a:xfrm>
            <a:off x="1792288" y="612775"/>
            <a:ext cx="5486400" cy="4114800"/>
          </a:xfrm>
          <a:prstGeom prst="rect">
            <a:avLst/>
          </a:prstGeom>
          <a:noFill/>
          <a:ln>
            <a:noFill/>
          </a:ln>
        </p:spPr>
      </p:sp>
      <p:sp>
        <p:nvSpPr>
          <p:cNvPr id="185" name="Google Shape;185;p32"/>
          <p:cNvSpPr txBox="1">
            <a:spLocks noGrp="1"/>
          </p:cNvSpPr>
          <p:nvPr>
            <p:ph type="body" idx="1"/>
          </p:nvPr>
        </p:nvSpPr>
        <p:spPr>
          <a:xfrm>
            <a:off x="1792288" y="5367338"/>
            <a:ext cx="5486400" cy="804862"/>
          </a:xfrm>
          <a:prstGeom prst="rect">
            <a:avLst/>
          </a:prstGeom>
          <a:noFill/>
          <a:ln>
            <a:noFill/>
          </a:ln>
        </p:spPr>
        <p:txBody>
          <a:bodyPr spcFirstLastPara="1" wrap="square" lIns="90000" tIns="46800" rIns="90000" bIns="46800" anchor="t" anchorCtr="0">
            <a:noAutofit/>
          </a:bodyPr>
          <a:lstStyle>
            <a:lvl1pPr marL="457200" lvl="0" indent="-228600" algn="l">
              <a:lnSpc>
                <a:spcPct val="93000"/>
              </a:lnSpc>
              <a:spcBef>
                <a:spcPts val="800"/>
              </a:spcBef>
              <a:spcAft>
                <a:spcPts val="0"/>
              </a:spcAft>
              <a:buSzPts val="1400"/>
              <a:buNone/>
              <a:defRPr sz="1400"/>
            </a:lvl1pPr>
            <a:lvl2pPr marL="914400" lvl="1" indent="-228600" algn="l">
              <a:lnSpc>
                <a:spcPct val="93000"/>
              </a:lnSpc>
              <a:spcBef>
                <a:spcPts val="700"/>
              </a:spcBef>
              <a:spcAft>
                <a:spcPts val="0"/>
              </a:spcAft>
              <a:buSzPts val="1200"/>
              <a:buNone/>
              <a:defRPr sz="1200"/>
            </a:lvl2pPr>
            <a:lvl3pPr marL="1371600" lvl="2" indent="-228600" algn="l">
              <a:lnSpc>
                <a:spcPct val="93000"/>
              </a:lnSpc>
              <a:spcBef>
                <a:spcPts val="600"/>
              </a:spcBef>
              <a:spcAft>
                <a:spcPts val="0"/>
              </a:spcAft>
              <a:buSzPts val="1000"/>
              <a:buNone/>
              <a:defRPr sz="1000"/>
            </a:lvl3pPr>
            <a:lvl4pPr marL="1828800" lvl="3" indent="-228600" algn="l">
              <a:lnSpc>
                <a:spcPct val="93000"/>
              </a:lnSpc>
              <a:spcBef>
                <a:spcPts val="500"/>
              </a:spcBef>
              <a:spcAft>
                <a:spcPts val="0"/>
              </a:spcAft>
              <a:buSzPts val="900"/>
              <a:buNone/>
              <a:defRPr sz="900"/>
            </a:lvl4pPr>
            <a:lvl5pPr marL="2286000" lvl="4" indent="-228600" algn="l">
              <a:lnSpc>
                <a:spcPct val="93000"/>
              </a:lnSpc>
              <a:spcBef>
                <a:spcPts val="500"/>
              </a:spcBef>
              <a:spcAft>
                <a:spcPts val="0"/>
              </a:spcAft>
              <a:buSzPts val="900"/>
              <a:buNone/>
              <a:defRPr sz="900"/>
            </a:lvl5pPr>
            <a:lvl6pPr marL="2743200" lvl="5" indent="-228600" algn="l">
              <a:lnSpc>
                <a:spcPct val="93000"/>
              </a:lnSpc>
              <a:spcBef>
                <a:spcPts val="500"/>
              </a:spcBef>
              <a:spcAft>
                <a:spcPts val="0"/>
              </a:spcAft>
              <a:buSzPts val="900"/>
              <a:buNone/>
              <a:defRPr sz="900"/>
            </a:lvl6pPr>
            <a:lvl7pPr marL="3200400" lvl="6" indent="-228600" algn="l">
              <a:lnSpc>
                <a:spcPct val="93000"/>
              </a:lnSpc>
              <a:spcBef>
                <a:spcPts val="500"/>
              </a:spcBef>
              <a:spcAft>
                <a:spcPts val="0"/>
              </a:spcAft>
              <a:buSzPts val="900"/>
              <a:buNone/>
              <a:defRPr sz="900"/>
            </a:lvl7pPr>
            <a:lvl8pPr marL="3657600" lvl="7" indent="-228600" algn="l">
              <a:lnSpc>
                <a:spcPct val="93000"/>
              </a:lnSpc>
              <a:spcBef>
                <a:spcPts val="500"/>
              </a:spcBef>
              <a:spcAft>
                <a:spcPts val="0"/>
              </a:spcAft>
              <a:buSzPts val="900"/>
              <a:buNone/>
              <a:defRPr sz="900"/>
            </a:lvl8pPr>
            <a:lvl9pPr marL="4114800" lvl="8" indent="-228600" algn="l">
              <a:lnSpc>
                <a:spcPct val="93000"/>
              </a:lnSpc>
              <a:spcBef>
                <a:spcPts val="500"/>
              </a:spcBef>
              <a:spcAft>
                <a:spcPts val="0"/>
              </a:spcAft>
              <a:buSzPts val="900"/>
              <a:buNone/>
              <a:defRPr sz="900"/>
            </a:lvl9pPr>
          </a:lstStyle>
          <a:p>
            <a:endParaRPr/>
          </a:p>
        </p:txBody>
      </p:sp>
      <p:sp>
        <p:nvSpPr>
          <p:cNvPr id="186" name="Google Shape;186;p32"/>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sz="14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32"/>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195" name="Google Shape;195;p34"/>
          <p:cNvSpPr txBox="1">
            <a:spLocks noGrp="1"/>
          </p:cNvSpPr>
          <p:nvPr>
            <p:ph type="body" idx="1"/>
          </p:nvPr>
        </p:nvSpPr>
        <p:spPr>
          <a:xfrm rot="5400000">
            <a:off x="2309018" y="-251618"/>
            <a:ext cx="4524375" cy="8228012"/>
          </a:xfrm>
          <a:prstGeom prst="rect">
            <a:avLst/>
          </a:prstGeom>
          <a:noFill/>
          <a:ln>
            <a:noFill/>
          </a:ln>
        </p:spPr>
        <p:txBody>
          <a:bodyPr spcFirstLastPara="1" wrap="square" lIns="90000" tIns="46800" rIns="90000" bIns="46800" anchor="t" anchorCtr="0">
            <a:noAutofit/>
          </a:bodyPr>
          <a:lstStyle>
            <a:lvl1pPr marL="457200" lvl="0" indent="-342900" algn="l">
              <a:lnSpc>
                <a:spcPct val="93000"/>
              </a:lnSpc>
              <a:spcBef>
                <a:spcPts val="800"/>
              </a:spcBef>
              <a:spcAft>
                <a:spcPts val="0"/>
              </a:spcAft>
              <a:buSzPts val="1800"/>
              <a:buChar char="•"/>
              <a:defRPr/>
            </a:lvl1pPr>
            <a:lvl2pPr marL="914400" lvl="1" indent="-342900" algn="l">
              <a:lnSpc>
                <a:spcPct val="93000"/>
              </a:lnSpc>
              <a:spcBef>
                <a:spcPts val="700"/>
              </a:spcBef>
              <a:spcAft>
                <a:spcPts val="0"/>
              </a:spcAft>
              <a:buSzPts val="1800"/>
              <a:buChar char="–"/>
              <a:defRPr/>
            </a:lvl2pPr>
            <a:lvl3pPr marL="1371600" lvl="2" indent="-342900" algn="l">
              <a:lnSpc>
                <a:spcPct val="93000"/>
              </a:lnSpc>
              <a:spcBef>
                <a:spcPts val="600"/>
              </a:spcBef>
              <a:spcAft>
                <a:spcPts val="0"/>
              </a:spcAft>
              <a:buSzPts val="1800"/>
              <a:buChar char="•"/>
              <a:defRPr/>
            </a:lvl3pPr>
            <a:lvl4pPr marL="1828800" lvl="3" indent="-342900" algn="l">
              <a:lnSpc>
                <a:spcPct val="93000"/>
              </a:lnSpc>
              <a:spcBef>
                <a:spcPts val="500"/>
              </a:spcBef>
              <a:spcAft>
                <a:spcPts val="0"/>
              </a:spcAft>
              <a:buSzPts val="1800"/>
              <a:buChar char="–"/>
              <a:defRPr/>
            </a:lvl4pPr>
            <a:lvl5pPr marL="2286000" lvl="4" indent="-342900" algn="l">
              <a:lnSpc>
                <a:spcPct val="93000"/>
              </a:lnSpc>
              <a:spcBef>
                <a:spcPts val="500"/>
              </a:spcBef>
              <a:spcAft>
                <a:spcPts val="0"/>
              </a:spcAft>
              <a:buSzPts val="1800"/>
              <a:buChar char="»"/>
              <a:defRPr/>
            </a:lvl5pPr>
            <a:lvl6pPr marL="2743200" lvl="5" indent="-342900" algn="l">
              <a:lnSpc>
                <a:spcPct val="93000"/>
              </a:lnSpc>
              <a:spcBef>
                <a:spcPts val="500"/>
              </a:spcBef>
              <a:spcAft>
                <a:spcPts val="0"/>
              </a:spcAft>
              <a:buSzPts val="1800"/>
              <a:buChar char="»"/>
              <a:defRPr/>
            </a:lvl6pPr>
            <a:lvl7pPr marL="3200400" lvl="6" indent="-342900" algn="l">
              <a:lnSpc>
                <a:spcPct val="93000"/>
              </a:lnSpc>
              <a:spcBef>
                <a:spcPts val="500"/>
              </a:spcBef>
              <a:spcAft>
                <a:spcPts val="0"/>
              </a:spcAft>
              <a:buSzPts val="1800"/>
              <a:buChar char="»"/>
              <a:defRPr/>
            </a:lvl7pPr>
            <a:lvl8pPr marL="3657600" lvl="7" indent="-342900" algn="l">
              <a:lnSpc>
                <a:spcPct val="93000"/>
              </a:lnSpc>
              <a:spcBef>
                <a:spcPts val="500"/>
              </a:spcBef>
              <a:spcAft>
                <a:spcPts val="0"/>
              </a:spcAft>
              <a:buSzPts val="1800"/>
              <a:buChar char="»"/>
              <a:defRPr/>
            </a:lvl8pPr>
            <a:lvl9pPr marL="4114800" lvl="8" indent="-342900" algn="l">
              <a:lnSpc>
                <a:spcPct val="93000"/>
              </a:lnSpc>
              <a:spcBef>
                <a:spcPts val="500"/>
              </a:spcBef>
              <a:spcAft>
                <a:spcPts val="0"/>
              </a:spcAft>
              <a:buSzPts val="1800"/>
              <a:buChar char="»"/>
              <a:defRPr/>
            </a:lvl9pPr>
          </a:lstStyle>
          <a:p>
            <a:endParaRPr/>
          </a:p>
        </p:txBody>
      </p:sp>
      <p:sp>
        <p:nvSpPr>
          <p:cNvPr id="196" name="Google Shape;196;p34"/>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sz="14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7" name="Google Shape;197;p34"/>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3"/>
        <p:cNvGrpSpPr/>
        <p:nvPr/>
      </p:nvGrpSpPr>
      <p:grpSpPr>
        <a:xfrm>
          <a:off x="0" y="0"/>
          <a:ext cx="0" cy="0"/>
          <a:chOff x="0" y="0"/>
          <a:chExt cx="0" cy="0"/>
        </a:xfrm>
      </p:grpSpPr>
      <p:sp>
        <p:nvSpPr>
          <p:cNvPr id="204" name="Google Shape;204;p36"/>
          <p:cNvSpPr txBox="1">
            <a:spLocks noGrp="1"/>
          </p:cNvSpPr>
          <p:nvPr>
            <p:ph type="title"/>
          </p:nvPr>
        </p:nvSpPr>
        <p:spPr>
          <a:xfrm rot="5400000">
            <a:off x="4732338" y="2171700"/>
            <a:ext cx="5849937" cy="2055813"/>
          </a:xfrm>
          <a:prstGeom prst="rect">
            <a:avLst/>
          </a:prstGeom>
          <a:noFill/>
          <a:ln>
            <a:noFill/>
          </a:ln>
        </p:spPr>
        <p:txBody>
          <a:bodyPr spcFirstLastPara="1" wrap="square" lIns="90000" tIns="46800" rIns="90000" bIns="4680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205" name="Google Shape;205;p36"/>
          <p:cNvSpPr txBox="1">
            <a:spLocks noGrp="1"/>
          </p:cNvSpPr>
          <p:nvPr>
            <p:ph type="body" idx="1"/>
          </p:nvPr>
        </p:nvSpPr>
        <p:spPr>
          <a:xfrm rot="5400000">
            <a:off x="542131" y="189706"/>
            <a:ext cx="5849937" cy="6019800"/>
          </a:xfrm>
          <a:prstGeom prst="rect">
            <a:avLst/>
          </a:prstGeom>
          <a:noFill/>
          <a:ln>
            <a:noFill/>
          </a:ln>
        </p:spPr>
        <p:txBody>
          <a:bodyPr spcFirstLastPara="1" wrap="square" lIns="90000" tIns="46800" rIns="90000" bIns="46800" anchor="t" anchorCtr="0">
            <a:noAutofit/>
          </a:bodyPr>
          <a:lstStyle>
            <a:lvl1pPr marL="457200" lvl="0" indent="-342900" algn="l">
              <a:lnSpc>
                <a:spcPct val="93000"/>
              </a:lnSpc>
              <a:spcBef>
                <a:spcPts val="800"/>
              </a:spcBef>
              <a:spcAft>
                <a:spcPts val="0"/>
              </a:spcAft>
              <a:buSzPts val="1800"/>
              <a:buChar char="•"/>
              <a:defRPr/>
            </a:lvl1pPr>
            <a:lvl2pPr marL="914400" lvl="1" indent="-342900" algn="l">
              <a:lnSpc>
                <a:spcPct val="93000"/>
              </a:lnSpc>
              <a:spcBef>
                <a:spcPts val="700"/>
              </a:spcBef>
              <a:spcAft>
                <a:spcPts val="0"/>
              </a:spcAft>
              <a:buSzPts val="1800"/>
              <a:buChar char="–"/>
              <a:defRPr/>
            </a:lvl2pPr>
            <a:lvl3pPr marL="1371600" lvl="2" indent="-342900" algn="l">
              <a:lnSpc>
                <a:spcPct val="93000"/>
              </a:lnSpc>
              <a:spcBef>
                <a:spcPts val="600"/>
              </a:spcBef>
              <a:spcAft>
                <a:spcPts val="0"/>
              </a:spcAft>
              <a:buSzPts val="1800"/>
              <a:buChar char="•"/>
              <a:defRPr/>
            </a:lvl3pPr>
            <a:lvl4pPr marL="1828800" lvl="3" indent="-342900" algn="l">
              <a:lnSpc>
                <a:spcPct val="93000"/>
              </a:lnSpc>
              <a:spcBef>
                <a:spcPts val="500"/>
              </a:spcBef>
              <a:spcAft>
                <a:spcPts val="0"/>
              </a:spcAft>
              <a:buSzPts val="1800"/>
              <a:buChar char="–"/>
              <a:defRPr/>
            </a:lvl4pPr>
            <a:lvl5pPr marL="2286000" lvl="4" indent="-342900" algn="l">
              <a:lnSpc>
                <a:spcPct val="93000"/>
              </a:lnSpc>
              <a:spcBef>
                <a:spcPts val="500"/>
              </a:spcBef>
              <a:spcAft>
                <a:spcPts val="0"/>
              </a:spcAft>
              <a:buSzPts val="1800"/>
              <a:buChar char="»"/>
              <a:defRPr/>
            </a:lvl5pPr>
            <a:lvl6pPr marL="2743200" lvl="5" indent="-342900" algn="l">
              <a:lnSpc>
                <a:spcPct val="93000"/>
              </a:lnSpc>
              <a:spcBef>
                <a:spcPts val="500"/>
              </a:spcBef>
              <a:spcAft>
                <a:spcPts val="0"/>
              </a:spcAft>
              <a:buSzPts val="1800"/>
              <a:buChar char="»"/>
              <a:defRPr/>
            </a:lvl6pPr>
            <a:lvl7pPr marL="3200400" lvl="6" indent="-342900" algn="l">
              <a:lnSpc>
                <a:spcPct val="93000"/>
              </a:lnSpc>
              <a:spcBef>
                <a:spcPts val="500"/>
              </a:spcBef>
              <a:spcAft>
                <a:spcPts val="0"/>
              </a:spcAft>
              <a:buSzPts val="1800"/>
              <a:buChar char="»"/>
              <a:defRPr/>
            </a:lvl7pPr>
            <a:lvl8pPr marL="3657600" lvl="7" indent="-342900" algn="l">
              <a:lnSpc>
                <a:spcPct val="93000"/>
              </a:lnSpc>
              <a:spcBef>
                <a:spcPts val="500"/>
              </a:spcBef>
              <a:spcAft>
                <a:spcPts val="0"/>
              </a:spcAft>
              <a:buSzPts val="1800"/>
              <a:buChar char="»"/>
              <a:defRPr/>
            </a:lvl8pPr>
            <a:lvl9pPr marL="4114800" lvl="8" indent="-342900" algn="l">
              <a:lnSpc>
                <a:spcPct val="93000"/>
              </a:lnSpc>
              <a:spcBef>
                <a:spcPts val="500"/>
              </a:spcBef>
              <a:spcAft>
                <a:spcPts val="0"/>
              </a:spcAft>
              <a:buSzPts val="1800"/>
              <a:buChar char="»"/>
              <a:defRPr/>
            </a:lvl9pPr>
          </a:lstStyle>
          <a:p>
            <a:endParaRPr/>
          </a:p>
        </p:txBody>
      </p:sp>
      <p:sp>
        <p:nvSpPr>
          <p:cNvPr id="206" name="Google Shape;206;p36"/>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sz="14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36"/>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85800" y="3124200"/>
            <a:ext cx="7770812" cy="838200"/>
          </a:xfrm>
          <a:prstGeom prst="rect">
            <a:avLst/>
          </a:prstGeom>
          <a:noFill/>
          <a:ln>
            <a:noFill/>
          </a:ln>
        </p:spPr>
        <p:txBody>
          <a:bodyPr spcFirstLastPara="1" wrap="square" lIns="90000" tIns="46800" rIns="90000" bIns="4680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2309018" y="-246856"/>
            <a:ext cx="4524375" cy="8228012"/>
          </a:xfrm>
          <a:prstGeom prst="rect">
            <a:avLst/>
          </a:prstGeom>
          <a:noFill/>
          <a:ln>
            <a:noFill/>
          </a:ln>
        </p:spPr>
        <p:txBody>
          <a:bodyPr spcFirstLastPara="1" wrap="square" lIns="0" tIns="0" rIns="0" bIns="0" anchor="t" anchorCtr="0">
            <a:noAutofit/>
          </a:bodyPr>
          <a:lstStyle>
            <a:lvl1pPr marL="457200" lvl="0" indent="-342900" algn="l">
              <a:lnSpc>
                <a:spcPct val="93000"/>
              </a:lnSpc>
              <a:spcBef>
                <a:spcPts val="650"/>
              </a:spcBef>
              <a:spcAft>
                <a:spcPts val="0"/>
              </a:spcAft>
              <a:buSzPts val="1800"/>
              <a:buChar char="•"/>
              <a:defRPr/>
            </a:lvl1pPr>
            <a:lvl2pPr marL="914400" lvl="1" indent="-342900" algn="l">
              <a:lnSpc>
                <a:spcPct val="93000"/>
              </a:lnSpc>
              <a:spcBef>
                <a:spcPts val="600"/>
              </a:spcBef>
              <a:spcAft>
                <a:spcPts val="0"/>
              </a:spcAft>
              <a:buSzPts val="1800"/>
              <a:buChar char="–"/>
              <a:defRPr/>
            </a:lvl2pPr>
            <a:lvl3pPr marL="1371600" lvl="2" indent="-342900" algn="l">
              <a:lnSpc>
                <a:spcPct val="93000"/>
              </a:lnSpc>
              <a:spcBef>
                <a:spcPts val="550"/>
              </a:spcBef>
              <a:spcAft>
                <a:spcPts val="0"/>
              </a:spcAft>
              <a:buSzPts val="1800"/>
              <a:buChar char="•"/>
              <a:defRPr/>
            </a:lvl3pPr>
            <a:lvl4pPr marL="1828800" lvl="3" indent="-342900" algn="l">
              <a:lnSpc>
                <a:spcPct val="93000"/>
              </a:lnSpc>
              <a:spcBef>
                <a:spcPts val="550"/>
              </a:spcBef>
              <a:spcAft>
                <a:spcPts val="0"/>
              </a:spcAft>
              <a:buSzPts val="1800"/>
              <a:buChar char="–"/>
              <a:defRPr/>
            </a:lvl4pPr>
            <a:lvl5pPr marL="2286000" lvl="4" indent="-342900" algn="l">
              <a:lnSpc>
                <a:spcPct val="95000"/>
              </a:lnSpc>
              <a:spcBef>
                <a:spcPts val="500"/>
              </a:spcBef>
              <a:spcAft>
                <a:spcPts val="0"/>
              </a:spcAft>
              <a:buSzPts val="1800"/>
              <a:buChar char="»"/>
              <a:defRPr/>
            </a:lvl5pPr>
            <a:lvl6pPr marL="2743200" lvl="5" indent="-342900" algn="l">
              <a:lnSpc>
                <a:spcPct val="95000"/>
              </a:lnSpc>
              <a:spcBef>
                <a:spcPts val="500"/>
              </a:spcBef>
              <a:spcAft>
                <a:spcPts val="0"/>
              </a:spcAft>
              <a:buSzPts val="1800"/>
              <a:buChar char="»"/>
              <a:defRPr/>
            </a:lvl6pPr>
            <a:lvl7pPr marL="3200400" lvl="6" indent="-342900" algn="l">
              <a:lnSpc>
                <a:spcPct val="95000"/>
              </a:lnSpc>
              <a:spcBef>
                <a:spcPts val="500"/>
              </a:spcBef>
              <a:spcAft>
                <a:spcPts val="0"/>
              </a:spcAft>
              <a:buSzPts val="1800"/>
              <a:buChar char="»"/>
              <a:defRPr/>
            </a:lvl7pPr>
            <a:lvl8pPr marL="3657600" lvl="7" indent="-342900" algn="l">
              <a:lnSpc>
                <a:spcPct val="95000"/>
              </a:lnSpc>
              <a:spcBef>
                <a:spcPts val="500"/>
              </a:spcBef>
              <a:spcAft>
                <a:spcPts val="0"/>
              </a:spcAft>
              <a:buSzPts val="1800"/>
              <a:buChar char="»"/>
              <a:defRPr/>
            </a:lvl8pPr>
            <a:lvl9pPr marL="4114800" lvl="8" indent="-342900" algn="l">
              <a:lnSpc>
                <a:spcPct val="95000"/>
              </a:lnSpc>
              <a:spcBef>
                <a:spcPts val="500"/>
              </a:spcBef>
              <a:spcAft>
                <a:spcPts val="0"/>
              </a:spcAft>
              <a:buSzPts val="1800"/>
              <a:buChar char="»"/>
              <a:defRPr/>
            </a:lvl9pPr>
          </a:lstStyle>
          <a:p>
            <a:endParaRPr/>
          </a:p>
        </p:txBody>
      </p:sp>
      <p:sp>
        <p:nvSpPr>
          <p:cNvPr id="30" name="Google Shape;30;p4"/>
          <p:cNvSpPr txBox="1">
            <a:spLocks noGrp="1"/>
          </p:cNvSpPr>
          <p:nvPr>
            <p:ph type="dt" idx="10"/>
          </p:nvPr>
        </p:nvSpPr>
        <p:spPr>
          <a:xfrm>
            <a:off x="685800" y="6248400"/>
            <a:ext cx="1903412" cy="45561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248400"/>
            <a:ext cx="2894012" cy="455612"/>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248400"/>
            <a:ext cx="1903412" cy="4556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792288" y="4800600"/>
            <a:ext cx="5486400" cy="566738"/>
          </a:xfrm>
          <a:prstGeom prst="rect">
            <a:avLst/>
          </a:prstGeom>
          <a:noFill/>
          <a:ln>
            <a:noFill/>
          </a:ln>
        </p:spPr>
        <p:txBody>
          <a:bodyPr spcFirstLastPara="1" wrap="square" lIns="90000" tIns="46800" rIns="90000" bIns="46800" anchor="b" anchorCtr="0">
            <a:noAutofit/>
          </a:bodyPr>
          <a:lstStyle>
            <a:lvl1pPr lvl="0" algn="l">
              <a:lnSpc>
                <a:spcPct val="93000"/>
              </a:lnSpc>
              <a:spcBef>
                <a:spcPts val="0"/>
              </a:spcBef>
              <a:spcAft>
                <a:spcPts val="0"/>
              </a:spcAft>
              <a:buSzPts val="1400"/>
              <a:buNone/>
              <a:defRPr sz="2000" b="1"/>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35" name="Google Shape;35;p5"/>
          <p:cNvSpPr>
            <a:spLocks noGrp="1"/>
          </p:cNvSpPr>
          <p:nvPr>
            <p:ph type="pic" idx="2"/>
          </p:nvPr>
        </p:nvSpPr>
        <p:spPr>
          <a:xfrm>
            <a:off x="1792288" y="612775"/>
            <a:ext cx="5486400" cy="4114800"/>
          </a:xfrm>
          <a:prstGeom prst="rect">
            <a:avLst/>
          </a:prstGeom>
          <a:noFill/>
          <a:ln>
            <a:noFill/>
          </a:ln>
        </p:spPr>
      </p:sp>
      <p:sp>
        <p:nvSpPr>
          <p:cNvPr id="36" name="Google Shape;36;p5"/>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93000"/>
              </a:lnSpc>
              <a:spcBef>
                <a:spcPts val="650"/>
              </a:spcBef>
              <a:spcAft>
                <a:spcPts val="0"/>
              </a:spcAft>
              <a:buSzPts val="1400"/>
              <a:buNone/>
              <a:defRPr sz="1400"/>
            </a:lvl1pPr>
            <a:lvl2pPr marL="914400" lvl="1" indent="-228600" algn="l">
              <a:lnSpc>
                <a:spcPct val="93000"/>
              </a:lnSpc>
              <a:spcBef>
                <a:spcPts val="600"/>
              </a:spcBef>
              <a:spcAft>
                <a:spcPts val="0"/>
              </a:spcAft>
              <a:buSzPts val="1200"/>
              <a:buNone/>
              <a:defRPr sz="1200"/>
            </a:lvl2pPr>
            <a:lvl3pPr marL="1371600" lvl="2" indent="-228600" algn="l">
              <a:lnSpc>
                <a:spcPct val="93000"/>
              </a:lnSpc>
              <a:spcBef>
                <a:spcPts val="550"/>
              </a:spcBef>
              <a:spcAft>
                <a:spcPts val="0"/>
              </a:spcAft>
              <a:buSzPts val="1000"/>
              <a:buNone/>
              <a:defRPr sz="1000"/>
            </a:lvl3pPr>
            <a:lvl4pPr marL="1828800" lvl="3" indent="-228600" algn="l">
              <a:lnSpc>
                <a:spcPct val="93000"/>
              </a:lnSpc>
              <a:spcBef>
                <a:spcPts val="550"/>
              </a:spcBef>
              <a:spcAft>
                <a:spcPts val="0"/>
              </a:spcAft>
              <a:buSzPts val="900"/>
              <a:buNone/>
              <a:defRPr sz="900"/>
            </a:lvl4pPr>
            <a:lvl5pPr marL="2286000" lvl="4" indent="-228600" algn="l">
              <a:lnSpc>
                <a:spcPct val="95000"/>
              </a:lnSpc>
              <a:spcBef>
                <a:spcPts val="500"/>
              </a:spcBef>
              <a:spcAft>
                <a:spcPts val="0"/>
              </a:spcAft>
              <a:buSzPts val="900"/>
              <a:buNone/>
              <a:defRPr sz="900"/>
            </a:lvl5pPr>
            <a:lvl6pPr marL="2743200" lvl="5" indent="-228600" algn="l">
              <a:lnSpc>
                <a:spcPct val="95000"/>
              </a:lnSpc>
              <a:spcBef>
                <a:spcPts val="500"/>
              </a:spcBef>
              <a:spcAft>
                <a:spcPts val="0"/>
              </a:spcAft>
              <a:buSzPts val="900"/>
              <a:buNone/>
              <a:defRPr sz="900"/>
            </a:lvl6pPr>
            <a:lvl7pPr marL="3200400" lvl="6" indent="-228600" algn="l">
              <a:lnSpc>
                <a:spcPct val="95000"/>
              </a:lnSpc>
              <a:spcBef>
                <a:spcPts val="500"/>
              </a:spcBef>
              <a:spcAft>
                <a:spcPts val="0"/>
              </a:spcAft>
              <a:buSzPts val="900"/>
              <a:buNone/>
              <a:defRPr sz="900"/>
            </a:lvl7pPr>
            <a:lvl8pPr marL="3657600" lvl="7" indent="-228600" algn="l">
              <a:lnSpc>
                <a:spcPct val="95000"/>
              </a:lnSpc>
              <a:spcBef>
                <a:spcPts val="500"/>
              </a:spcBef>
              <a:spcAft>
                <a:spcPts val="0"/>
              </a:spcAft>
              <a:buSzPts val="900"/>
              <a:buNone/>
              <a:defRPr sz="900"/>
            </a:lvl8pPr>
            <a:lvl9pPr marL="4114800" lvl="8" indent="-228600" algn="l">
              <a:lnSpc>
                <a:spcPct val="95000"/>
              </a:lnSpc>
              <a:spcBef>
                <a:spcPts val="500"/>
              </a:spcBef>
              <a:spcAft>
                <a:spcPts val="0"/>
              </a:spcAft>
              <a:buSzPts val="900"/>
              <a:buNone/>
              <a:defRPr sz="900"/>
            </a:lvl9pPr>
          </a:lstStyle>
          <a:p>
            <a:endParaRPr/>
          </a:p>
        </p:txBody>
      </p:sp>
      <p:sp>
        <p:nvSpPr>
          <p:cNvPr id="37" name="Google Shape;37;p5"/>
          <p:cNvSpPr txBox="1">
            <a:spLocks noGrp="1"/>
          </p:cNvSpPr>
          <p:nvPr>
            <p:ph type="dt" idx="10"/>
          </p:nvPr>
        </p:nvSpPr>
        <p:spPr>
          <a:xfrm>
            <a:off x="685800" y="6248400"/>
            <a:ext cx="1903412" cy="45561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248400"/>
            <a:ext cx="2894012" cy="455612"/>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248400"/>
            <a:ext cx="1903412" cy="4556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3050"/>
            <a:ext cx="3008313" cy="1162050"/>
          </a:xfrm>
          <a:prstGeom prst="rect">
            <a:avLst/>
          </a:prstGeom>
          <a:noFill/>
          <a:ln>
            <a:noFill/>
          </a:ln>
        </p:spPr>
        <p:txBody>
          <a:bodyPr spcFirstLastPara="1" wrap="square" lIns="90000" tIns="46800" rIns="90000" bIns="46800" anchor="b" anchorCtr="0">
            <a:noAutofit/>
          </a:bodyPr>
          <a:lstStyle>
            <a:lvl1pPr lvl="0" algn="l">
              <a:lnSpc>
                <a:spcPct val="93000"/>
              </a:lnSpc>
              <a:spcBef>
                <a:spcPts val="0"/>
              </a:spcBef>
              <a:spcAft>
                <a:spcPts val="0"/>
              </a:spcAft>
              <a:buSzPts val="1400"/>
              <a:buNone/>
              <a:defRPr sz="2000" b="1"/>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3575050" y="273050"/>
            <a:ext cx="5111750" cy="5853113"/>
          </a:xfrm>
          <a:prstGeom prst="rect">
            <a:avLst/>
          </a:prstGeom>
          <a:noFill/>
          <a:ln>
            <a:noFill/>
          </a:ln>
        </p:spPr>
        <p:txBody>
          <a:bodyPr spcFirstLastPara="1" wrap="square" lIns="0" tIns="0" rIns="0" bIns="0" anchor="t" anchorCtr="0">
            <a:noAutofit/>
          </a:bodyPr>
          <a:lstStyle>
            <a:lvl1pPr marL="457200" lvl="0" indent="-431800" algn="l">
              <a:lnSpc>
                <a:spcPct val="93000"/>
              </a:lnSpc>
              <a:spcBef>
                <a:spcPts val="650"/>
              </a:spcBef>
              <a:spcAft>
                <a:spcPts val="0"/>
              </a:spcAft>
              <a:buSzPts val="3200"/>
              <a:buChar char="•"/>
              <a:defRPr sz="3200"/>
            </a:lvl1pPr>
            <a:lvl2pPr marL="914400" lvl="1" indent="-406400" algn="l">
              <a:lnSpc>
                <a:spcPct val="93000"/>
              </a:lnSpc>
              <a:spcBef>
                <a:spcPts val="600"/>
              </a:spcBef>
              <a:spcAft>
                <a:spcPts val="0"/>
              </a:spcAft>
              <a:buSzPts val="2800"/>
              <a:buChar char="–"/>
              <a:defRPr sz="2800"/>
            </a:lvl2pPr>
            <a:lvl3pPr marL="1371600" lvl="2" indent="-381000" algn="l">
              <a:lnSpc>
                <a:spcPct val="93000"/>
              </a:lnSpc>
              <a:spcBef>
                <a:spcPts val="550"/>
              </a:spcBef>
              <a:spcAft>
                <a:spcPts val="0"/>
              </a:spcAft>
              <a:buSzPts val="2400"/>
              <a:buChar char="•"/>
              <a:defRPr sz="2400"/>
            </a:lvl3pPr>
            <a:lvl4pPr marL="1828800" lvl="3" indent="-355600" algn="l">
              <a:lnSpc>
                <a:spcPct val="93000"/>
              </a:lnSpc>
              <a:spcBef>
                <a:spcPts val="550"/>
              </a:spcBef>
              <a:spcAft>
                <a:spcPts val="0"/>
              </a:spcAft>
              <a:buSzPts val="2000"/>
              <a:buChar char="–"/>
              <a:defRPr sz="2000"/>
            </a:lvl4pPr>
            <a:lvl5pPr marL="2286000" lvl="4" indent="-355600" algn="l">
              <a:lnSpc>
                <a:spcPct val="95000"/>
              </a:lnSpc>
              <a:spcBef>
                <a:spcPts val="500"/>
              </a:spcBef>
              <a:spcAft>
                <a:spcPts val="0"/>
              </a:spcAft>
              <a:buSzPts val="2000"/>
              <a:buChar char="»"/>
              <a:defRPr sz="2000"/>
            </a:lvl5pPr>
            <a:lvl6pPr marL="2743200" lvl="5" indent="-355600" algn="l">
              <a:lnSpc>
                <a:spcPct val="95000"/>
              </a:lnSpc>
              <a:spcBef>
                <a:spcPts val="500"/>
              </a:spcBef>
              <a:spcAft>
                <a:spcPts val="0"/>
              </a:spcAft>
              <a:buSzPts val="2000"/>
              <a:buChar char="»"/>
              <a:defRPr sz="2000"/>
            </a:lvl6pPr>
            <a:lvl7pPr marL="3200400" lvl="6" indent="-355600" algn="l">
              <a:lnSpc>
                <a:spcPct val="95000"/>
              </a:lnSpc>
              <a:spcBef>
                <a:spcPts val="500"/>
              </a:spcBef>
              <a:spcAft>
                <a:spcPts val="0"/>
              </a:spcAft>
              <a:buSzPts val="2000"/>
              <a:buChar char="»"/>
              <a:defRPr sz="2000"/>
            </a:lvl7pPr>
            <a:lvl8pPr marL="3657600" lvl="7" indent="-355600" algn="l">
              <a:lnSpc>
                <a:spcPct val="95000"/>
              </a:lnSpc>
              <a:spcBef>
                <a:spcPts val="500"/>
              </a:spcBef>
              <a:spcAft>
                <a:spcPts val="0"/>
              </a:spcAft>
              <a:buSzPts val="2000"/>
              <a:buChar char="»"/>
              <a:defRPr sz="2000"/>
            </a:lvl8pPr>
            <a:lvl9pPr marL="4114800" lvl="8" indent="-355600" algn="l">
              <a:lnSpc>
                <a:spcPct val="95000"/>
              </a:lnSpc>
              <a:spcBef>
                <a:spcPts val="500"/>
              </a:spcBef>
              <a:spcAft>
                <a:spcPts val="0"/>
              </a:spcAft>
              <a:buSzPts val="2000"/>
              <a:buChar char="»"/>
              <a:defRPr sz="2000"/>
            </a:lvl9pPr>
          </a:lstStyle>
          <a:p>
            <a:endParaRPr/>
          </a:p>
        </p:txBody>
      </p:sp>
      <p:sp>
        <p:nvSpPr>
          <p:cNvPr id="43" name="Google Shape;43;p6"/>
          <p:cNvSpPr txBox="1">
            <a:spLocks noGrp="1"/>
          </p:cNvSpPr>
          <p:nvPr>
            <p:ph type="body" idx="2"/>
          </p:nvPr>
        </p:nvSpPr>
        <p:spPr>
          <a:xfrm>
            <a:off x="457200" y="1435100"/>
            <a:ext cx="3008313" cy="4691063"/>
          </a:xfrm>
          <a:prstGeom prst="rect">
            <a:avLst/>
          </a:prstGeom>
          <a:noFill/>
          <a:ln>
            <a:noFill/>
          </a:ln>
        </p:spPr>
        <p:txBody>
          <a:bodyPr spcFirstLastPara="1" wrap="square" lIns="0" tIns="0" rIns="0" bIns="0" anchor="t" anchorCtr="0">
            <a:noAutofit/>
          </a:bodyPr>
          <a:lstStyle>
            <a:lvl1pPr marL="457200" lvl="0" indent="-228600" algn="l">
              <a:lnSpc>
                <a:spcPct val="93000"/>
              </a:lnSpc>
              <a:spcBef>
                <a:spcPts val="650"/>
              </a:spcBef>
              <a:spcAft>
                <a:spcPts val="0"/>
              </a:spcAft>
              <a:buSzPts val="1400"/>
              <a:buNone/>
              <a:defRPr sz="1400"/>
            </a:lvl1pPr>
            <a:lvl2pPr marL="914400" lvl="1" indent="-228600" algn="l">
              <a:lnSpc>
                <a:spcPct val="93000"/>
              </a:lnSpc>
              <a:spcBef>
                <a:spcPts val="600"/>
              </a:spcBef>
              <a:spcAft>
                <a:spcPts val="0"/>
              </a:spcAft>
              <a:buSzPts val="1200"/>
              <a:buNone/>
              <a:defRPr sz="1200"/>
            </a:lvl2pPr>
            <a:lvl3pPr marL="1371600" lvl="2" indent="-228600" algn="l">
              <a:lnSpc>
                <a:spcPct val="93000"/>
              </a:lnSpc>
              <a:spcBef>
                <a:spcPts val="550"/>
              </a:spcBef>
              <a:spcAft>
                <a:spcPts val="0"/>
              </a:spcAft>
              <a:buSzPts val="1000"/>
              <a:buNone/>
              <a:defRPr sz="1000"/>
            </a:lvl3pPr>
            <a:lvl4pPr marL="1828800" lvl="3" indent="-228600" algn="l">
              <a:lnSpc>
                <a:spcPct val="93000"/>
              </a:lnSpc>
              <a:spcBef>
                <a:spcPts val="550"/>
              </a:spcBef>
              <a:spcAft>
                <a:spcPts val="0"/>
              </a:spcAft>
              <a:buSzPts val="900"/>
              <a:buNone/>
              <a:defRPr sz="900"/>
            </a:lvl4pPr>
            <a:lvl5pPr marL="2286000" lvl="4" indent="-228600" algn="l">
              <a:lnSpc>
                <a:spcPct val="95000"/>
              </a:lnSpc>
              <a:spcBef>
                <a:spcPts val="500"/>
              </a:spcBef>
              <a:spcAft>
                <a:spcPts val="0"/>
              </a:spcAft>
              <a:buSzPts val="900"/>
              <a:buNone/>
              <a:defRPr sz="900"/>
            </a:lvl5pPr>
            <a:lvl6pPr marL="2743200" lvl="5" indent="-228600" algn="l">
              <a:lnSpc>
                <a:spcPct val="95000"/>
              </a:lnSpc>
              <a:spcBef>
                <a:spcPts val="500"/>
              </a:spcBef>
              <a:spcAft>
                <a:spcPts val="0"/>
              </a:spcAft>
              <a:buSzPts val="900"/>
              <a:buNone/>
              <a:defRPr sz="900"/>
            </a:lvl6pPr>
            <a:lvl7pPr marL="3200400" lvl="6" indent="-228600" algn="l">
              <a:lnSpc>
                <a:spcPct val="95000"/>
              </a:lnSpc>
              <a:spcBef>
                <a:spcPts val="500"/>
              </a:spcBef>
              <a:spcAft>
                <a:spcPts val="0"/>
              </a:spcAft>
              <a:buSzPts val="900"/>
              <a:buNone/>
              <a:defRPr sz="900"/>
            </a:lvl7pPr>
            <a:lvl8pPr marL="3657600" lvl="7" indent="-228600" algn="l">
              <a:lnSpc>
                <a:spcPct val="95000"/>
              </a:lnSpc>
              <a:spcBef>
                <a:spcPts val="500"/>
              </a:spcBef>
              <a:spcAft>
                <a:spcPts val="0"/>
              </a:spcAft>
              <a:buSzPts val="900"/>
              <a:buNone/>
              <a:defRPr sz="900"/>
            </a:lvl8pPr>
            <a:lvl9pPr marL="4114800" lvl="8" indent="-228600" algn="l">
              <a:lnSpc>
                <a:spcPct val="95000"/>
              </a:lnSpc>
              <a:spcBef>
                <a:spcPts val="500"/>
              </a:spcBef>
              <a:spcAft>
                <a:spcPts val="0"/>
              </a:spcAft>
              <a:buSzPts val="900"/>
              <a:buNone/>
              <a:defRPr sz="900"/>
            </a:lvl9pPr>
          </a:lstStyle>
          <a:p>
            <a:endParaRPr/>
          </a:p>
        </p:txBody>
      </p:sp>
      <p:sp>
        <p:nvSpPr>
          <p:cNvPr id="44" name="Google Shape;44;p6"/>
          <p:cNvSpPr txBox="1">
            <a:spLocks noGrp="1"/>
          </p:cNvSpPr>
          <p:nvPr>
            <p:ph type="dt" idx="10"/>
          </p:nvPr>
        </p:nvSpPr>
        <p:spPr>
          <a:xfrm>
            <a:off x="685800" y="6248400"/>
            <a:ext cx="1903412" cy="45561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3124200" y="6248400"/>
            <a:ext cx="2894012" cy="455612"/>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6553200" y="6248400"/>
            <a:ext cx="1903412" cy="4556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7"/>
          <p:cNvSpPr txBox="1">
            <a:spLocks noGrp="1"/>
          </p:cNvSpPr>
          <p:nvPr>
            <p:ph type="dt" idx="10"/>
          </p:nvPr>
        </p:nvSpPr>
        <p:spPr>
          <a:xfrm>
            <a:off x="685800" y="6248400"/>
            <a:ext cx="1903412" cy="45561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124200" y="6248400"/>
            <a:ext cx="2894012" cy="455612"/>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6553200" y="6248400"/>
            <a:ext cx="1903412" cy="4556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685800" y="3124200"/>
            <a:ext cx="7770812" cy="838200"/>
          </a:xfrm>
          <a:prstGeom prst="rect">
            <a:avLst/>
          </a:prstGeom>
          <a:noFill/>
          <a:ln>
            <a:noFill/>
          </a:ln>
        </p:spPr>
        <p:txBody>
          <a:bodyPr spcFirstLastPara="1" wrap="square" lIns="90000" tIns="46800" rIns="90000" bIns="4680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685800" y="6248400"/>
            <a:ext cx="1903412" cy="45561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124200" y="6248400"/>
            <a:ext cx="2894012" cy="455612"/>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553200" y="6248400"/>
            <a:ext cx="1903412" cy="4556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74638"/>
            <a:ext cx="8229600" cy="1143000"/>
          </a:xfrm>
          <a:prstGeom prst="rect">
            <a:avLst/>
          </a:prstGeom>
          <a:noFill/>
          <a:ln>
            <a:noFill/>
          </a:ln>
        </p:spPr>
        <p:txBody>
          <a:bodyPr spcFirstLastPara="1" wrap="square" lIns="90000" tIns="46800" rIns="90000" bIns="4680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457200" y="1535113"/>
            <a:ext cx="4040188" cy="639762"/>
          </a:xfrm>
          <a:prstGeom prst="rect">
            <a:avLst/>
          </a:prstGeom>
          <a:noFill/>
          <a:ln>
            <a:noFill/>
          </a:ln>
        </p:spPr>
        <p:txBody>
          <a:bodyPr spcFirstLastPara="1" wrap="square" lIns="0" tIns="0" rIns="0" bIns="0" anchor="b" anchorCtr="0">
            <a:noAutofit/>
          </a:bodyPr>
          <a:lstStyle>
            <a:lvl1pPr marL="457200" lvl="0" indent="-228600" algn="l">
              <a:lnSpc>
                <a:spcPct val="93000"/>
              </a:lnSpc>
              <a:spcBef>
                <a:spcPts val="650"/>
              </a:spcBef>
              <a:spcAft>
                <a:spcPts val="0"/>
              </a:spcAft>
              <a:buSzPts val="2400"/>
              <a:buNone/>
              <a:defRPr sz="2400" b="1"/>
            </a:lvl1pPr>
            <a:lvl2pPr marL="914400" lvl="1" indent="-228600" algn="l">
              <a:lnSpc>
                <a:spcPct val="93000"/>
              </a:lnSpc>
              <a:spcBef>
                <a:spcPts val="600"/>
              </a:spcBef>
              <a:spcAft>
                <a:spcPts val="0"/>
              </a:spcAft>
              <a:buSzPts val="2000"/>
              <a:buNone/>
              <a:defRPr sz="2000" b="1"/>
            </a:lvl2pPr>
            <a:lvl3pPr marL="1371600" lvl="2" indent="-228600" algn="l">
              <a:lnSpc>
                <a:spcPct val="93000"/>
              </a:lnSpc>
              <a:spcBef>
                <a:spcPts val="550"/>
              </a:spcBef>
              <a:spcAft>
                <a:spcPts val="0"/>
              </a:spcAft>
              <a:buSzPts val="1800"/>
              <a:buNone/>
              <a:defRPr sz="1800" b="1"/>
            </a:lvl3pPr>
            <a:lvl4pPr marL="1828800" lvl="3" indent="-228600" algn="l">
              <a:lnSpc>
                <a:spcPct val="93000"/>
              </a:lnSpc>
              <a:spcBef>
                <a:spcPts val="550"/>
              </a:spcBef>
              <a:spcAft>
                <a:spcPts val="0"/>
              </a:spcAft>
              <a:buSzPts val="1600"/>
              <a:buNone/>
              <a:defRPr sz="1600" b="1"/>
            </a:lvl4pPr>
            <a:lvl5pPr marL="2286000" lvl="4" indent="-228600" algn="l">
              <a:lnSpc>
                <a:spcPct val="95000"/>
              </a:lnSpc>
              <a:spcBef>
                <a:spcPts val="500"/>
              </a:spcBef>
              <a:spcAft>
                <a:spcPts val="0"/>
              </a:spcAft>
              <a:buSzPts val="1600"/>
              <a:buNone/>
              <a:defRPr sz="1600" b="1"/>
            </a:lvl5pPr>
            <a:lvl6pPr marL="2743200" lvl="5" indent="-228600" algn="l">
              <a:lnSpc>
                <a:spcPct val="95000"/>
              </a:lnSpc>
              <a:spcBef>
                <a:spcPts val="500"/>
              </a:spcBef>
              <a:spcAft>
                <a:spcPts val="0"/>
              </a:spcAft>
              <a:buSzPts val="1600"/>
              <a:buNone/>
              <a:defRPr sz="1600" b="1"/>
            </a:lvl6pPr>
            <a:lvl7pPr marL="3200400" lvl="6" indent="-228600" algn="l">
              <a:lnSpc>
                <a:spcPct val="95000"/>
              </a:lnSpc>
              <a:spcBef>
                <a:spcPts val="500"/>
              </a:spcBef>
              <a:spcAft>
                <a:spcPts val="0"/>
              </a:spcAft>
              <a:buSzPts val="1600"/>
              <a:buNone/>
              <a:defRPr sz="1600" b="1"/>
            </a:lvl7pPr>
            <a:lvl8pPr marL="3657600" lvl="7" indent="-228600" algn="l">
              <a:lnSpc>
                <a:spcPct val="95000"/>
              </a:lnSpc>
              <a:spcBef>
                <a:spcPts val="500"/>
              </a:spcBef>
              <a:spcAft>
                <a:spcPts val="0"/>
              </a:spcAft>
              <a:buSzPts val="1600"/>
              <a:buNone/>
              <a:defRPr sz="1600" b="1"/>
            </a:lvl8pPr>
            <a:lvl9pPr marL="4114800" lvl="8" indent="-228600" algn="l">
              <a:lnSpc>
                <a:spcPct val="95000"/>
              </a:lnSpc>
              <a:spcBef>
                <a:spcPts val="500"/>
              </a:spcBef>
              <a:spcAft>
                <a:spcPts val="0"/>
              </a:spcAft>
              <a:buSzPts val="1600"/>
              <a:buNone/>
              <a:defRPr sz="1600" b="1"/>
            </a:lvl9pPr>
          </a:lstStyle>
          <a:p>
            <a:endParaRPr/>
          </a:p>
        </p:txBody>
      </p:sp>
      <p:sp>
        <p:nvSpPr>
          <p:cNvPr id="59" name="Google Shape;59;p9"/>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381000" algn="l">
              <a:lnSpc>
                <a:spcPct val="93000"/>
              </a:lnSpc>
              <a:spcBef>
                <a:spcPts val="650"/>
              </a:spcBef>
              <a:spcAft>
                <a:spcPts val="0"/>
              </a:spcAft>
              <a:buSzPts val="2400"/>
              <a:buChar char="•"/>
              <a:defRPr sz="2400"/>
            </a:lvl1pPr>
            <a:lvl2pPr marL="914400" lvl="1" indent="-355600" algn="l">
              <a:lnSpc>
                <a:spcPct val="93000"/>
              </a:lnSpc>
              <a:spcBef>
                <a:spcPts val="600"/>
              </a:spcBef>
              <a:spcAft>
                <a:spcPts val="0"/>
              </a:spcAft>
              <a:buSzPts val="2000"/>
              <a:buChar char="–"/>
              <a:defRPr sz="2000"/>
            </a:lvl2pPr>
            <a:lvl3pPr marL="1371600" lvl="2" indent="-342900" algn="l">
              <a:lnSpc>
                <a:spcPct val="93000"/>
              </a:lnSpc>
              <a:spcBef>
                <a:spcPts val="550"/>
              </a:spcBef>
              <a:spcAft>
                <a:spcPts val="0"/>
              </a:spcAft>
              <a:buSzPts val="1800"/>
              <a:buChar char="•"/>
              <a:defRPr sz="1800"/>
            </a:lvl3pPr>
            <a:lvl4pPr marL="1828800" lvl="3" indent="-330200" algn="l">
              <a:lnSpc>
                <a:spcPct val="93000"/>
              </a:lnSpc>
              <a:spcBef>
                <a:spcPts val="550"/>
              </a:spcBef>
              <a:spcAft>
                <a:spcPts val="0"/>
              </a:spcAft>
              <a:buSzPts val="1600"/>
              <a:buChar char="–"/>
              <a:defRPr sz="1600"/>
            </a:lvl4pPr>
            <a:lvl5pPr marL="2286000" lvl="4" indent="-330200" algn="l">
              <a:lnSpc>
                <a:spcPct val="95000"/>
              </a:lnSpc>
              <a:spcBef>
                <a:spcPts val="500"/>
              </a:spcBef>
              <a:spcAft>
                <a:spcPts val="0"/>
              </a:spcAft>
              <a:buSzPts val="1600"/>
              <a:buChar char="»"/>
              <a:defRPr sz="1600"/>
            </a:lvl5pPr>
            <a:lvl6pPr marL="2743200" lvl="5" indent="-330200" algn="l">
              <a:lnSpc>
                <a:spcPct val="95000"/>
              </a:lnSpc>
              <a:spcBef>
                <a:spcPts val="500"/>
              </a:spcBef>
              <a:spcAft>
                <a:spcPts val="0"/>
              </a:spcAft>
              <a:buSzPts val="1600"/>
              <a:buChar char="»"/>
              <a:defRPr sz="1600"/>
            </a:lvl6pPr>
            <a:lvl7pPr marL="3200400" lvl="6" indent="-330200" algn="l">
              <a:lnSpc>
                <a:spcPct val="95000"/>
              </a:lnSpc>
              <a:spcBef>
                <a:spcPts val="500"/>
              </a:spcBef>
              <a:spcAft>
                <a:spcPts val="0"/>
              </a:spcAft>
              <a:buSzPts val="1600"/>
              <a:buChar char="»"/>
              <a:defRPr sz="1600"/>
            </a:lvl7pPr>
            <a:lvl8pPr marL="3657600" lvl="7" indent="-330200" algn="l">
              <a:lnSpc>
                <a:spcPct val="95000"/>
              </a:lnSpc>
              <a:spcBef>
                <a:spcPts val="500"/>
              </a:spcBef>
              <a:spcAft>
                <a:spcPts val="0"/>
              </a:spcAft>
              <a:buSzPts val="1600"/>
              <a:buChar char="»"/>
              <a:defRPr sz="1600"/>
            </a:lvl8pPr>
            <a:lvl9pPr marL="4114800" lvl="8" indent="-330200" algn="l">
              <a:lnSpc>
                <a:spcPct val="95000"/>
              </a:lnSpc>
              <a:spcBef>
                <a:spcPts val="500"/>
              </a:spcBef>
              <a:spcAft>
                <a:spcPts val="0"/>
              </a:spcAft>
              <a:buSzPts val="1600"/>
              <a:buChar char="»"/>
              <a:defRPr sz="1600"/>
            </a:lvl9pPr>
          </a:lstStyle>
          <a:p>
            <a:endParaRPr/>
          </a:p>
        </p:txBody>
      </p:sp>
      <p:sp>
        <p:nvSpPr>
          <p:cNvPr id="60" name="Google Shape;60;p9"/>
          <p:cNvSpPr txBox="1">
            <a:spLocks noGrp="1"/>
          </p:cNvSpPr>
          <p:nvPr>
            <p:ph type="body" idx="3"/>
          </p:nvPr>
        </p:nvSpPr>
        <p:spPr>
          <a:xfrm>
            <a:off x="4645025" y="1535113"/>
            <a:ext cx="4041775" cy="639762"/>
          </a:xfrm>
          <a:prstGeom prst="rect">
            <a:avLst/>
          </a:prstGeom>
          <a:noFill/>
          <a:ln>
            <a:noFill/>
          </a:ln>
        </p:spPr>
        <p:txBody>
          <a:bodyPr spcFirstLastPara="1" wrap="square" lIns="0" tIns="0" rIns="0" bIns="0" anchor="b" anchorCtr="0">
            <a:noAutofit/>
          </a:bodyPr>
          <a:lstStyle>
            <a:lvl1pPr marL="457200" lvl="0" indent="-228600" algn="l">
              <a:lnSpc>
                <a:spcPct val="93000"/>
              </a:lnSpc>
              <a:spcBef>
                <a:spcPts val="650"/>
              </a:spcBef>
              <a:spcAft>
                <a:spcPts val="0"/>
              </a:spcAft>
              <a:buSzPts val="2400"/>
              <a:buNone/>
              <a:defRPr sz="2400" b="1"/>
            </a:lvl1pPr>
            <a:lvl2pPr marL="914400" lvl="1" indent="-228600" algn="l">
              <a:lnSpc>
                <a:spcPct val="93000"/>
              </a:lnSpc>
              <a:spcBef>
                <a:spcPts val="600"/>
              </a:spcBef>
              <a:spcAft>
                <a:spcPts val="0"/>
              </a:spcAft>
              <a:buSzPts val="2000"/>
              <a:buNone/>
              <a:defRPr sz="2000" b="1"/>
            </a:lvl2pPr>
            <a:lvl3pPr marL="1371600" lvl="2" indent="-228600" algn="l">
              <a:lnSpc>
                <a:spcPct val="93000"/>
              </a:lnSpc>
              <a:spcBef>
                <a:spcPts val="550"/>
              </a:spcBef>
              <a:spcAft>
                <a:spcPts val="0"/>
              </a:spcAft>
              <a:buSzPts val="1800"/>
              <a:buNone/>
              <a:defRPr sz="1800" b="1"/>
            </a:lvl3pPr>
            <a:lvl4pPr marL="1828800" lvl="3" indent="-228600" algn="l">
              <a:lnSpc>
                <a:spcPct val="93000"/>
              </a:lnSpc>
              <a:spcBef>
                <a:spcPts val="550"/>
              </a:spcBef>
              <a:spcAft>
                <a:spcPts val="0"/>
              </a:spcAft>
              <a:buSzPts val="1600"/>
              <a:buNone/>
              <a:defRPr sz="1600" b="1"/>
            </a:lvl4pPr>
            <a:lvl5pPr marL="2286000" lvl="4" indent="-228600" algn="l">
              <a:lnSpc>
                <a:spcPct val="95000"/>
              </a:lnSpc>
              <a:spcBef>
                <a:spcPts val="500"/>
              </a:spcBef>
              <a:spcAft>
                <a:spcPts val="0"/>
              </a:spcAft>
              <a:buSzPts val="1600"/>
              <a:buNone/>
              <a:defRPr sz="1600" b="1"/>
            </a:lvl5pPr>
            <a:lvl6pPr marL="2743200" lvl="5" indent="-228600" algn="l">
              <a:lnSpc>
                <a:spcPct val="95000"/>
              </a:lnSpc>
              <a:spcBef>
                <a:spcPts val="500"/>
              </a:spcBef>
              <a:spcAft>
                <a:spcPts val="0"/>
              </a:spcAft>
              <a:buSzPts val="1600"/>
              <a:buNone/>
              <a:defRPr sz="1600" b="1"/>
            </a:lvl6pPr>
            <a:lvl7pPr marL="3200400" lvl="6" indent="-228600" algn="l">
              <a:lnSpc>
                <a:spcPct val="95000"/>
              </a:lnSpc>
              <a:spcBef>
                <a:spcPts val="500"/>
              </a:spcBef>
              <a:spcAft>
                <a:spcPts val="0"/>
              </a:spcAft>
              <a:buSzPts val="1600"/>
              <a:buNone/>
              <a:defRPr sz="1600" b="1"/>
            </a:lvl7pPr>
            <a:lvl8pPr marL="3657600" lvl="7" indent="-228600" algn="l">
              <a:lnSpc>
                <a:spcPct val="95000"/>
              </a:lnSpc>
              <a:spcBef>
                <a:spcPts val="500"/>
              </a:spcBef>
              <a:spcAft>
                <a:spcPts val="0"/>
              </a:spcAft>
              <a:buSzPts val="1600"/>
              <a:buNone/>
              <a:defRPr sz="1600" b="1"/>
            </a:lvl8pPr>
            <a:lvl9pPr marL="4114800" lvl="8" indent="-228600" algn="l">
              <a:lnSpc>
                <a:spcPct val="95000"/>
              </a:lnSpc>
              <a:spcBef>
                <a:spcPts val="500"/>
              </a:spcBef>
              <a:spcAft>
                <a:spcPts val="0"/>
              </a:spcAft>
              <a:buSzPts val="1600"/>
              <a:buNone/>
              <a:defRPr sz="1600" b="1"/>
            </a:lvl9pPr>
          </a:lstStyle>
          <a:p>
            <a:endParaRPr/>
          </a:p>
        </p:txBody>
      </p:sp>
      <p:sp>
        <p:nvSpPr>
          <p:cNvPr id="61" name="Google Shape;61;p9"/>
          <p:cNvSpPr txBox="1">
            <a:spLocks noGrp="1"/>
          </p:cNvSpPr>
          <p:nvPr>
            <p:ph type="body" idx="4"/>
          </p:nvPr>
        </p:nvSpPr>
        <p:spPr>
          <a:xfrm>
            <a:off x="4645025" y="2174875"/>
            <a:ext cx="4041775" cy="3951288"/>
          </a:xfrm>
          <a:prstGeom prst="rect">
            <a:avLst/>
          </a:prstGeom>
          <a:noFill/>
          <a:ln>
            <a:noFill/>
          </a:ln>
        </p:spPr>
        <p:txBody>
          <a:bodyPr spcFirstLastPara="1" wrap="square" lIns="0" tIns="0" rIns="0" bIns="0" anchor="t" anchorCtr="0">
            <a:noAutofit/>
          </a:bodyPr>
          <a:lstStyle>
            <a:lvl1pPr marL="457200" lvl="0" indent="-381000" algn="l">
              <a:lnSpc>
                <a:spcPct val="93000"/>
              </a:lnSpc>
              <a:spcBef>
                <a:spcPts val="650"/>
              </a:spcBef>
              <a:spcAft>
                <a:spcPts val="0"/>
              </a:spcAft>
              <a:buSzPts val="2400"/>
              <a:buChar char="•"/>
              <a:defRPr sz="2400"/>
            </a:lvl1pPr>
            <a:lvl2pPr marL="914400" lvl="1" indent="-355600" algn="l">
              <a:lnSpc>
                <a:spcPct val="93000"/>
              </a:lnSpc>
              <a:spcBef>
                <a:spcPts val="600"/>
              </a:spcBef>
              <a:spcAft>
                <a:spcPts val="0"/>
              </a:spcAft>
              <a:buSzPts val="2000"/>
              <a:buChar char="–"/>
              <a:defRPr sz="2000"/>
            </a:lvl2pPr>
            <a:lvl3pPr marL="1371600" lvl="2" indent="-342900" algn="l">
              <a:lnSpc>
                <a:spcPct val="93000"/>
              </a:lnSpc>
              <a:spcBef>
                <a:spcPts val="550"/>
              </a:spcBef>
              <a:spcAft>
                <a:spcPts val="0"/>
              </a:spcAft>
              <a:buSzPts val="1800"/>
              <a:buChar char="•"/>
              <a:defRPr sz="1800"/>
            </a:lvl3pPr>
            <a:lvl4pPr marL="1828800" lvl="3" indent="-330200" algn="l">
              <a:lnSpc>
                <a:spcPct val="93000"/>
              </a:lnSpc>
              <a:spcBef>
                <a:spcPts val="550"/>
              </a:spcBef>
              <a:spcAft>
                <a:spcPts val="0"/>
              </a:spcAft>
              <a:buSzPts val="1600"/>
              <a:buChar char="–"/>
              <a:defRPr sz="1600"/>
            </a:lvl4pPr>
            <a:lvl5pPr marL="2286000" lvl="4" indent="-330200" algn="l">
              <a:lnSpc>
                <a:spcPct val="95000"/>
              </a:lnSpc>
              <a:spcBef>
                <a:spcPts val="500"/>
              </a:spcBef>
              <a:spcAft>
                <a:spcPts val="0"/>
              </a:spcAft>
              <a:buSzPts val="1600"/>
              <a:buChar char="»"/>
              <a:defRPr sz="1600"/>
            </a:lvl5pPr>
            <a:lvl6pPr marL="2743200" lvl="5" indent="-330200" algn="l">
              <a:lnSpc>
                <a:spcPct val="95000"/>
              </a:lnSpc>
              <a:spcBef>
                <a:spcPts val="500"/>
              </a:spcBef>
              <a:spcAft>
                <a:spcPts val="0"/>
              </a:spcAft>
              <a:buSzPts val="1600"/>
              <a:buChar char="»"/>
              <a:defRPr sz="1600"/>
            </a:lvl6pPr>
            <a:lvl7pPr marL="3200400" lvl="6" indent="-330200" algn="l">
              <a:lnSpc>
                <a:spcPct val="95000"/>
              </a:lnSpc>
              <a:spcBef>
                <a:spcPts val="500"/>
              </a:spcBef>
              <a:spcAft>
                <a:spcPts val="0"/>
              </a:spcAft>
              <a:buSzPts val="1600"/>
              <a:buChar char="»"/>
              <a:defRPr sz="1600"/>
            </a:lvl7pPr>
            <a:lvl8pPr marL="3657600" lvl="7" indent="-330200" algn="l">
              <a:lnSpc>
                <a:spcPct val="95000"/>
              </a:lnSpc>
              <a:spcBef>
                <a:spcPts val="500"/>
              </a:spcBef>
              <a:spcAft>
                <a:spcPts val="0"/>
              </a:spcAft>
              <a:buSzPts val="1600"/>
              <a:buChar char="»"/>
              <a:defRPr sz="1600"/>
            </a:lvl8pPr>
            <a:lvl9pPr marL="4114800" lvl="8" indent="-330200" algn="l">
              <a:lnSpc>
                <a:spcPct val="95000"/>
              </a:lnSpc>
              <a:spcBef>
                <a:spcPts val="500"/>
              </a:spcBef>
              <a:spcAft>
                <a:spcPts val="0"/>
              </a:spcAft>
              <a:buSzPts val="1600"/>
              <a:buChar char="»"/>
              <a:defRPr sz="1600"/>
            </a:lvl9pPr>
          </a:lstStyle>
          <a:p>
            <a:endParaRPr/>
          </a:p>
        </p:txBody>
      </p:sp>
      <p:sp>
        <p:nvSpPr>
          <p:cNvPr id="62" name="Google Shape;62;p9"/>
          <p:cNvSpPr txBox="1">
            <a:spLocks noGrp="1"/>
          </p:cNvSpPr>
          <p:nvPr>
            <p:ph type="dt" idx="10"/>
          </p:nvPr>
        </p:nvSpPr>
        <p:spPr>
          <a:xfrm>
            <a:off x="685800" y="6248400"/>
            <a:ext cx="1903412" cy="45561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248400"/>
            <a:ext cx="2894012" cy="455612"/>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248400"/>
            <a:ext cx="1903412" cy="4556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85800" y="3124200"/>
            <a:ext cx="7770812" cy="838200"/>
          </a:xfrm>
          <a:prstGeom prst="rect">
            <a:avLst/>
          </a:prstGeom>
          <a:noFill/>
          <a:ln>
            <a:noFill/>
          </a:ln>
        </p:spPr>
        <p:txBody>
          <a:bodyPr spcFirstLastPara="1" wrap="square" lIns="90000" tIns="46800" rIns="90000" bIns="46800" anchor="ctr" anchorCtr="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457200" y="1604963"/>
            <a:ext cx="4037013" cy="4524375"/>
          </a:xfrm>
          <a:prstGeom prst="rect">
            <a:avLst/>
          </a:prstGeom>
          <a:noFill/>
          <a:ln>
            <a:noFill/>
          </a:ln>
        </p:spPr>
        <p:txBody>
          <a:bodyPr spcFirstLastPara="1" wrap="square" lIns="0" tIns="0" rIns="0" bIns="0" anchor="t" anchorCtr="0">
            <a:noAutofit/>
          </a:bodyPr>
          <a:lstStyle>
            <a:lvl1pPr marL="457200" lvl="0" indent="-406400" algn="l">
              <a:lnSpc>
                <a:spcPct val="93000"/>
              </a:lnSpc>
              <a:spcBef>
                <a:spcPts val="650"/>
              </a:spcBef>
              <a:spcAft>
                <a:spcPts val="0"/>
              </a:spcAft>
              <a:buSzPts val="2800"/>
              <a:buChar char="•"/>
              <a:defRPr sz="2800"/>
            </a:lvl1pPr>
            <a:lvl2pPr marL="914400" lvl="1" indent="-381000" algn="l">
              <a:lnSpc>
                <a:spcPct val="93000"/>
              </a:lnSpc>
              <a:spcBef>
                <a:spcPts val="600"/>
              </a:spcBef>
              <a:spcAft>
                <a:spcPts val="0"/>
              </a:spcAft>
              <a:buSzPts val="2400"/>
              <a:buChar char="–"/>
              <a:defRPr sz="2400"/>
            </a:lvl2pPr>
            <a:lvl3pPr marL="1371600" lvl="2" indent="-355600" algn="l">
              <a:lnSpc>
                <a:spcPct val="93000"/>
              </a:lnSpc>
              <a:spcBef>
                <a:spcPts val="550"/>
              </a:spcBef>
              <a:spcAft>
                <a:spcPts val="0"/>
              </a:spcAft>
              <a:buSzPts val="2000"/>
              <a:buChar char="•"/>
              <a:defRPr sz="2000"/>
            </a:lvl3pPr>
            <a:lvl4pPr marL="1828800" lvl="3" indent="-342900" algn="l">
              <a:lnSpc>
                <a:spcPct val="93000"/>
              </a:lnSpc>
              <a:spcBef>
                <a:spcPts val="550"/>
              </a:spcBef>
              <a:spcAft>
                <a:spcPts val="0"/>
              </a:spcAft>
              <a:buSzPts val="1800"/>
              <a:buChar char="–"/>
              <a:defRPr sz="1800"/>
            </a:lvl4pPr>
            <a:lvl5pPr marL="2286000" lvl="4" indent="-342900" algn="l">
              <a:lnSpc>
                <a:spcPct val="95000"/>
              </a:lnSpc>
              <a:spcBef>
                <a:spcPts val="500"/>
              </a:spcBef>
              <a:spcAft>
                <a:spcPts val="0"/>
              </a:spcAft>
              <a:buSzPts val="1800"/>
              <a:buChar char="»"/>
              <a:defRPr sz="1800"/>
            </a:lvl5pPr>
            <a:lvl6pPr marL="2743200" lvl="5" indent="-342900" algn="l">
              <a:lnSpc>
                <a:spcPct val="95000"/>
              </a:lnSpc>
              <a:spcBef>
                <a:spcPts val="500"/>
              </a:spcBef>
              <a:spcAft>
                <a:spcPts val="0"/>
              </a:spcAft>
              <a:buSzPts val="1800"/>
              <a:buChar char="»"/>
              <a:defRPr sz="1800"/>
            </a:lvl6pPr>
            <a:lvl7pPr marL="3200400" lvl="6" indent="-342900" algn="l">
              <a:lnSpc>
                <a:spcPct val="95000"/>
              </a:lnSpc>
              <a:spcBef>
                <a:spcPts val="500"/>
              </a:spcBef>
              <a:spcAft>
                <a:spcPts val="0"/>
              </a:spcAft>
              <a:buSzPts val="1800"/>
              <a:buChar char="»"/>
              <a:defRPr sz="1800"/>
            </a:lvl7pPr>
            <a:lvl8pPr marL="3657600" lvl="7" indent="-342900" algn="l">
              <a:lnSpc>
                <a:spcPct val="95000"/>
              </a:lnSpc>
              <a:spcBef>
                <a:spcPts val="500"/>
              </a:spcBef>
              <a:spcAft>
                <a:spcPts val="0"/>
              </a:spcAft>
              <a:buSzPts val="1800"/>
              <a:buChar char="»"/>
              <a:defRPr sz="1800"/>
            </a:lvl8pPr>
            <a:lvl9pPr marL="4114800" lvl="8" indent="-342900" algn="l">
              <a:lnSpc>
                <a:spcPct val="95000"/>
              </a:lnSpc>
              <a:spcBef>
                <a:spcPts val="500"/>
              </a:spcBef>
              <a:spcAft>
                <a:spcPts val="0"/>
              </a:spcAft>
              <a:buSzPts val="1800"/>
              <a:buChar char="»"/>
              <a:defRPr sz="1800"/>
            </a:lvl9pPr>
          </a:lstStyle>
          <a:p>
            <a:endParaRPr/>
          </a:p>
        </p:txBody>
      </p:sp>
      <p:sp>
        <p:nvSpPr>
          <p:cNvPr id="68" name="Google Shape;68;p10"/>
          <p:cNvSpPr txBox="1">
            <a:spLocks noGrp="1"/>
          </p:cNvSpPr>
          <p:nvPr>
            <p:ph type="body" idx="2"/>
          </p:nvPr>
        </p:nvSpPr>
        <p:spPr>
          <a:xfrm>
            <a:off x="4646613" y="1604963"/>
            <a:ext cx="4038600" cy="4524375"/>
          </a:xfrm>
          <a:prstGeom prst="rect">
            <a:avLst/>
          </a:prstGeom>
          <a:noFill/>
          <a:ln>
            <a:noFill/>
          </a:ln>
        </p:spPr>
        <p:txBody>
          <a:bodyPr spcFirstLastPara="1" wrap="square" lIns="0" tIns="0" rIns="0" bIns="0" anchor="t" anchorCtr="0">
            <a:noAutofit/>
          </a:bodyPr>
          <a:lstStyle>
            <a:lvl1pPr marL="457200" lvl="0" indent="-406400" algn="l">
              <a:lnSpc>
                <a:spcPct val="93000"/>
              </a:lnSpc>
              <a:spcBef>
                <a:spcPts val="650"/>
              </a:spcBef>
              <a:spcAft>
                <a:spcPts val="0"/>
              </a:spcAft>
              <a:buSzPts val="2800"/>
              <a:buChar char="•"/>
              <a:defRPr sz="2800"/>
            </a:lvl1pPr>
            <a:lvl2pPr marL="914400" lvl="1" indent="-381000" algn="l">
              <a:lnSpc>
                <a:spcPct val="93000"/>
              </a:lnSpc>
              <a:spcBef>
                <a:spcPts val="600"/>
              </a:spcBef>
              <a:spcAft>
                <a:spcPts val="0"/>
              </a:spcAft>
              <a:buSzPts val="2400"/>
              <a:buChar char="–"/>
              <a:defRPr sz="2400"/>
            </a:lvl2pPr>
            <a:lvl3pPr marL="1371600" lvl="2" indent="-355600" algn="l">
              <a:lnSpc>
                <a:spcPct val="93000"/>
              </a:lnSpc>
              <a:spcBef>
                <a:spcPts val="550"/>
              </a:spcBef>
              <a:spcAft>
                <a:spcPts val="0"/>
              </a:spcAft>
              <a:buSzPts val="2000"/>
              <a:buChar char="•"/>
              <a:defRPr sz="2000"/>
            </a:lvl3pPr>
            <a:lvl4pPr marL="1828800" lvl="3" indent="-342900" algn="l">
              <a:lnSpc>
                <a:spcPct val="93000"/>
              </a:lnSpc>
              <a:spcBef>
                <a:spcPts val="550"/>
              </a:spcBef>
              <a:spcAft>
                <a:spcPts val="0"/>
              </a:spcAft>
              <a:buSzPts val="1800"/>
              <a:buChar char="–"/>
              <a:defRPr sz="1800"/>
            </a:lvl4pPr>
            <a:lvl5pPr marL="2286000" lvl="4" indent="-342900" algn="l">
              <a:lnSpc>
                <a:spcPct val="95000"/>
              </a:lnSpc>
              <a:spcBef>
                <a:spcPts val="500"/>
              </a:spcBef>
              <a:spcAft>
                <a:spcPts val="0"/>
              </a:spcAft>
              <a:buSzPts val="1800"/>
              <a:buChar char="»"/>
              <a:defRPr sz="1800"/>
            </a:lvl5pPr>
            <a:lvl6pPr marL="2743200" lvl="5" indent="-342900" algn="l">
              <a:lnSpc>
                <a:spcPct val="95000"/>
              </a:lnSpc>
              <a:spcBef>
                <a:spcPts val="500"/>
              </a:spcBef>
              <a:spcAft>
                <a:spcPts val="0"/>
              </a:spcAft>
              <a:buSzPts val="1800"/>
              <a:buChar char="»"/>
              <a:defRPr sz="1800"/>
            </a:lvl6pPr>
            <a:lvl7pPr marL="3200400" lvl="6" indent="-342900" algn="l">
              <a:lnSpc>
                <a:spcPct val="95000"/>
              </a:lnSpc>
              <a:spcBef>
                <a:spcPts val="500"/>
              </a:spcBef>
              <a:spcAft>
                <a:spcPts val="0"/>
              </a:spcAft>
              <a:buSzPts val="1800"/>
              <a:buChar char="»"/>
              <a:defRPr sz="1800"/>
            </a:lvl7pPr>
            <a:lvl8pPr marL="3657600" lvl="7" indent="-342900" algn="l">
              <a:lnSpc>
                <a:spcPct val="95000"/>
              </a:lnSpc>
              <a:spcBef>
                <a:spcPts val="500"/>
              </a:spcBef>
              <a:spcAft>
                <a:spcPts val="0"/>
              </a:spcAft>
              <a:buSzPts val="1800"/>
              <a:buChar char="»"/>
              <a:defRPr sz="1800"/>
            </a:lvl8pPr>
            <a:lvl9pPr marL="4114800" lvl="8" indent="-342900" algn="l">
              <a:lnSpc>
                <a:spcPct val="95000"/>
              </a:lnSpc>
              <a:spcBef>
                <a:spcPts val="500"/>
              </a:spcBef>
              <a:spcAft>
                <a:spcPts val="0"/>
              </a:spcAft>
              <a:buSzPts val="1800"/>
              <a:buChar char="»"/>
              <a:defRPr sz="1800"/>
            </a:lvl9pPr>
          </a:lstStyle>
          <a:p>
            <a:endParaRPr/>
          </a:p>
        </p:txBody>
      </p:sp>
      <p:sp>
        <p:nvSpPr>
          <p:cNvPr id="69" name="Google Shape;69;p10"/>
          <p:cNvSpPr txBox="1">
            <a:spLocks noGrp="1"/>
          </p:cNvSpPr>
          <p:nvPr>
            <p:ph type="dt" idx="10"/>
          </p:nvPr>
        </p:nvSpPr>
        <p:spPr>
          <a:xfrm>
            <a:off x="685800" y="6248400"/>
            <a:ext cx="1903412" cy="455612"/>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248400"/>
            <a:ext cx="2894012" cy="455612"/>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248400"/>
            <a:ext cx="1903412" cy="4556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3.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10"/>
        <p:cNvGrpSpPr/>
        <p:nvPr/>
      </p:nvGrpSpPr>
      <p:grpSpPr>
        <a:xfrm>
          <a:off x="0" y="0"/>
          <a:ext cx="0" cy="0"/>
          <a:chOff x="0" y="0"/>
          <a:chExt cx="0" cy="0"/>
        </a:xfrm>
      </p:grpSpPr>
      <p:sp>
        <p:nvSpPr>
          <p:cNvPr id="11" name="Google Shape;11;p1"/>
          <p:cNvSpPr txBox="1">
            <a:spLocks noGrp="1"/>
          </p:cNvSpPr>
          <p:nvPr>
            <p:ph type="title"/>
          </p:nvPr>
        </p:nvSpPr>
        <p:spPr>
          <a:xfrm>
            <a:off x="685800" y="3124200"/>
            <a:ext cx="7770812" cy="838200"/>
          </a:xfrm>
          <a:prstGeom prst="rect">
            <a:avLst/>
          </a:prstGeom>
          <a:noFill/>
          <a:ln>
            <a:noFill/>
          </a:ln>
        </p:spPr>
        <p:txBody>
          <a:bodyPr spcFirstLastPara="1" wrap="square" lIns="90000" tIns="46800" rIns="90000" bIns="46800" anchor="ctr" anchorCtr="0">
            <a:noAutofit/>
          </a:bodyPr>
          <a:lstStyle>
            <a:lvl1pPr marR="0" lvl="0" algn="ctr" rtl="0">
              <a:lnSpc>
                <a:spcPct val="93000"/>
              </a:lnSpc>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lnSpc>
                <a:spcPct val="93000"/>
              </a:lnSpc>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lnSpc>
                <a:spcPct val="93000"/>
              </a:lnSpc>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lnSpc>
                <a:spcPct val="93000"/>
              </a:lnSpc>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lnSpc>
                <a:spcPct val="93000"/>
              </a:lnSpc>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lnSpc>
                <a:spcPct val="93000"/>
              </a:lnSpc>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lnSpc>
                <a:spcPct val="93000"/>
              </a:lnSpc>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lnSpc>
                <a:spcPct val="93000"/>
              </a:lnSpc>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lnSpc>
                <a:spcPct val="93000"/>
              </a:lnSpc>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85800" y="6248400"/>
            <a:ext cx="1903412" cy="455612"/>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8400"/>
            <a:ext cx="2894012" cy="455612"/>
          </a:xfrm>
          <a:prstGeom prst="rect">
            <a:avLst/>
          </a:prstGeom>
          <a:noFill/>
          <a:ln>
            <a:noFill/>
          </a:ln>
        </p:spPr>
        <p:txBody>
          <a:bodyPr spcFirstLastPara="1" wrap="square" lIns="90000" tIns="46800" rIns="90000" bIns="46800" anchor="t" anchorCtr="0">
            <a:noAutofit/>
          </a:bodyPr>
          <a:lstStyle>
            <a:lvl1pPr marR="0" lvl="0" algn="ctr" rtl="0">
              <a:lnSpc>
                <a:spcPct val="100000"/>
              </a:lnSpc>
              <a:spcBef>
                <a:spcPts val="0"/>
              </a:spcBef>
              <a:spcAft>
                <a:spcPts val="0"/>
              </a:spcAft>
              <a:buSzPts val="1400"/>
              <a:buNone/>
              <a:defRPr sz="1800" b="0" i="0" u="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8400"/>
            <a:ext cx="1903412" cy="455612"/>
          </a:xfrm>
          <a:prstGeom prst="rect">
            <a:avLst/>
          </a:prstGeom>
          <a:noFill/>
          <a:ln>
            <a:noFill/>
          </a:ln>
        </p:spPr>
        <p:txBody>
          <a:bodyPr spcFirstLastPara="1" wrap="square" lIns="90000" tIns="46800" rIns="90000" bIns="46800" anchor="t" anchorCtr="0">
            <a:noAutofit/>
          </a:bodyPr>
          <a:lstStyle>
            <a:lvl1pPr marL="0" marR="0" lvl="0" indent="0" algn="r" rtl="0">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800"/>
              <a:buFont typeface="Arial"/>
              <a:buNone/>
              <a:defRPr sz="1800" b="0" i="0" u="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
        <p:nvSpPr>
          <p:cNvPr id="15" name="Google Shape;15;p1"/>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lvl1pPr marL="457200" marR="0" lvl="0" indent="-393700" algn="l" rtl="0">
              <a:lnSpc>
                <a:spcPct val="93000"/>
              </a:lnSpc>
              <a:spcBef>
                <a:spcPts val="65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93000"/>
              </a:lnSpc>
              <a:spcBef>
                <a:spcPts val="60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93000"/>
              </a:lnSpc>
              <a:spcBef>
                <a:spcPts val="55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93000"/>
              </a:lnSpc>
              <a:spcBef>
                <a:spcPts val="55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95000"/>
              </a:lnSpc>
              <a:spcBef>
                <a:spcPts val="500"/>
              </a:spcBef>
              <a:spcAft>
                <a:spcPts val="0"/>
              </a:spcAft>
              <a:buClr>
                <a:srgbClr val="222222"/>
              </a:buClr>
              <a:buSzPts val="2000"/>
              <a:buFont typeface="Times New Roman"/>
              <a:buChar char="»"/>
              <a:defRPr sz="2000" b="0" i="0" u="none" strike="noStrike" cap="none">
                <a:solidFill>
                  <a:srgbClr val="000000"/>
                </a:solidFill>
                <a:latin typeface="Times New Roman"/>
                <a:ea typeface="Times New Roman"/>
                <a:cs typeface="Times New Roman"/>
                <a:sym typeface="Times New Roman"/>
              </a:defRPr>
            </a:lvl5pPr>
            <a:lvl6pPr marL="2743200" marR="0" lvl="5" indent="-355600" algn="l" rtl="0">
              <a:lnSpc>
                <a:spcPct val="95000"/>
              </a:lnSpc>
              <a:spcBef>
                <a:spcPts val="500"/>
              </a:spcBef>
              <a:spcAft>
                <a:spcPts val="0"/>
              </a:spcAft>
              <a:buClr>
                <a:srgbClr val="222222"/>
              </a:buClr>
              <a:buSzPts val="2000"/>
              <a:buFont typeface="Times New Roman"/>
              <a:buChar char="»"/>
              <a:defRPr sz="2000" b="0" i="0" u="none" strike="noStrike" cap="none">
                <a:solidFill>
                  <a:srgbClr val="000000"/>
                </a:solidFill>
                <a:latin typeface="Times New Roman"/>
                <a:ea typeface="Times New Roman"/>
                <a:cs typeface="Times New Roman"/>
                <a:sym typeface="Times New Roman"/>
              </a:defRPr>
            </a:lvl6pPr>
            <a:lvl7pPr marL="3200400" marR="0" lvl="6" indent="-355600" algn="l" rtl="0">
              <a:lnSpc>
                <a:spcPct val="95000"/>
              </a:lnSpc>
              <a:spcBef>
                <a:spcPts val="500"/>
              </a:spcBef>
              <a:spcAft>
                <a:spcPts val="0"/>
              </a:spcAft>
              <a:buClr>
                <a:srgbClr val="222222"/>
              </a:buClr>
              <a:buSzPts val="2000"/>
              <a:buFont typeface="Times New Roman"/>
              <a:buChar char="»"/>
              <a:defRPr sz="2000" b="0" i="0" u="none" strike="noStrike" cap="none">
                <a:solidFill>
                  <a:srgbClr val="000000"/>
                </a:solidFill>
                <a:latin typeface="Times New Roman"/>
                <a:ea typeface="Times New Roman"/>
                <a:cs typeface="Times New Roman"/>
                <a:sym typeface="Times New Roman"/>
              </a:defRPr>
            </a:lvl7pPr>
            <a:lvl8pPr marL="3657600" marR="0" lvl="7" indent="-355600" algn="l" rtl="0">
              <a:lnSpc>
                <a:spcPct val="95000"/>
              </a:lnSpc>
              <a:spcBef>
                <a:spcPts val="500"/>
              </a:spcBef>
              <a:spcAft>
                <a:spcPts val="0"/>
              </a:spcAft>
              <a:buClr>
                <a:srgbClr val="222222"/>
              </a:buClr>
              <a:buSzPts val="2000"/>
              <a:buFont typeface="Times New Roman"/>
              <a:buChar char="»"/>
              <a:defRPr sz="2000" b="0" i="0" u="none" strike="noStrike" cap="none">
                <a:solidFill>
                  <a:srgbClr val="000000"/>
                </a:solidFill>
                <a:latin typeface="Times New Roman"/>
                <a:ea typeface="Times New Roman"/>
                <a:cs typeface="Times New Roman"/>
                <a:sym typeface="Times New Roman"/>
              </a:defRPr>
            </a:lvl8pPr>
            <a:lvl9pPr marL="4114800" marR="0" lvl="8" indent="-355600" algn="l" rtl="0">
              <a:lnSpc>
                <a:spcPct val="95000"/>
              </a:lnSpc>
              <a:spcBef>
                <a:spcPts val="500"/>
              </a:spcBef>
              <a:spcAft>
                <a:spcPts val="0"/>
              </a:spcAft>
              <a:buClr>
                <a:srgbClr val="222222"/>
              </a:buClr>
              <a:buSzPts val="2000"/>
              <a:buFont typeface="Times New Roman"/>
              <a:buChar char="»"/>
              <a:defRPr sz="2000" b="0" i="0" u="none" strike="noStrike" cap="none">
                <a:solidFill>
                  <a:srgbClr val="000000"/>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lvl1pPr marR="0" lvl="0"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9pPr>
          </a:lstStyle>
          <a:p>
            <a:endParaRPr/>
          </a:p>
        </p:txBody>
      </p:sp>
      <p:sp>
        <p:nvSpPr>
          <p:cNvPr id="168" name="Google Shape;168;p29"/>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lvl1pPr marL="457200" marR="0" lvl="0" indent="-393700" algn="l" rtl="0">
              <a:lnSpc>
                <a:spcPct val="93000"/>
              </a:lnSpc>
              <a:spcBef>
                <a:spcPts val="800"/>
              </a:spcBef>
              <a:spcAft>
                <a:spcPts val="0"/>
              </a:spcAft>
              <a:buClr>
                <a:srgbClr val="000000"/>
              </a:buClr>
              <a:buSzPts val="2600"/>
              <a:buFont typeface="Arial"/>
              <a:buChar char="•"/>
              <a:defRPr sz="2600" b="0" i="0" u="none" strike="noStrike" cap="none">
                <a:solidFill>
                  <a:srgbClr val="000000"/>
                </a:solidFill>
                <a:latin typeface="Arial"/>
                <a:ea typeface="Arial"/>
                <a:cs typeface="Arial"/>
                <a:sym typeface="Arial"/>
              </a:defRPr>
            </a:lvl1pPr>
            <a:lvl2pPr marL="914400" marR="0" lvl="1" indent="-381000" algn="l" rtl="0">
              <a:lnSpc>
                <a:spcPct val="93000"/>
              </a:lnSpc>
              <a:spcBef>
                <a:spcPts val="7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93000"/>
              </a:lnSpc>
              <a:spcBef>
                <a:spcPts val="6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
        <p:nvSpPr>
          <p:cNvPr id="169" name="Google Shape;169;p29"/>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70" name="Google Shape;170;p29"/>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lvl1pPr marR="0" lvl="0"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9pPr>
          </a:lstStyle>
          <a:p>
            <a:endParaRPr/>
          </a:p>
        </p:txBody>
      </p:sp>
      <p:sp>
        <p:nvSpPr>
          <p:cNvPr id="179" name="Google Shape;179;p31"/>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lvl1pPr marL="457200" marR="0" lvl="0" indent="-393700" algn="l" rtl="0">
              <a:lnSpc>
                <a:spcPct val="93000"/>
              </a:lnSpc>
              <a:spcBef>
                <a:spcPts val="800"/>
              </a:spcBef>
              <a:spcAft>
                <a:spcPts val="0"/>
              </a:spcAft>
              <a:buClr>
                <a:srgbClr val="000000"/>
              </a:buClr>
              <a:buSzPts val="2600"/>
              <a:buFont typeface="Arial"/>
              <a:buChar char="•"/>
              <a:defRPr sz="2600" b="0" i="0" u="none" strike="noStrike" cap="none">
                <a:solidFill>
                  <a:srgbClr val="000000"/>
                </a:solidFill>
                <a:latin typeface="Arial"/>
                <a:ea typeface="Arial"/>
                <a:cs typeface="Arial"/>
                <a:sym typeface="Arial"/>
              </a:defRPr>
            </a:lvl1pPr>
            <a:lvl2pPr marL="914400" marR="0" lvl="1" indent="-381000" algn="l" rtl="0">
              <a:lnSpc>
                <a:spcPct val="93000"/>
              </a:lnSpc>
              <a:spcBef>
                <a:spcPts val="7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93000"/>
              </a:lnSpc>
              <a:spcBef>
                <a:spcPts val="6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
        <p:nvSpPr>
          <p:cNvPr id="180" name="Google Shape;180;p31"/>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81" name="Google Shape;181;p31"/>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lvl1pPr marR="0" lvl="0"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9pPr>
          </a:lstStyle>
          <a:p>
            <a:endParaRPr/>
          </a:p>
        </p:txBody>
      </p:sp>
      <p:sp>
        <p:nvSpPr>
          <p:cNvPr id="190" name="Google Shape;190;p33"/>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lvl1pPr marL="457200" marR="0" lvl="0" indent="-393700" algn="l" rtl="0">
              <a:lnSpc>
                <a:spcPct val="93000"/>
              </a:lnSpc>
              <a:spcBef>
                <a:spcPts val="800"/>
              </a:spcBef>
              <a:spcAft>
                <a:spcPts val="0"/>
              </a:spcAft>
              <a:buClr>
                <a:srgbClr val="000000"/>
              </a:buClr>
              <a:buSzPts val="2600"/>
              <a:buFont typeface="Arial"/>
              <a:buChar char="•"/>
              <a:defRPr sz="2600" b="0" i="0" u="none" strike="noStrike" cap="none">
                <a:solidFill>
                  <a:srgbClr val="000000"/>
                </a:solidFill>
                <a:latin typeface="Arial"/>
                <a:ea typeface="Arial"/>
                <a:cs typeface="Arial"/>
                <a:sym typeface="Arial"/>
              </a:defRPr>
            </a:lvl1pPr>
            <a:lvl2pPr marL="914400" marR="0" lvl="1" indent="-381000" algn="l" rtl="0">
              <a:lnSpc>
                <a:spcPct val="93000"/>
              </a:lnSpc>
              <a:spcBef>
                <a:spcPts val="7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93000"/>
              </a:lnSpc>
              <a:spcBef>
                <a:spcPts val="6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
        <p:nvSpPr>
          <p:cNvPr id="191" name="Google Shape;191;p33"/>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92" name="Google Shape;192;p33"/>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lvl1pPr marR="0" lvl="0"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9pPr>
          </a:lstStyle>
          <a:p>
            <a:endParaRPr/>
          </a:p>
        </p:txBody>
      </p:sp>
      <p:sp>
        <p:nvSpPr>
          <p:cNvPr id="200" name="Google Shape;200;p35"/>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lvl1pPr marL="457200" marR="0" lvl="0" indent="-393700" algn="l" rtl="0">
              <a:lnSpc>
                <a:spcPct val="93000"/>
              </a:lnSpc>
              <a:spcBef>
                <a:spcPts val="800"/>
              </a:spcBef>
              <a:spcAft>
                <a:spcPts val="0"/>
              </a:spcAft>
              <a:buClr>
                <a:srgbClr val="000000"/>
              </a:buClr>
              <a:buSzPts val="2600"/>
              <a:buFont typeface="Arial"/>
              <a:buChar char="•"/>
              <a:defRPr sz="2600" b="0" i="0" u="none" strike="noStrike" cap="none">
                <a:solidFill>
                  <a:srgbClr val="000000"/>
                </a:solidFill>
                <a:latin typeface="Arial"/>
                <a:ea typeface="Arial"/>
                <a:cs typeface="Arial"/>
                <a:sym typeface="Arial"/>
              </a:defRPr>
            </a:lvl1pPr>
            <a:lvl2pPr marL="914400" marR="0" lvl="1" indent="-381000" algn="l" rtl="0">
              <a:lnSpc>
                <a:spcPct val="93000"/>
              </a:lnSpc>
              <a:spcBef>
                <a:spcPts val="7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93000"/>
              </a:lnSpc>
              <a:spcBef>
                <a:spcPts val="6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
        <p:nvSpPr>
          <p:cNvPr id="201" name="Google Shape;201;p35"/>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02" name="Google Shape;202;p35"/>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lvl1pPr marR="0" lvl="0"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9pPr>
          </a:lstStyle>
          <a:p>
            <a:endParaRPr/>
          </a:p>
        </p:txBody>
      </p:sp>
      <p:sp>
        <p:nvSpPr>
          <p:cNvPr id="92" name="Google Shape;92;p14"/>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lvl1pPr marL="457200" marR="0" lvl="0" indent="-393700" algn="l" rtl="0">
              <a:lnSpc>
                <a:spcPct val="93000"/>
              </a:lnSpc>
              <a:spcBef>
                <a:spcPts val="800"/>
              </a:spcBef>
              <a:spcAft>
                <a:spcPts val="0"/>
              </a:spcAft>
              <a:buClr>
                <a:srgbClr val="000000"/>
              </a:buClr>
              <a:buSzPts val="2600"/>
              <a:buFont typeface="Arial"/>
              <a:buChar char="•"/>
              <a:defRPr sz="2600" b="0" i="0" u="none" strike="noStrike" cap="none">
                <a:solidFill>
                  <a:srgbClr val="000000"/>
                </a:solidFill>
                <a:latin typeface="Arial"/>
                <a:ea typeface="Arial"/>
                <a:cs typeface="Arial"/>
                <a:sym typeface="Arial"/>
              </a:defRPr>
            </a:lvl1pPr>
            <a:lvl2pPr marL="914400" marR="0" lvl="1" indent="-381000" algn="l" rtl="0">
              <a:lnSpc>
                <a:spcPct val="93000"/>
              </a:lnSpc>
              <a:spcBef>
                <a:spcPts val="7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93000"/>
              </a:lnSpc>
              <a:spcBef>
                <a:spcPts val="6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
        <p:nvSpPr>
          <p:cNvPr id="93" name="Google Shape;93;p14"/>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94" name="Google Shape;94;p14"/>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lvl1pPr marR="0" lvl="0"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9pPr>
          </a:lstStyle>
          <a:p>
            <a:endParaRPr/>
          </a:p>
        </p:txBody>
      </p:sp>
      <p:sp>
        <p:nvSpPr>
          <p:cNvPr id="102" name="Google Shape;102;p16"/>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lvl1pPr marL="457200" marR="0" lvl="0" indent="-393700" algn="l" rtl="0">
              <a:lnSpc>
                <a:spcPct val="93000"/>
              </a:lnSpc>
              <a:spcBef>
                <a:spcPts val="800"/>
              </a:spcBef>
              <a:spcAft>
                <a:spcPts val="0"/>
              </a:spcAft>
              <a:buClr>
                <a:srgbClr val="000000"/>
              </a:buClr>
              <a:buSzPts val="2600"/>
              <a:buFont typeface="Arial"/>
              <a:buChar char="•"/>
              <a:defRPr sz="2600" b="0" i="0" u="none" strike="noStrike" cap="none">
                <a:solidFill>
                  <a:srgbClr val="000000"/>
                </a:solidFill>
                <a:latin typeface="Arial"/>
                <a:ea typeface="Arial"/>
                <a:cs typeface="Arial"/>
                <a:sym typeface="Arial"/>
              </a:defRPr>
            </a:lvl1pPr>
            <a:lvl2pPr marL="914400" marR="0" lvl="1" indent="-381000" algn="l" rtl="0">
              <a:lnSpc>
                <a:spcPct val="93000"/>
              </a:lnSpc>
              <a:spcBef>
                <a:spcPts val="7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93000"/>
              </a:lnSpc>
              <a:spcBef>
                <a:spcPts val="6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
        <p:nvSpPr>
          <p:cNvPr id="103" name="Google Shape;103;p16"/>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04" name="Google Shape;104;p16"/>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lvl1pPr marR="0" lvl="0"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9pPr>
          </a:lstStyle>
          <a:p>
            <a:endParaRPr/>
          </a:p>
        </p:txBody>
      </p:sp>
      <p:sp>
        <p:nvSpPr>
          <p:cNvPr id="111" name="Google Shape;111;p18"/>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lvl1pPr marL="457200" marR="0" lvl="0" indent="-393700" algn="l" rtl="0">
              <a:lnSpc>
                <a:spcPct val="93000"/>
              </a:lnSpc>
              <a:spcBef>
                <a:spcPts val="800"/>
              </a:spcBef>
              <a:spcAft>
                <a:spcPts val="0"/>
              </a:spcAft>
              <a:buClr>
                <a:srgbClr val="000000"/>
              </a:buClr>
              <a:buSzPts val="2600"/>
              <a:buFont typeface="Arial"/>
              <a:buChar char="•"/>
              <a:defRPr sz="2600" b="0" i="0" u="none" strike="noStrike" cap="none">
                <a:solidFill>
                  <a:srgbClr val="000000"/>
                </a:solidFill>
                <a:latin typeface="Arial"/>
                <a:ea typeface="Arial"/>
                <a:cs typeface="Arial"/>
                <a:sym typeface="Arial"/>
              </a:defRPr>
            </a:lvl1pPr>
            <a:lvl2pPr marL="914400" marR="0" lvl="1" indent="-381000" algn="l" rtl="0">
              <a:lnSpc>
                <a:spcPct val="93000"/>
              </a:lnSpc>
              <a:spcBef>
                <a:spcPts val="7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93000"/>
              </a:lnSpc>
              <a:spcBef>
                <a:spcPts val="6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
        <p:nvSpPr>
          <p:cNvPr id="112" name="Google Shape;112;p18"/>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13" name="Google Shape;113;p18"/>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lvl1pPr marR="0" lvl="0"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9pPr>
          </a:lstStyle>
          <a:p>
            <a:endParaRPr/>
          </a:p>
        </p:txBody>
      </p:sp>
      <p:sp>
        <p:nvSpPr>
          <p:cNvPr id="116" name="Google Shape;116;p19"/>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lvl1pPr marL="457200" marR="0" lvl="0" indent="-393700" algn="l" rtl="0">
              <a:lnSpc>
                <a:spcPct val="93000"/>
              </a:lnSpc>
              <a:spcBef>
                <a:spcPts val="800"/>
              </a:spcBef>
              <a:spcAft>
                <a:spcPts val="0"/>
              </a:spcAft>
              <a:buClr>
                <a:srgbClr val="000000"/>
              </a:buClr>
              <a:buSzPts val="2600"/>
              <a:buFont typeface="Arial"/>
              <a:buChar char="•"/>
              <a:defRPr sz="2600" b="0" i="0" u="none" strike="noStrike" cap="none">
                <a:solidFill>
                  <a:srgbClr val="000000"/>
                </a:solidFill>
                <a:latin typeface="Arial"/>
                <a:ea typeface="Arial"/>
                <a:cs typeface="Arial"/>
                <a:sym typeface="Arial"/>
              </a:defRPr>
            </a:lvl1pPr>
            <a:lvl2pPr marL="914400" marR="0" lvl="1" indent="-381000" algn="l" rtl="0">
              <a:lnSpc>
                <a:spcPct val="93000"/>
              </a:lnSpc>
              <a:spcBef>
                <a:spcPts val="7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93000"/>
              </a:lnSpc>
              <a:spcBef>
                <a:spcPts val="6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
        <p:nvSpPr>
          <p:cNvPr id="117" name="Google Shape;117;p19"/>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18" name="Google Shape;118;p19"/>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lvl1pPr marR="0" lvl="0"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9pPr>
          </a:lstStyle>
          <a:p>
            <a:endParaRPr/>
          </a:p>
        </p:txBody>
      </p:sp>
      <p:sp>
        <p:nvSpPr>
          <p:cNvPr id="126" name="Google Shape;126;p21"/>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lvl1pPr marL="457200" marR="0" lvl="0" indent="-393700" algn="l" rtl="0">
              <a:lnSpc>
                <a:spcPct val="93000"/>
              </a:lnSpc>
              <a:spcBef>
                <a:spcPts val="800"/>
              </a:spcBef>
              <a:spcAft>
                <a:spcPts val="0"/>
              </a:spcAft>
              <a:buClr>
                <a:srgbClr val="000000"/>
              </a:buClr>
              <a:buSzPts val="2600"/>
              <a:buFont typeface="Arial"/>
              <a:buChar char="•"/>
              <a:defRPr sz="2600" b="0" i="0" u="none" strike="noStrike" cap="none">
                <a:solidFill>
                  <a:srgbClr val="000000"/>
                </a:solidFill>
                <a:latin typeface="Arial"/>
                <a:ea typeface="Arial"/>
                <a:cs typeface="Arial"/>
                <a:sym typeface="Arial"/>
              </a:defRPr>
            </a:lvl1pPr>
            <a:lvl2pPr marL="914400" marR="0" lvl="1" indent="-381000" algn="l" rtl="0">
              <a:lnSpc>
                <a:spcPct val="93000"/>
              </a:lnSpc>
              <a:spcBef>
                <a:spcPts val="7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93000"/>
              </a:lnSpc>
              <a:spcBef>
                <a:spcPts val="6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
        <p:nvSpPr>
          <p:cNvPr id="127" name="Google Shape;127;p21"/>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28" name="Google Shape;128;p21"/>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lvl1pPr marR="0" lvl="0"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9pPr>
          </a:lstStyle>
          <a:p>
            <a:endParaRPr/>
          </a:p>
        </p:txBody>
      </p:sp>
      <p:sp>
        <p:nvSpPr>
          <p:cNvPr id="136" name="Google Shape;136;p23"/>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lvl1pPr marL="457200" marR="0" lvl="0" indent="-393700" algn="l" rtl="0">
              <a:lnSpc>
                <a:spcPct val="93000"/>
              </a:lnSpc>
              <a:spcBef>
                <a:spcPts val="800"/>
              </a:spcBef>
              <a:spcAft>
                <a:spcPts val="0"/>
              </a:spcAft>
              <a:buClr>
                <a:srgbClr val="000000"/>
              </a:buClr>
              <a:buSzPts val="2600"/>
              <a:buFont typeface="Arial"/>
              <a:buChar char="•"/>
              <a:defRPr sz="2600" b="0" i="0" u="none" strike="noStrike" cap="none">
                <a:solidFill>
                  <a:srgbClr val="000000"/>
                </a:solidFill>
                <a:latin typeface="Arial"/>
                <a:ea typeface="Arial"/>
                <a:cs typeface="Arial"/>
                <a:sym typeface="Arial"/>
              </a:defRPr>
            </a:lvl1pPr>
            <a:lvl2pPr marL="914400" marR="0" lvl="1" indent="-381000" algn="l" rtl="0">
              <a:lnSpc>
                <a:spcPct val="93000"/>
              </a:lnSpc>
              <a:spcBef>
                <a:spcPts val="7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93000"/>
              </a:lnSpc>
              <a:spcBef>
                <a:spcPts val="6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
        <p:nvSpPr>
          <p:cNvPr id="137" name="Google Shape;137;p23"/>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8" name="Google Shape;138;p23"/>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lvl1pPr marR="0" lvl="0"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9pPr>
          </a:lstStyle>
          <a:p>
            <a:endParaRPr/>
          </a:p>
        </p:txBody>
      </p:sp>
      <p:sp>
        <p:nvSpPr>
          <p:cNvPr id="147" name="Google Shape;147;p25"/>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lvl1pPr marL="457200" marR="0" lvl="0" indent="-393700" algn="l" rtl="0">
              <a:lnSpc>
                <a:spcPct val="93000"/>
              </a:lnSpc>
              <a:spcBef>
                <a:spcPts val="800"/>
              </a:spcBef>
              <a:spcAft>
                <a:spcPts val="0"/>
              </a:spcAft>
              <a:buClr>
                <a:srgbClr val="000000"/>
              </a:buClr>
              <a:buSzPts val="2600"/>
              <a:buFont typeface="Arial"/>
              <a:buChar char="•"/>
              <a:defRPr sz="2600" b="0" i="0" u="none" strike="noStrike" cap="none">
                <a:solidFill>
                  <a:srgbClr val="000000"/>
                </a:solidFill>
                <a:latin typeface="Arial"/>
                <a:ea typeface="Arial"/>
                <a:cs typeface="Arial"/>
                <a:sym typeface="Arial"/>
              </a:defRPr>
            </a:lvl1pPr>
            <a:lvl2pPr marL="914400" marR="0" lvl="1" indent="-381000" algn="l" rtl="0">
              <a:lnSpc>
                <a:spcPct val="93000"/>
              </a:lnSpc>
              <a:spcBef>
                <a:spcPts val="7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93000"/>
              </a:lnSpc>
              <a:spcBef>
                <a:spcPts val="6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
        <p:nvSpPr>
          <p:cNvPr id="148" name="Google Shape;148;p25"/>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49" name="Google Shape;149;p25"/>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lvl1pPr marR="0" lvl="0"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1pPr>
            <a:lvl2pPr marR="0" lvl="1"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R="0" lvl="2"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R="0" lvl="3"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R="0" lvl="4"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R="0" lvl="5"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6pPr>
            <a:lvl7pPr marR="0" lvl="6"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7pPr>
            <a:lvl8pPr marR="0" lvl="7"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8pPr>
            <a:lvl9pPr marR="0" lvl="8" algn="ctr" rtl="0">
              <a:lnSpc>
                <a:spcPct val="93000"/>
              </a:lnSpc>
              <a:spcBef>
                <a:spcPts val="0"/>
              </a:spcBef>
              <a:spcAft>
                <a:spcPts val="0"/>
              </a:spcAft>
              <a:buSzPts val="1400"/>
              <a:buNone/>
              <a:defRPr sz="3600" b="0" i="0" u="none" strike="noStrike" cap="none">
                <a:solidFill>
                  <a:srgbClr val="000000"/>
                </a:solidFill>
                <a:latin typeface="Arial"/>
                <a:ea typeface="Arial"/>
                <a:cs typeface="Arial"/>
                <a:sym typeface="Arial"/>
              </a:defRPr>
            </a:lvl9pPr>
          </a:lstStyle>
          <a:p>
            <a:endParaRPr/>
          </a:p>
        </p:txBody>
      </p:sp>
      <p:sp>
        <p:nvSpPr>
          <p:cNvPr id="160" name="Google Shape;160;p27"/>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lvl1pPr marL="457200" marR="0" lvl="0" indent="-393700" algn="l" rtl="0">
              <a:lnSpc>
                <a:spcPct val="93000"/>
              </a:lnSpc>
              <a:spcBef>
                <a:spcPts val="800"/>
              </a:spcBef>
              <a:spcAft>
                <a:spcPts val="0"/>
              </a:spcAft>
              <a:buClr>
                <a:srgbClr val="000000"/>
              </a:buClr>
              <a:buSzPts val="2600"/>
              <a:buFont typeface="Arial"/>
              <a:buChar char="•"/>
              <a:defRPr sz="2600" b="0" i="0" u="none" strike="noStrike" cap="none">
                <a:solidFill>
                  <a:srgbClr val="000000"/>
                </a:solidFill>
                <a:latin typeface="Arial"/>
                <a:ea typeface="Arial"/>
                <a:cs typeface="Arial"/>
                <a:sym typeface="Arial"/>
              </a:defRPr>
            </a:lvl1pPr>
            <a:lvl2pPr marL="914400" marR="0" lvl="1" indent="-381000" algn="l" rtl="0">
              <a:lnSpc>
                <a:spcPct val="93000"/>
              </a:lnSpc>
              <a:spcBef>
                <a:spcPts val="7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93000"/>
              </a:lnSpc>
              <a:spcBef>
                <a:spcPts val="6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93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
        <p:nvSpPr>
          <p:cNvPr id="161" name="Google Shape;161;p27"/>
          <p:cNvSpPr txBox="1">
            <a:spLocks noGrp="1"/>
          </p:cNvSpPr>
          <p:nvPr>
            <p:ph type="ftr" idx="1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62" name="Google Shape;162;p27"/>
          <p:cNvSpPr txBox="1">
            <a:spLocks noGrp="1"/>
          </p:cNvSpPr>
          <p:nvPr>
            <p:ph type="sldNum" idx="12"/>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www.bsa.org/country/BSA%20and%20Members/Our%20Members.aspx"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7"/>
          <p:cNvSpPr txBox="1">
            <a:spLocks noGrp="1"/>
          </p:cNvSpPr>
          <p:nvPr>
            <p:ph type="title"/>
          </p:nvPr>
        </p:nvSpPr>
        <p:spPr>
          <a:xfrm>
            <a:off x="762000" y="4759325"/>
            <a:ext cx="8001000" cy="463550"/>
          </a:xfrm>
          <a:prstGeom prst="rect">
            <a:avLst/>
          </a:prstGeom>
          <a:noFill/>
          <a:ln>
            <a:noFill/>
          </a:ln>
        </p:spPr>
        <p:txBody>
          <a:bodyPr spcFirstLastPara="1" wrap="square" lIns="90000" tIns="46800" rIns="90000" bIns="46800" anchor="ctr" anchorCtr="0">
            <a:spAutoFit/>
          </a:bodyPr>
          <a:lstStyle/>
          <a:p>
            <a:pPr marL="0" lvl="0" indent="0" algn="ctr" rtl="0">
              <a:lnSpc>
                <a:spcPct val="100000"/>
              </a:lnSpc>
              <a:spcBef>
                <a:spcPts val="0"/>
              </a:spcBef>
              <a:spcAft>
                <a:spcPts val="0"/>
              </a:spcAft>
              <a:buSzPts val="2400"/>
              <a:buNone/>
            </a:pPr>
            <a:r>
              <a:rPr lang="en-US" sz="2400" b="0" i="0" u="none">
                <a:solidFill>
                  <a:srgbClr val="222222"/>
                </a:solidFill>
                <a:latin typeface="Arial"/>
                <a:ea typeface="Arial"/>
                <a:cs typeface="Arial"/>
                <a:sym typeface="Arial"/>
              </a:rPr>
              <a:t>Ethics in Information Technology, Fourth Edition</a:t>
            </a:r>
            <a:endParaRPr/>
          </a:p>
        </p:txBody>
      </p:sp>
      <p:sp>
        <p:nvSpPr>
          <p:cNvPr id="215" name="Google Shape;215;p37"/>
          <p:cNvSpPr txBox="1">
            <a:spLocks noGrp="1"/>
          </p:cNvSpPr>
          <p:nvPr>
            <p:ph type="subTitle" idx="4294967295"/>
          </p:nvPr>
        </p:nvSpPr>
        <p:spPr>
          <a:xfrm>
            <a:off x="533400" y="2209800"/>
            <a:ext cx="8077200" cy="1250950"/>
          </a:xfrm>
          <a:prstGeom prst="rect">
            <a:avLst/>
          </a:prstGeom>
          <a:noFill/>
          <a:ln>
            <a:noFill/>
          </a:ln>
        </p:spPr>
        <p:txBody>
          <a:bodyPr spcFirstLastPara="1" wrap="square" lIns="90000" tIns="46800" rIns="90000" bIns="46800" anchor="t" anchorCtr="0">
            <a:spAutoFit/>
          </a:bodyPr>
          <a:lstStyle/>
          <a:p>
            <a:pPr marL="0" marR="0" lvl="0" indent="0" algn="ctr" rtl="0">
              <a:lnSpc>
                <a:spcPct val="100000"/>
              </a:lnSpc>
              <a:spcBef>
                <a:spcPts val="0"/>
              </a:spcBef>
              <a:spcAft>
                <a:spcPts val="0"/>
              </a:spcAft>
              <a:buClr>
                <a:srgbClr val="222222"/>
              </a:buClr>
              <a:buSzPts val="3400"/>
              <a:buFont typeface="Arial"/>
              <a:buNone/>
            </a:pPr>
            <a:r>
              <a:rPr lang="en-US" sz="3400" b="0" i="1" u="none" strike="noStrike" cap="none">
                <a:solidFill>
                  <a:srgbClr val="222222"/>
                </a:solidFill>
                <a:latin typeface="Arial"/>
                <a:ea typeface="Arial"/>
                <a:cs typeface="Arial"/>
                <a:sym typeface="Arial"/>
              </a:rPr>
              <a:t>Chapter 2</a:t>
            </a:r>
            <a:endParaRPr/>
          </a:p>
          <a:p>
            <a:pPr marL="0" marR="0" lvl="0" indent="0" algn="ctr" rtl="0">
              <a:lnSpc>
                <a:spcPct val="100000"/>
              </a:lnSpc>
              <a:spcBef>
                <a:spcPts val="1000"/>
              </a:spcBef>
              <a:spcAft>
                <a:spcPts val="0"/>
              </a:spcAft>
              <a:buClr>
                <a:srgbClr val="222222"/>
              </a:buClr>
              <a:buSzPts val="3200"/>
              <a:buFont typeface="Arial"/>
              <a:buNone/>
            </a:pPr>
            <a:r>
              <a:rPr lang="en-US" sz="3200" b="0" i="1" u="none" strike="noStrike" cap="none">
                <a:solidFill>
                  <a:srgbClr val="222222"/>
                </a:solidFill>
                <a:latin typeface="Arial"/>
                <a:ea typeface="Arial"/>
                <a:cs typeface="Arial"/>
                <a:sym typeface="Arial"/>
              </a:rPr>
              <a:t>Ethics for IT Workers and IT Users</a:t>
            </a:r>
            <a:endParaRPr/>
          </a:p>
        </p:txBody>
      </p:sp>
      <p:sp>
        <p:nvSpPr>
          <p:cNvPr id="216" name="Google Shape;216;p37"/>
          <p:cNvSpPr txBox="1"/>
          <p:nvPr/>
        </p:nvSpPr>
        <p:spPr>
          <a:xfrm>
            <a:off x="6553200" y="6248400"/>
            <a:ext cx="1903412" cy="455612"/>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222222"/>
              </a:buClr>
              <a:buSzPts val="1800"/>
              <a:buFont typeface="Arial"/>
              <a:buNone/>
            </a:pPr>
            <a:fld id="{00000000-1234-1234-1234-123412341234}" type="slidenum">
              <a:rPr lang="en-US" sz="1800" b="0" i="0" u="none">
                <a:solidFill>
                  <a:srgbClr val="222222"/>
                </a:solidFill>
                <a:latin typeface="Arial"/>
                <a:ea typeface="Arial"/>
                <a:cs typeface="Arial"/>
                <a:sym typeface="Arial"/>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6"/>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191966"/>
                </a:solidFill>
                <a:latin typeface="Arial"/>
                <a:ea typeface="Arial"/>
                <a:cs typeface="Arial"/>
                <a:sym typeface="Arial"/>
              </a:rPr>
              <a:t>1. Relationships Between </a:t>
            </a:r>
            <a:br>
              <a:rPr lang="en-US" sz="3600" b="0" i="0" u="none">
                <a:solidFill>
                  <a:srgbClr val="191966"/>
                </a:solidFill>
                <a:latin typeface="Arial"/>
                <a:ea typeface="Arial"/>
                <a:cs typeface="Arial"/>
                <a:sym typeface="Arial"/>
              </a:rPr>
            </a:br>
            <a:r>
              <a:rPr lang="en-US" sz="3600" b="0" i="0" u="none">
                <a:solidFill>
                  <a:srgbClr val="191966"/>
                </a:solidFill>
                <a:latin typeface="Arial"/>
                <a:ea typeface="Arial"/>
                <a:cs typeface="Arial"/>
                <a:sym typeface="Arial"/>
              </a:rPr>
              <a:t>IT Workers and Employers</a:t>
            </a:r>
            <a:endParaRPr/>
          </a:p>
        </p:txBody>
      </p:sp>
      <p:sp>
        <p:nvSpPr>
          <p:cNvPr id="295" name="Google Shape;295;p46"/>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IT workers agree on many aspects of work relationship before workers accept job offer</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Other aspects of work relationship defined in company’s policy and procedure manual or code of conduct</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Some aspects develop over time</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As steward of organization’s IT resources, IT workers must set an example and enforce policies regarding the ethical use of IT in:</a:t>
            </a:r>
            <a:endParaRPr/>
          </a:p>
        </p:txBody>
      </p:sp>
      <p:sp>
        <p:nvSpPr>
          <p:cNvPr id="296" name="Google Shape;296;p46"/>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297" name="Google Shape;297;p46"/>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7"/>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Relationships Between </a:t>
            </a:r>
            <a:br>
              <a:rPr lang="en-US" sz="3600" b="0" i="0" u="none">
                <a:solidFill>
                  <a:srgbClr val="000000"/>
                </a:solidFill>
                <a:latin typeface="Arial"/>
                <a:ea typeface="Arial"/>
                <a:cs typeface="Arial"/>
                <a:sym typeface="Arial"/>
              </a:rPr>
            </a:br>
            <a:r>
              <a:rPr lang="en-US" sz="3600" b="0" i="0" u="none">
                <a:solidFill>
                  <a:srgbClr val="000000"/>
                </a:solidFill>
                <a:latin typeface="Arial"/>
                <a:ea typeface="Arial"/>
                <a:cs typeface="Arial"/>
                <a:sym typeface="Arial"/>
              </a:rPr>
              <a:t>IT Workers and Employers</a:t>
            </a:r>
            <a:endParaRPr/>
          </a:p>
        </p:txBody>
      </p:sp>
      <p:sp>
        <p:nvSpPr>
          <p:cNvPr id="304" name="Google Shape;304;p47"/>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marR="0" lvl="1" indent="-341312" algn="l" rtl="0">
              <a:lnSpc>
                <a:spcPct val="93000"/>
              </a:lnSpc>
              <a:spcBef>
                <a:spcPts val="0"/>
              </a:spcBef>
              <a:spcAft>
                <a:spcPts val="0"/>
              </a:spcAft>
              <a:buClr>
                <a:srgbClr val="000000"/>
              </a:buClr>
              <a:buSzPts val="2600"/>
              <a:buFont typeface="Arial"/>
              <a:buChar char="•"/>
            </a:pPr>
            <a:r>
              <a:rPr lang="en-US" sz="2600" b="0" i="0" u="none" strike="noStrike" cap="none">
                <a:solidFill>
                  <a:srgbClr val="000000"/>
                </a:solidFill>
                <a:latin typeface="Arial"/>
                <a:ea typeface="Arial"/>
                <a:cs typeface="Arial"/>
                <a:sym typeface="Arial"/>
              </a:rPr>
              <a:t>Software piracy</a:t>
            </a:r>
            <a:endParaRPr/>
          </a:p>
          <a:p>
            <a:pPr marL="341312" marR="0" lvl="1" indent="-34131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Act of illegally making copies of software or enabling access to software to which they are not entitled</a:t>
            </a:r>
            <a:endParaRPr/>
          </a:p>
          <a:p>
            <a:pPr marL="341312" marR="0" lvl="1" indent="-34131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Area in which IT workers can be tempted to violate laws and policies</a:t>
            </a:r>
            <a:endParaRPr/>
          </a:p>
          <a:p>
            <a:pPr marL="341312" marR="0" lvl="1" indent="-34131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2007, 38% software was copied ilegaly,48$ billion loss for manufacturer, distributors and service providers</a:t>
            </a:r>
            <a:endParaRPr/>
          </a:p>
          <a:p>
            <a:pPr marL="341312" marR="0" lvl="1" indent="-34131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Government loses sales tax revenue</a:t>
            </a:r>
            <a:endParaRPr/>
          </a:p>
        </p:txBody>
      </p:sp>
      <p:sp>
        <p:nvSpPr>
          <p:cNvPr id="305" name="Google Shape;305;p47"/>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306" name="Google Shape;306;p47"/>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8"/>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Relationships Between </a:t>
            </a:r>
            <a:br>
              <a:rPr lang="en-US" sz="3600" b="0" i="0" u="none">
                <a:solidFill>
                  <a:srgbClr val="000000"/>
                </a:solidFill>
                <a:latin typeface="Arial"/>
                <a:ea typeface="Arial"/>
                <a:cs typeface="Arial"/>
                <a:sym typeface="Arial"/>
              </a:rPr>
            </a:br>
            <a:r>
              <a:rPr lang="en-US" sz="3600" b="0" i="0" u="none">
                <a:solidFill>
                  <a:srgbClr val="000000"/>
                </a:solidFill>
                <a:latin typeface="Arial"/>
                <a:ea typeface="Arial"/>
                <a:cs typeface="Arial"/>
                <a:sym typeface="Arial"/>
              </a:rPr>
              <a:t>IT Workers and Employers (cont’d)</a:t>
            </a:r>
            <a:endParaRPr/>
          </a:p>
        </p:txBody>
      </p:sp>
      <p:sp>
        <p:nvSpPr>
          <p:cNvPr id="313" name="Google Shape;313;p48"/>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marR="0" lvl="1" indent="-341312" algn="l" rtl="0">
              <a:lnSpc>
                <a:spcPct val="93000"/>
              </a:lnSpc>
              <a:spcBef>
                <a:spcPts val="0"/>
              </a:spcBef>
              <a:spcAft>
                <a:spcPts val="0"/>
              </a:spcAft>
              <a:buClr>
                <a:srgbClr val="000000"/>
              </a:buClr>
              <a:buSzPts val="2600"/>
              <a:buFont typeface="Arial"/>
              <a:buChar char="•"/>
            </a:pPr>
            <a:r>
              <a:rPr lang="en-US" sz="2600" b="0" i="0" u="none" strike="noStrike" cap="none">
                <a:solidFill>
                  <a:srgbClr val="000000"/>
                </a:solidFill>
                <a:latin typeface="Arial"/>
                <a:ea typeface="Arial"/>
                <a:cs typeface="Arial"/>
                <a:sym typeface="Arial"/>
              </a:rPr>
              <a:t>Software piracy</a:t>
            </a:r>
            <a:endParaRPr/>
          </a:p>
          <a:p>
            <a:pPr marL="341312" marR="0" lvl="1" indent="-34131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The </a:t>
            </a:r>
            <a:r>
              <a:rPr lang="en-US" sz="2400" b="1" i="0" u="none" strike="noStrike" cap="none">
                <a:solidFill>
                  <a:srgbClr val="00B050"/>
                </a:solidFill>
                <a:latin typeface="Arial"/>
                <a:ea typeface="Arial"/>
                <a:cs typeface="Arial"/>
                <a:sym typeface="Arial"/>
              </a:rPr>
              <a:t>Business Software Alliance </a:t>
            </a:r>
            <a:r>
              <a:rPr lang="en-US" sz="2400" b="0" i="0" u="none" strike="noStrike" cap="none">
                <a:solidFill>
                  <a:srgbClr val="000000"/>
                </a:solidFill>
                <a:latin typeface="Arial"/>
                <a:ea typeface="Arial"/>
                <a:cs typeface="Arial"/>
                <a:sym typeface="Arial"/>
              </a:rPr>
              <a:t>(</a:t>
            </a:r>
            <a:r>
              <a:rPr lang="en-US" sz="2400" b="1" i="0" u="none" strike="noStrike" cap="none">
                <a:solidFill>
                  <a:srgbClr val="00B050"/>
                </a:solidFill>
                <a:latin typeface="Arial"/>
                <a:ea typeface="Arial"/>
                <a:cs typeface="Arial"/>
                <a:sym typeface="Arial"/>
              </a:rPr>
              <a:t>BSA</a:t>
            </a:r>
            <a:r>
              <a:rPr lang="en-US" sz="2400" b="0" i="0" u="none" strike="noStrike" cap="none">
                <a:solidFill>
                  <a:srgbClr val="000000"/>
                </a:solidFill>
                <a:latin typeface="Arial"/>
                <a:ea typeface="Arial"/>
                <a:cs typeface="Arial"/>
                <a:sym typeface="Arial"/>
              </a:rPr>
              <a:t>) is a trade group representing the world’s largest software and hardware manufacturers; mission is to stop the unauthorized copying of software</a:t>
            </a:r>
            <a:endParaRPr/>
          </a:p>
          <a:p>
            <a:pPr marL="341312" marR="0" lvl="1" indent="-34131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Thousands of cases prosecuted each year(2500 reports)</a:t>
            </a:r>
            <a:endParaRPr/>
          </a:p>
          <a:p>
            <a:pPr marL="341312" marR="0" lvl="1" indent="-34131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“know it, report it, reward it”</a:t>
            </a:r>
            <a:endParaRPr/>
          </a:p>
          <a:p>
            <a:pPr marL="341312" marR="0" lvl="1" indent="-34131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BSA is funded by member companies and also through settlements of cases</a:t>
            </a:r>
            <a:endParaRPr/>
          </a:p>
          <a:p>
            <a:pPr marL="341313" marR="0" lvl="0" indent="-188913" algn="l" rtl="0">
              <a:lnSpc>
                <a:spcPct val="93000"/>
              </a:lnSpc>
              <a:spcBef>
                <a:spcPts val="80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14" name="Google Shape;314;p48"/>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315" name="Google Shape;315;p48"/>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9"/>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Relationships Between </a:t>
            </a:r>
            <a:br>
              <a:rPr lang="en-US" sz="3600" b="0" i="0" u="none">
                <a:solidFill>
                  <a:srgbClr val="000000"/>
                </a:solidFill>
                <a:latin typeface="Arial"/>
                <a:ea typeface="Arial"/>
                <a:cs typeface="Arial"/>
                <a:sym typeface="Arial"/>
              </a:rPr>
            </a:br>
            <a:r>
              <a:rPr lang="en-US" sz="3600" b="0" i="0" u="none">
                <a:solidFill>
                  <a:srgbClr val="000000"/>
                </a:solidFill>
                <a:latin typeface="Arial"/>
                <a:ea typeface="Arial"/>
                <a:cs typeface="Arial"/>
                <a:sym typeface="Arial"/>
              </a:rPr>
              <a:t>IT Workers and Employers (cont’d)</a:t>
            </a:r>
            <a:endParaRPr/>
          </a:p>
        </p:txBody>
      </p:sp>
      <p:sp>
        <p:nvSpPr>
          <p:cNvPr id="322" name="Google Shape;322;p49"/>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marR="0"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In 2009, XMCO, a Michigan-based subsidiary of Koniag Development Corporation that writes and produces technical manuals for military equipment and vehicles, paid BSA $70,000 to settle a claim that it had installed unlicensed copies of Adobe, Corel, and Microsoft software on its computers. XMCO agreed to delete all unlicensed copies of software, buy the necessary number of licenses to become compliant, and commit itself to implementing improved practices for managing software licenses. </a:t>
            </a:r>
            <a:endParaRPr/>
          </a:p>
          <a:p>
            <a:pPr marL="341312" marR="0"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Why settlement ? </a:t>
            </a:r>
            <a:endParaRPr/>
          </a:p>
        </p:txBody>
      </p:sp>
      <p:sp>
        <p:nvSpPr>
          <p:cNvPr id="323" name="Google Shape;323;p49"/>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324" name="Google Shape;324;p49"/>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0"/>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331" name="Google Shape;331;p50"/>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14</a:t>
            </a:fld>
            <a:endParaRPr/>
          </a:p>
        </p:txBody>
      </p:sp>
      <p:sp>
        <p:nvSpPr>
          <p:cNvPr id="332" name="Google Shape;332;p50"/>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Relationships Between </a:t>
            </a:r>
            <a:br>
              <a:rPr lang="en-US" sz="3600" b="0" i="0" u="none">
                <a:solidFill>
                  <a:srgbClr val="000000"/>
                </a:solidFill>
                <a:latin typeface="Arial"/>
                <a:ea typeface="Arial"/>
                <a:cs typeface="Arial"/>
                <a:sym typeface="Arial"/>
              </a:rPr>
            </a:br>
            <a:r>
              <a:rPr lang="en-US" sz="3600" b="0" i="0" u="none">
                <a:solidFill>
                  <a:srgbClr val="000000"/>
                </a:solidFill>
                <a:latin typeface="Arial"/>
                <a:ea typeface="Arial"/>
                <a:cs typeface="Arial"/>
                <a:sym typeface="Arial"/>
              </a:rPr>
              <a:t>IT Workers and Employers (cont’d.)</a:t>
            </a:r>
            <a:endParaRPr/>
          </a:p>
        </p:txBody>
      </p:sp>
      <p:pic>
        <p:nvPicPr>
          <p:cNvPr id="333" name="Google Shape;333;p50"/>
          <p:cNvPicPr preferRelativeResize="0"/>
          <p:nvPr/>
        </p:nvPicPr>
        <p:blipFill rotWithShape="1">
          <a:blip r:embed="rId3">
            <a:alphaModFix/>
          </a:blip>
          <a:srcRect/>
          <a:stretch/>
        </p:blipFill>
        <p:spPr>
          <a:xfrm>
            <a:off x="285750" y="1685925"/>
            <a:ext cx="8858250" cy="4562475"/>
          </a:xfrm>
          <a:prstGeom prst="rect">
            <a:avLst/>
          </a:prstGeom>
          <a:noFill/>
          <a:ln>
            <a:noFill/>
          </a:ln>
        </p:spPr>
      </p:pic>
      <p:sp>
        <p:nvSpPr>
          <p:cNvPr id="334" name="Google Shape;334;p50"/>
          <p:cNvSpPr txBox="1"/>
          <p:nvPr/>
        </p:nvSpPr>
        <p:spPr>
          <a:xfrm>
            <a:off x="285750" y="5857875"/>
            <a:ext cx="8305800" cy="369887"/>
          </a:xfrm>
          <a:prstGeom prst="rect">
            <a:avLst/>
          </a:prstGeom>
          <a:solidFill>
            <a:schemeClr val="accent2"/>
          </a:solidFill>
          <a:ln w="25400" cap="flat" cmpd="sng">
            <a:solidFill>
              <a:srgbClr val="232395"/>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sng">
                <a:solidFill>
                  <a:schemeClr val="hlink"/>
                </a:solidFill>
                <a:latin typeface="Arial"/>
                <a:ea typeface="Arial"/>
                <a:cs typeface="Arial"/>
                <a:sym typeface="Arial"/>
                <a:hlinkClick r:id="rId4"/>
              </a:rPr>
              <a:t>http://www.bsa.org/country/BSA%20and%20Members/Our%20Members.aspx</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1"/>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340" name="Google Shape;340;p51"/>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15</a:t>
            </a:fld>
            <a:endParaRPr/>
          </a:p>
        </p:txBody>
      </p:sp>
      <p:pic>
        <p:nvPicPr>
          <p:cNvPr id="341" name="Google Shape;341;p51"/>
          <p:cNvPicPr preferRelativeResize="0"/>
          <p:nvPr/>
        </p:nvPicPr>
        <p:blipFill rotWithShape="1">
          <a:blip r:embed="rId3">
            <a:alphaModFix/>
          </a:blip>
          <a:srcRect/>
          <a:stretch/>
        </p:blipFill>
        <p:spPr>
          <a:xfrm>
            <a:off x="838200" y="520700"/>
            <a:ext cx="7848600" cy="6113462"/>
          </a:xfrm>
          <a:prstGeom prst="rect">
            <a:avLst/>
          </a:prstGeom>
          <a:noFill/>
          <a:ln>
            <a:noFill/>
          </a:ln>
        </p:spPr>
      </p:pic>
      <p:sp>
        <p:nvSpPr>
          <p:cNvPr id="342" name="Google Shape;342;p51"/>
          <p:cNvSpPr txBox="1"/>
          <p:nvPr/>
        </p:nvSpPr>
        <p:spPr>
          <a:xfrm>
            <a:off x="533400" y="6324600"/>
            <a:ext cx="8229600" cy="369887"/>
          </a:xfrm>
          <a:prstGeom prst="rect">
            <a:avLst/>
          </a:prstGeom>
          <a:gradFill>
            <a:gsLst>
              <a:gs pos="0">
                <a:srgbClr val="77AE96"/>
              </a:gs>
              <a:gs pos="80000">
                <a:srgbClr val="9CE3C5"/>
              </a:gs>
              <a:gs pos="100000">
                <a:srgbClr val="9CE5C6"/>
              </a:gs>
            </a:gsLst>
            <a:lin ang="16200000" scaled="0"/>
          </a:gradFill>
          <a:ln w="9525" cap="flat" cmpd="sng">
            <a:solidFill>
              <a:srgbClr val="A5DEC6"/>
            </a:solidFill>
            <a:prstDash val="solid"/>
            <a:miter lim="800000"/>
            <a:headEnd type="none" w="sm" len="sm"/>
            <a:tailEnd type="none" w="sm" len="sm"/>
          </a:ln>
          <a:effectLst>
            <a:outerShdw blurRad="63500" dist="23000" dir="5400000">
              <a:srgbClr val="000000">
                <a:alpha val="34901"/>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Worldwide and policy council members of Business Software Alliance (BSA)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2"/>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Relationships Between </a:t>
            </a:r>
            <a:br>
              <a:rPr lang="en-US" sz="3600" b="0" i="0" u="none">
                <a:solidFill>
                  <a:srgbClr val="000000"/>
                </a:solidFill>
                <a:latin typeface="Arial"/>
                <a:ea typeface="Arial"/>
                <a:cs typeface="Arial"/>
                <a:sym typeface="Arial"/>
              </a:rPr>
            </a:br>
            <a:r>
              <a:rPr lang="en-US" sz="3600" b="0" i="0" u="none">
                <a:solidFill>
                  <a:srgbClr val="000000"/>
                </a:solidFill>
                <a:latin typeface="Arial"/>
                <a:ea typeface="Arial"/>
                <a:cs typeface="Arial"/>
                <a:sym typeface="Arial"/>
              </a:rPr>
              <a:t>IT Workers and Employers (cont’d.)</a:t>
            </a:r>
            <a:endParaRPr/>
          </a:p>
        </p:txBody>
      </p:sp>
      <p:sp>
        <p:nvSpPr>
          <p:cNvPr id="349" name="Google Shape;349;p52"/>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Software piracy – Civil and Criminal penalties</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IT workers must set an example and enforce policies regarding the ethical use of IT in: (cont’d.)</a:t>
            </a:r>
            <a:endParaRPr/>
          </a:p>
          <a:p>
            <a:pPr marL="741362" lvl="1" indent="-284162" algn="l" rtl="0">
              <a:lnSpc>
                <a:spcPct val="93000"/>
              </a:lnSpc>
              <a:spcBef>
                <a:spcPts val="700"/>
              </a:spcBef>
              <a:spcAft>
                <a:spcPts val="0"/>
              </a:spcAft>
              <a:buClr>
                <a:srgbClr val="000000"/>
              </a:buClr>
              <a:buSzPts val="2400"/>
              <a:buFont typeface="Arial"/>
              <a:buChar char="–"/>
            </a:pPr>
            <a:r>
              <a:rPr lang="en-US" sz="2400" b="1" i="0" u="none">
                <a:solidFill>
                  <a:srgbClr val="262699"/>
                </a:solidFill>
                <a:latin typeface="Arial"/>
                <a:ea typeface="Arial"/>
                <a:cs typeface="Arial"/>
                <a:sym typeface="Arial"/>
              </a:rPr>
              <a:t>Trade secrets</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Business information generally unknown to public</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Company takes actions to keep confidential</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Require cost or effort to develop</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Have some degree of uniqueness or novelty</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Design of a software code, hardware designs, business plans, design of a UI etc</a:t>
            </a:r>
            <a:endParaRPr/>
          </a:p>
        </p:txBody>
      </p:sp>
      <p:sp>
        <p:nvSpPr>
          <p:cNvPr id="350" name="Google Shape;350;p52"/>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351" name="Google Shape;351;p52"/>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3"/>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Relationships Between </a:t>
            </a:r>
            <a:br>
              <a:rPr lang="en-US" sz="3600" b="0" i="0" u="none">
                <a:solidFill>
                  <a:srgbClr val="000000"/>
                </a:solidFill>
                <a:latin typeface="Arial"/>
                <a:ea typeface="Arial"/>
                <a:cs typeface="Arial"/>
                <a:sym typeface="Arial"/>
              </a:rPr>
            </a:br>
            <a:r>
              <a:rPr lang="en-US" sz="3600" b="0" i="0" u="none">
                <a:solidFill>
                  <a:srgbClr val="000000"/>
                </a:solidFill>
                <a:latin typeface="Arial"/>
                <a:ea typeface="Arial"/>
                <a:cs typeface="Arial"/>
                <a:sym typeface="Arial"/>
              </a:rPr>
              <a:t>IT Workers and Employers (cont’d.)</a:t>
            </a:r>
            <a:endParaRPr/>
          </a:p>
        </p:txBody>
      </p:sp>
      <p:sp>
        <p:nvSpPr>
          <p:cNvPr id="358" name="Google Shape;358;p53"/>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741362" lvl="1" indent="-284162" algn="l" rtl="0">
              <a:lnSpc>
                <a:spcPct val="93000"/>
              </a:lnSpc>
              <a:spcBef>
                <a:spcPts val="0"/>
              </a:spcBef>
              <a:spcAft>
                <a:spcPts val="0"/>
              </a:spcAft>
              <a:buClr>
                <a:srgbClr val="000000"/>
              </a:buClr>
              <a:buSzPts val="2400"/>
              <a:buFont typeface="Arial"/>
              <a:buChar char="–"/>
            </a:pPr>
            <a:r>
              <a:rPr lang="en-US" sz="2400" b="1" i="0" u="none">
                <a:solidFill>
                  <a:srgbClr val="262699"/>
                </a:solidFill>
                <a:latin typeface="Arial"/>
                <a:ea typeface="Arial"/>
                <a:cs typeface="Arial"/>
                <a:sym typeface="Arial"/>
              </a:rPr>
              <a:t>Trade secrets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In September 2006, a vice president of HP’s printer division was fired from his new job after just four months. Shortly after his employment began with HP, he e-mailed confidential information from his former employer, IBM, to two senior vice presidents at HP. The information was marked confidential on each page and included product costs and material data that could help the HP sales team understand the goals of IBM. HP quickly investigated, fired the employee, and reported him to IBM and law enforcement authorities. He faces a possible sentence of 10 years’ imprisonment and a $250,000 fine.</a:t>
            </a:r>
            <a:endParaRPr/>
          </a:p>
        </p:txBody>
      </p:sp>
      <p:sp>
        <p:nvSpPr>
          <p:cNvPr id="359" name="Google Shape;359;p53"/>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360" name="Google Shape;360;p53"/>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4"/>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Relationships Between </a:t>
            </a:r>
            <a:br>
              <a:rPr lang="en-US" sz="3600" b="0" i="0" u="none">
                <a:solidFill>
                  <a:srgbClr val="000000"/>
                </a:solidFill>
                <a:latin typeface="Arial"/>
                <a:ea typeface="Arial"/>
                <a:cs typeface="Arial"/>
                <a:sym typeface="Arial"/>
              </a:rPr>
            </a:br>
            <a:r>
              <a:rPr lang="en-US" sz="3600" b="0" i="0" u="none">
                <a:solidFill>
                  <a:srgbClr val="000000"/>
                </a:solidFill>
                <a:latin typeface="Arial"/>
                <a:ea typeface="Arial"/>
                <a:cs typeface="Arial"/>
                <a:sym typeface="Arial"/>
              </a:rPr>
              <a:t>IT Workers and Employers (cont’d.)</a:t>
            </a:r>
            <a:endParaRPr/>
          </a:p>
        </p:txBody>
      </p:sp>
      <p:sp>
        <p:nvSpPr>
          <p:cNvPr id="367" name="Google Shape;367;p54"/>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IT workers must set an example and enforce policies regarding the ethical use of IT in: (cont’d.)</a:t>
            </a:r>
            <a:endParaRPr/>
          </a:p>
          <a:p>
            <a:pPr marL="741362" lvl="1" indent="-284162" algn="l" rtl="0">
              <a:lnSpc>
                <a:spcPct val="93000"/>
              </a:lnSpc>
              <a:spcBef>
                <a:spcPts val="700"/>
              </a:spcBef>
              <a:spcAft>
                <a:spcPts val="0"/>
              </a:spcAft>
              <a:buClr>
                <a:srgbClr val="000000"/>
              </a:buClr>
              <a:buSzPts val="2400"/>
              <a:buFont typeface="Arial"/>
              <a:buChar char="–"/>
            </a:pPr>
            <a:r>
              <a:rPr lang="en-US" sz="2400" b="1" i="0" u="none">
                <a:solidFill>
                  <a:srgbClr val="262699"/>
                </a:solidFill>
                <a:latin typeface="Arial"/>
                <a:ea typeface="Arial"/>
                <a:cs typeface="Arial"/>
                <a:sym typeface="Arial"/>
              </a:rPr>
              <a:t>Whistle-blowing</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Employee attracts attention to a negligent, illegal, unethical, abusive, or dangerous act that threatens the public interest</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For example, an employee of a chip manufacturing company </a:t>
            </a:r>
            <a:r>
              <a:rPr lang="en-US" sz="2800" b="0" i="0" u="none">
                <a:solidFill>
                  <a:srgbClr val="000000"/>
                </a:solidFill>
                <a:latin typeface="Arial"/>
                <a:ea typeface="Arial"/>
                <a:cs typeface="Arial"/>
                <a:sym typeface="Arial"/>
              </a:rPr>
              <a:t>may know that the chemical process used to make the chips is dangerous to employees and the general public.</a:t>
            </a:r>
            <a:endParaRPr/>
          </a:p>
        </p:txBody>
      </p:sp>
      <p:sp>
        <p:nvSpPr>
          <p:cNvPr id="368" name="Google Shape;368;p54"/>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369" name="Google Shape;369;p54"/>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5"/>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Relationships Between </a:t>
            </a:r>
            <a:br>
              <a:rPr lang="en-US" sz="3600" b="0" i="0" u="none">
                <a:solidFill>
                  <a:srgbClr val="000000"/>
                </a:solidFill>
                <a:latin typeface="Arial"/>
                <a:ea typeface="Arial"/>
                <a:cs typeface="Arial"/>
                <a:sym typeface="Arial"/>
              </a:rPr>
            </a:br>
            <a:r>
              <a:rPr lang="en-US" sz="3600" b="0" i="0" u="none">
                <a:solidFill>
                  <a:srgbClr val="000000"/>
                </a:solidFill>
                <a:latin typeface="Arial"/>
                <a:ea typeface="Arial"/>
                <a:cs typeface="Arial"/>
                <a:sym typeface="Arial"/>
              </a:rPr>
              <a:t>IT Workers and Employers (cont’d.)</a:t>
            </a:r>
            <a:endParaRPr/>
          </a:p>
        </p:txBody>
      </p:sp>
      <p:sp>
        <p:nvSpPr>
          <p:cNvPr id="376" name="Google Shape;376;p55"/>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741362" lvl="1" indent="-284162" algn="l" rtl="0">
              <a:lnSpc>
                <a:spcPct val="93000"/>
              </a:lnSpc>
              <a:spcBef>
                <a:spcPts val="0"/>
              </a:spcBef>
              <a:spcAft>
                <a:spcPts val="0"/>
              </a:spcAft>
              <a:buClr>
                <a:srgbClr val="000000"/>
              </a:buClr>
              <a:buSzPts val="2400"/>
              <a:buFont typeface="Arial"/>
              <a:buChar char="–"/>
            </a:pPr>
            <a:r>
              <a:rPr lang="en-US" sz="2400" b="1" i="0" u="none">
                <a:solidFill>
                  <a:srgbClr val="262699"/>
                </a:solidFill>
                <a:latin typeface="Arial"/>
                <a:ea typeface="Arial"/>
                <a:cs typeface="Arial"/>
                <a:sym typeface="Arial"/>
              </a:rPr>
              <a:t>Whistle-blowing</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In May 2005, Oracle Corporation paid $8 million to settle charges that it fraudulently </a:t>
            </a:r>
            <a:r>
              <a:rPr lang="en-US" sz="2800" b="0" i="0" u="none">
                <a:solidFill>
                  <a:srgbClr val="000000"/>
                </a:solidFill>
                <a:latin typeface="Arial"/>
                <a:ea typeface="Arial"/>
                <a:cs typeface="Arial"/>
                <a:sym typeface="Arial"/>
              </a:rPr>
              <a:t>collected fees before providing training for clients and failed to comply with federal travel regulations in billing for travel and expenses. The charges arose from a whistle-blower lawsuit brought by a former Oracle vice president. As a result of the settlement, the whistleblower received $1.58 million of the $8 million total settlement.</a:t>
            </a:r>
            <a:endParaRPr/>
          </a:p>
        </p:txBody>
      </p:sp>
      <p:sp>
        <p:nvSpPr>
          <p:cNvPr id="377" name="Google Shape;377;p55"/>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378" name="Google Shape;378;p55"/>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8"/>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Objectives</a:t>
            </a:r>
            <a:endParaRPr/>
          </a:p>
        </p:txBody>
      </p:sp>
      <p:sp>
        <p:nvSpPr>
          <p:cNvPr id="223" name="Google Shape;223;p38"/>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As you read this chapter, consider the following questions: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What key characteristics distinguish a professional from other kinds of workers, and is an IT worker considered a professional?</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What factors are transforming the professional services industry?</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What relationships must an IT worker manage, and what key ethical issues can arise in each?</a:t>
            </a:r>
            <a:endParaRPr/>
          </a:p>
        </p:txBody>
      </p:sp>
      <p:sp>
        <p:nvSpPr>
          <p:cNvPr id="224" name="Google Shape;224;p38"/>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225" name="Google Shape;225;p38"/>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2</a:t>
            </a:fld>
            <a:endParaRPr/>
          </a:p>
        </p:txBody>
      </p:sp>
      <p:sp>
        <p:nvSpPr>
          <p:cNvPr id="226" name="Google Shape;226;p38"/>
          <p:cNvSpPr txBox="1"/>
          <p:nvPr/>
        </p:nvSpPr>
        <p:spPr>
          <a:xfrm>
            <a:off x="3476625" y="6311900"/>
            <a:ext cx="184150" cy="3476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6"/>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9973"/>
                </a:solidFill>
                <a:latin typeface="Arial"/>
                <a:ea typeface="Arial"/>
                <a:cs typeface="Arial"/>
                <a:sym typeface="Arial"/>
              </a:rPr>
              <a:t>2. Relationships Between </a:t>
            </a:r>
            <a:br>
              <a:rPr lang="en-US" sz="3600" b="0" i="0" u="none">
                <a:solidFill>
                  <a:srgbClr val="009973"/>
                </a:solidFill>
                <a:latin typeface="Arial"/>
                <a:ea typeface="Arial"/>
                <a:cs typeface="Arial"/>
                <a:sym typeface="Arial"/>
              </a:rPr>
            </a:br>
            <a:r>
              <a:rPr lang="en-US" sz="3600" b="0" i="0" u="none">
                <a:solidFill>
                  <a:srgbClr val="009973"/>
                </a:solidFill>
                <a:latin typeface="Arial"/>
                <a:ea typeface="Arial"/>
                <a:cs typeface="Arial"/>
                <a:sym typeface="Arial"/>
              </a:rPr>
              <a:t>IT Workers and Clients</a:t>
            </a:r>
            <a:endParaRPr/>
          </a:p>
        </p:txBody>
      </p:sp>
      <p:sp>
        <p:nvSpPr>
          <p:cNvPr id="385" name="Google Shape;385;p56"/>
          <p:cNvSpPr txBox="1">
            <a:spLocks noGrp="1"/>
          </p:cNvSpPr>
          <p:nvPr>
            <p:ph type="body" idx="1"/>
          </p:nvPr>
        </p:nvSpPr>
        <p:spPr>
          <a:xfrm>
            <a:off x="457200" y="1600200"/>
            <a:ext cx="8305800"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1" i="0" u="none">
                <a:solidFill>
                  <a:srgbClr val="262699"/>
                </a:solidFill>
                <a:latin typeface="Arial"/>
                <a:ea typeface="Arial"/>
                <a:cs typeface="Arial"/>
                <a:sym typeface="Arial"/>
              </a:rPr>
              <a:t>IT worker provides: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Hardware, software, or services at a certain cost and within a given time frame</a:t>
            </a:r>
            <a:endParaRPr/>
          </a:p>
          <a:p>
            <a:pPr marL="341312" lvl="0" indent="-341312" algn="l" rtl="0">
              <a:lnSpc>
                <a:spcPct val="93000"/>
              </a:lnSpc>
              <a:spcBef>
                <a:spcPts val="800"/>
              </a:spcBef>
              <a:spcAft>
                <a:spcPts val="0"/>
              </a:spcAft>
              <a:buClr>
                <a:srgbClr val="000000"/>
              </a:buClr>
              <a:buSzPts val="2600"/>
              <a:buFont typeface="Arial"/>
              <a:buChar char="•"/>
            </a:pPr>
            <a:r>
              <a:rPr lang="en-US" sz="2600" b="1" i="0" u="none">
                <a:solidFill>
                  <a:srgbClr val="262699"/>
                </a:solidFill>
                <a:latin typeface="Arial"/>
                <a:ea typeface="Arial"/>
                <a:cs typeface="Arial"/>
                <a:sym typeface="Arial"/>
              </a:rPr>
              <a:t>Client provides: </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Compensation</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Access to key contacts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Work space</a:t>
            </a:r>
            <a:endParaRPr/>
          </a:p>
          <a:p>
            <a:pPr marL="341312" lvl="0" indent="-341312" algn="l" rtl="0">
              <a:lnSpc>
                <a:spcPct val="93000"/>
              </a:lnSpc>
              <a:spcBef>
                <a:spcPts val="800"/>
              </a:spcBef>
              <a:spcAft>
                <a:spcPts val="0"/>
              </a:spcAft>
              <a:buClr>
                <a:srgbClr val="000000"/>
              </a:buClr>
              <a:buSzPts val="2600"/>
              <a:buFont typeface="Arial"/>
              <a:buChar char="•"/>
            </a:pPr>
            <a:r>
              <a:rPr lang="en-US" sz="2600" b="1" i="0" u="none">
                <a:solidFill>
                  <a:srgbClr val="262699"/>
                </a:solidFill>
                <a:latin typeface="Arial"/>
                <a:ea typeface="Arial"/>
                <a:cs typeface="Arial"/>
                <a:sym typeface="Arial"/>
              </a:rPr>
              <a:t>Relationship is usually documented in contractual terms</a:t>
            </a:r>
            <a:endParaRPr/>
          </a:p>
        </p:txBody>
      </p:sp>
      <p:sp>
        <p:nvSpPr>
          <p:cNvPr id="386" name="Google Shape;386;p56"/>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387" name="Google Shape;387;p56"/>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7"/>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9973"/>
                </a:solidFill>
                <a:latin typeface="Arial"/>
                <a:ea typeface="Arial"/>
                <a:cs typeface="Arial"/>
                <a:sym typeface="Arial"/>
              </a:rPr>
              <a:t>Relationships Between </a:t>
            </a:r>
            <a:br>
              <a:rPr lang="en-US" sz="3600" b="0" i="0" u="none">
                <a:solidFill>
                  <a:srgbClr val="009973"/>
                </a:solidFill>
                <a:latin typeface="Arial"/>
                <a:ea typeface="Arial"/>
                <a:cs typeface="Arial"/>
                <a:sym typeface="Arial"/>
              </a:rPr>
            </a:br>
            <a:r>
              <a:rPr lang="en-US" sz="3600" b="0" i="0" u="none">
                <a:solidFill>
                  <a:srgbClr val="009973"/>
                </a:solidFill>
                <a:latin typeface="Arial"/>
                <a:ea typeface="Arial"/>
                <a:cs typeface="Arial"/>
                <a:sym typeface="Arial"/>
              </a:rPr>
              <a:t>IT Workers and Clients (cont’d.)</a:t>
            </a:r>
            <a:endParaRPr/>
          </a:p>
        </p:txBody>
      </p:sp>
      <p:sp>
        <p:nvSpPr>
          <p:cNvPr id="393" name="Google Shape;393;p57"/>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marR="0"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Client makes decisions about a project based on information, alternatives, and recommendations provided by the IT worker</a:t>
            </a:r>
            <a:endParaRPr/>
          </a:p>
          <a:p>
            <a:pPr marL="341312" marR="0"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Client trusts IT worker to act in client’s best interests</a:t>
            </a:r>
            <a:endParaRPr/>
          </a:p>
          <a:p>
            <a:pPr marL="341312" marR="0"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IT worker trusts that client will provide relevant information, listen to and understand what the IT worker says, ask questions to understand impact of key decisions, and use the information to make wise choices</a:t>
            </a:r>
            <a:endParaRPr/>
          </a:p>
          <a:p>
            <a:pPr marL="341312" marR="0"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Responsibility of decision making is shared</a:t>
            </a:r>
            <a:endParaRPr/>
          </a:p>
        </p:txBody>
      </p:sp>
      <p:sp>
        <p:nvSpPr>
          <p:cNvPr id="394" name="Google Shape;394;p57"/>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395" name="Google Shape;395;p57"/>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8"/>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9973"/>
                </a:solidFill>
                <a:latin typeface="Arial"/>
                <a:ea typeface="Arial"/>
                <a:cs typeface="Arial"/>
                <a:sym typeface="Arial"/>
              </a:rPr>
              <a:t>Relationships Between </a:t>
            </a:r>
            <a:br>
              <a:rPr lang="en-US" sz="3600" b="0" i="0" u="none">
                <a:solidFill>
                  <a:srgbClr val="009973"/>
                </a:solidFill>
                <a:latin typeface="Arial"/>
                <a:ea typeface="Arial"/>
                <a:cs typeface="Arial"/>
                <a:sym typeface="Arial"/>
              </a:rPr>
            </a:br>
            <a:r>
              <a:rPr lang="en-US" sz="3600" b="0" i="0" u="none">
                <a:solidFill>
                  <a:srgbClr val="009973"/>
                </a:solidFill>
                <a:latin typeface="Arial"/>
                <a:ea typeface="Arial"/>
                <a:cs typeface="Arial"/>
                <a:sym typeface="Arial"/>
              </a:rPr>
              <a:t>IT Workers and Clients (cont’d.)</a:t>
            </a:r>
            <a:endParaRPr/>
          </a:p>
        </p:txBody>
      </p:sp>
      <p:sp>
        <p:nvSpPr>
          <p:cNvPr id="402" name="Google Shape;402;p58"/>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Ethical problems arise if a company recommends its own products and services to remedy problems they have detected</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Creates a conflict of interest</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Problems arise during a project if IT workers are unable to provide full and accurate reporting of a project’s status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Finger pointing and heated discussions can ensue</a:t>
            </a:r>
            <a:endParaRPr/>
          </a:p>
          <a:p>
            <a:pPr marL="341313" lvl="0" indent="-188913" algn="l" rtl="0">
              <a:lnSpc>
                <a:spcPct val="93000"/>
              </a:lnSpc>
              <a:spcBef>
                <a:spcPts val="800"/>
              </a:spcBef>
              <a:spcAft>
                <a:spcPts val="0"/>
              </a:spcAft>
              <a:buSzPts val="2400"/>
              <a:buNone/>
            </a:pPr>
            <a:endParaRPr sz="2400" b="0" i="0" u="none">
              <a:solidFill>
                <a:srgbClr val="000000"/>
              </a:solidFill>
              <a:latin typeface="Arial"/>
              <a:ea typeface="Arial"/>
              <a:cs typeface="Arial"/>
              <a:sym typeface="Arial"/>
            </a:endParaRPr>
          </a:p>
        </p:txBody>
      </p:sp>
      <p:sp>
        <p:nvSpPr>
          <p:cNvPr id="403" name="Google Shape;403;p58"/>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404" name="Google Shape;404;p58"/>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9"/>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9973"/>
                </a:solidFill>
                <a:latin typeface="Arial"/>
                <a:ea typeface="Arial"/>
                <a:cs typeface="Arial"/>
                <a:sym typeface="Arial"/>
              </a:rPr>
              <a:t>Relationships Between </a:t>
            </a:r>
            <a:br>
              <a:rPr lang="en-US" sz="3600" b="0" i="0" u="none">
                <a:solidFill>
                  <a:srgbClr val="009973"/>
                </a:solidFill>
                <a:latin typeface="Arial"/>
                <a:ea typeface="Arial"/>
                <a:cs typeface="Arial"/>
                <a:sym typeface="Arial"/>
              </a:rPr>
            </a:br>
            <a:r>
              <a:rPr lang="en-US" sz="3600" b="0" i="0" u="none">
                <a:solidFill>
                  <a:srgbClr val="009973"/>
                </a:solidFill>
                <a:latin typeface="Arial"/>
                <a:ea typeface="Arial"/>
                <a:cs typeface="Arial"/>
                <a:sym typeface="Arial"/>
              </a:rPr>
              <a:t>IT Workers and Clients (cont’d.)</a:t>
            </a:r>
            <a:endParaRPr/>
          </a:p>
        </p:txBody>
      </p:sp>
      <p:sp>
        <p:nvSpPr>
          <p:cNvPr id="411" name="Google Shape;411;p59"/>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Fraud</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Crime of obtaining goods, services, or property through deception or trickery</a:t>
            </a:r>
            <a:endParaRPr/>
          </a:p>
          <a:p>
            <a:pPr marL="1143000" lvl="2" indent="-228600" algn="l" rtl="0">
              <a:lnSpc>
                <a:spcPct val="93000"/>
              </a:lnSpc>
              <a:spcBef>
                <a:spcPts val="6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The wrongdoer made a false representation of material fact.</a:t>
            </a:r>
            <a:endParaRPr/>
          </a:p>
          <a:p>
            <a:pPr marL="1143000" lvl="2" indent="-228600" algn="l" rtl="0">
              <a:lnSpc>
                <a:spcPct val="93000"/>
              </a:lnSpc>
              <a:spcBef>
                <a:spcPts val="6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The wrongdoer intended to deceive the innocent part</a:t>
            </a:r>
            <a:endParaRPr/>
          </a:p>
          <a:p>
            <a:pPr marL="1143000" lvl="2" indent="-228600" algn="l" rtl="0">
              <a:lnSpc>
                <a:spcPct val="93000"/>
              </a:lnSpc>
              <a:spcBef>
                <a:spcPts val="600"/>
              </a:spcBef>
              <a:spcAft>
                <a:spcPts val="0"/>
              </a:spcAft>
              <a:buClr>
                <a:srgbClr val="000000"/>
              </a:buClr>
              <a:buSzPts val="1800"/>
              <a:buFont typeface="Arial"/>
              <a:buChar char="•"/>
            </a:pPr>
            <a:r>
              <a:rPr lang="en-US" sz="1800" b="0" i="0" u="none">
                <a:solidFill>
                  <a:srgbClr val="000000"/>
                </a:solidFill>
                <a:latin typeface="Arial"/>
                <a:ea typeface="Arial"/>
                <a:cs typeface="Arial"/>
                <a:sym typeface="Arial"/>
              </a:rPr>
              <a:t>The innocent party justifiably relied on the misrepresentation.</a:t>
            </a:r>
            <a:endParaRPr/>
          </a:p>
          <a:p>
            <a:pPr marL="1143000" lvl="2" indent="-228600" algn="l" rtl="0">
              <a:lnSpc>
                <a:spcPct val="93000"/>
              </a:lnSpc>
              <a:spcBef>
                <a:spcPts val="6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The innocent party was injured.</a:t>
            </a:r>
            <a:endParaRPr sz="1800" b="0" i="0" u="none">
              <a:solidFill>
                <a:srgbClr val="000000"/>
              </a:solidFill>
              <a:latin typeface="Arial"/>
              <a:ea typeface="Arial"/>
              <a:cs typeface="Arial"/>
              <a:sym typeface="Arial"/>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Misrepresentation</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Misstatement or incomplete statement of material fact</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If misrepresentation causes a party to enter into a contract, that party may have the right to cancel contract or seek reimbursement for damages</a:t>
            </a:r>
            <a:endParaRPr/>
          </a:p>
        </p:txBody>
      </p:sp>
      <p:sp>
        <p:nvSpPr>
          <p:cNvPr id="412" name="Google Shape;412;p59"/>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413" name="Google Shape;413;p59"/>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0"/>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9973"/>
                </a:solidFill>
                <a:latin typeface="Arial"/>
                <a:ea typeface="Arial"/>
                <a:cs typeface="Arial"/>
                <a:sym typeface="Arial"/>
              </a:rPr>
              <a:t>Relationships Between </a:t>
            </a:r>
            <a:br>
              <a:rPr lang="en-US" sz="3600" b="0" i="0" u="none">
                <a:solidFill>
                  <a:srgbClr val="009973"/>
                </a:solidFill>
                <a:latin typeface="Arial"/>
                <a:ea typeface="Arial"/>
                <a:cs typeface="Arial"/>
                <a:sym typeface="Arial"/>
              </a:rPr>
            </a:br>
            <a:r>
              <a:rPr lang="en-US" sz="3600" b="0" i="0" u="none">
                <a:solidFill>
                  <a:srgbClr val="009973"/>
                </a:solidFill>
                <a:latin typeface="Arial"/>
                <a:ea typeface="Arial"/>
                <a:cs typeface="Arial"/>
                <a:sym typeface="Arial"/>
              </a:rPr>
              <a:t>IT Workers and Clients (cont’d.)</a:t>
            </a:r>
            <a:endParaRPr/>
          </a:p>
        </p:txBody>
      </p:sp>
      <p:sp>
        <p:nvSpPr>
          <p:cNvPr id="420" name="Google Shape;420;p60"/>
          <p:cNvSpPr txBox="1">
            <a:spLocks noGrp="1"/>
          </p:cNvSpPr>
          <p:nvPr>
            <p:ph type="body" idx="1"/>
          </p:nvPr>
        </p:nvSpPr>
        <p:spPr>
          <a:xfrm>
            <a:off x="458787"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Misrepresentation</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As an example of misrepresentation, an Oracle marketing campaign claimed that retail companies using its software are “49.7 percent more profitable and 61.5 percent more capital efficient than peers.” The statement was based on analysis performed by Oracle on data provided by Stratascope, a market research firm. The Stratascope CEO demanded that Oracle issue a correction, claiming, “We have no knowledge of the validity of the criteria and the methodology [Oracle] used, particularly because several of its claims are based on a set of data we do not possess.”</a:t>
            </a:r>
            <a:endParaRPr/>
          </a:p>
        </p:txBody>
      </p:sp>
      <p:sp>
        <p:nvSpPr>
          <p:cNvPr id="421" name="Google Shape;421;p60"/>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422" name="Google Shape;422;p60"/>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1"/>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9973"/>
                </a:solidFill>
                <a:latin typeface="Arial"/>
                <a:ea typeface="Arial"/>
                <a:cs typeface="Arial"/>
                <a:sym typeface="Arial"/>
              </a:rPr>
              <a:t>Relationships Between </a:t>
            </a:r>
            <a:br>
              <a:rPr lang="en-US" sz="3600" b="0" i="0" u="none">
                <a:solidFill>
                  <a:srgbClr val="009973"/>
                </a:solidFill>
                <a:latin typeface="Arial"/>
                <a:ea typeface="Arial"/>
                <a:cs typeface="Arial"/>
                <a:sym typeface="Arial"/>
              </a:rPr>
            </a:br>
            <a:r>
              <a:rPr lang="en-US" sz="3600" b="0" i="0" u="none">
                <a:solidFill>
                  <a:srgbClr val="009973"/>
                </a:solidFill>
                <a:latin typeface="Arial"/>
                <a:ea typeface="Arial"/>
                <a:cs typeface="Arial"/>
                <a:sym typeface="Arial"/>
              </a:rPr>
              <a:t>IT Workers and Clients (cont’d.)</a:t>
            </a:r>
            <a:endParaRPr/>
          </a:p>
        </p:txBody>
      </p:sp>
      <p:sp>
        <p:nvSpPr>
          <p:cNvPr id="429" name="Google Shape;429;p61"/>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Breach of contract </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One party fails to meet the terms of a contract</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When there is material breach of contract:</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The non-breaching party may rescind the contract, seek restitution of any compensation paid to the breaching party, and be discharged from any further performance under the contract</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When IT projects go wrong because of cost overrun, schedule slippage, lack of system functionality-aggrieved party might charge fraud, fraudulent misinterpretation or breach of contract</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Such matters are settled outside of court – why?</a:t>
            </a:r>
            <a:endParaRPr/>
          </a:p>
        </p:txBody>
      </p:sp>
      <p:sp>
        <p:nvSpPr>
          <p:cNvPr id="430" name="Google Shape;430;p61"/>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431" name="Google Shape;431;p61"/>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2"/>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9973"/>
                </a:solidFill>
                <a:latin typeface="Arial"/>
                <a:ea typeface="Arial"/>
                <a:cs typeface="Arial"/>
                <a:sym typeface="Arial"/>
              </a:rPr>
              <a:t>Relationships Between </a:t>
            </a:r>
            <a:br>
              <a:rPr lang="en-US" sz="3600" b="0" i="0" u="none">
                <a:solidFill>
                  <a:srgbClr val="009973"/>
                </a:solidFill>
                <a:latin typeface="Arial"/>
                <a:ea typeface="Arial"/>
                <a:cs typeface="Arial"/>
                <a:sym typeface="Arial"/>
              </a:rPr>
            </a:br>
            <a:r>
              <a:rPr lang="en-US" sz="3600" b="0" i="0" u="none">
                <a:solidFill>
                  <a:srgbClr val="009973"/>
                </a:solidFill>
                <a:latin typeface="Arial"/>
                <a:ea typeface="Arial"/>
                <a:cs typeface="Arial"/>
                <a:sym typeface="Arial"/>
              </a:rPr>
              <a:t>IT Workers and Clients (cont’d.)</a:t>
            </a:r>
            <a:endParaRPr/>
          </a:p>
        </p:txBody>
      </p:sp>
      <p:sp>
        <p:nvSpPr>
          <p:cNvPr id="438" name="Google Shape;438;p62"/>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Breach of contract </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IT projects are joint efforts in which vendors and customers work together</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When there are problems, it is difficult to assign who is at fault</a:t>
            </a:r>
            <a:endParaRPr/>
          </a:p>
          <a:p>
            <a:pPr marL="1143000" lvl="2" indent="-228600" algn="l" rtl="0">
              <a:lnSpc>
                <a:spcPct val="93000"/>
              </a:lnSpc>
              <a:spcBef>
                <a:spcPts val="6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The customer changes the scope of the project or the system requirements.</a:t>
            </a:r>
            <a:endParaRPr/>
          </a:p>
          <a:p>
            <a:pPr marL="1143000" lvl="2" indent="-228600" algn="l" rtl="0">
              <a:lnSpc>
                <a:spcPct val="93000"/>
              </a:lnSpc>
              <a:spcBef>
                <a:spcPts val="6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Poor communication between customer and vendor leads to performance that does not meet expectations.</a:t>
            </a:r>
            <a:endParaRPr/>
          </a:p>
          <a:p>
            <a:pPr marL="1143000" lvl="2" indent="-228600" algn="l" rtl="0">
              <a:lnSpc>
                <a:spcPct val="93000"/>
              </a:lnSpc>
              <a:spcBef>
                <a:spcPts val="6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The vendor delivers a system that meets customer requirements, but a competitor comes out with a system that offers more advanced and useful features.</a:t>
            </a:r>
            <a:endParaRPr/>
          </a:p>
          <a:p>
            <a:pPr marL="1143000" lvl="2" indent="-228600" algn="l" rtl="0">
              <a:lnSpc>
                <a:spcPct val="93000"/>
              </a:lnSpc>
              <a:spcBef>
                <a:spcPts val="6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The customer fails to reveal information about legacy systems or databases that make the new system extremely difficult to implement.</a:t>
            </a:r>
            <a:endParaRPr/>
          </a:p>
        </p:txBody>
      </p:sp>
      <p:sp>
        <p:nvSpPr>
          <p:cNvPr id="439" name="Google Shape;439;p62"/>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440" name="Google Shape;440;p62"/>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3"/>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9973"/>
                </a:solidFill>
                <a:latin typeface="Arial"/>
                <a:ea typeface="Arial"/>
                <a:cs typeface="Arial"/>
                <a:sym typeface="Arial"/>
              </a:rPr>
              <a:t>Relationships Between </a:t>
            </a:r>
            <a:br>
              <a:rPr lang="en-US" sz="3600" b="0" i="0" u="none">
                <a:solidFill>
                  <a:srgbClr val="009973"/>
                </a:solidFill>
                <a:latin typeface="Arial"/>
                <a:ea typeface="Arial"/>
                <a:cs typeface="Arial"/>
                <a:sym typeface="Arial"/>
              </a:rPr>
            </a:br>
            <a:r>
              <a:rPr lang="en-US" sz="3600" b="0" i="0" u="none">
                <a:solidFill>
                  <a:srgbClr val="009973"/>
                </a:solidFill>
                <a:latin typeface="Arial"/>
                <a:ea typeface="Arial"/>
                <a:cs typeface="Arial"/>
                <a:sym typeface="Arial"/>
              </a:rPr>
              <a:t>IT Workers and Clients (cont’d.)</a:t>
            </a:r>
            <a:endParaRPr/>
          </a:p>
        </p:txBody>
      </p:sp>
      <p:sp>
        <p:nvSpPr>
          <p:cNvPr id="447" name="Google Shape;447;p63"/>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Breach of contract </a:t>
            </a:r>
            <a:endParaRPr/>
          </a:p>
        </p:txBody>
      </p:sp>
      <p:sp>
        <p:nvSpPr>
          <p:cNvPr id="448" name="Google Shape;448;p63"/>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449" name="Google Shape;449;p63"/>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27</a:t>
            </a:fld>
            <a:endParaRPr/>
          </a:p>
        </p:txBody>
      </p:sp>
      <p:pic>
        <p:nvPicPr>
          <p:cNvPr id="450" name="Google Shape;450;p63"/>
          <p:cNvPicPr preferRelativeResize="0"/>
          <p:nvPr/>
        </p:nvPicPr>
        <p:blipFill rotWithShape="1">
          <a:blip r:embed="rId3">
            <a:alphaModFix/>
          </a:blip>
          <a:srcRect/>
          <a:stretch/>
        </p:blipFill>
        <p:spPr>
          <a:xfrm>
            <a:off x="76200" y="1981200"/>
            <a:ext cx="9039225" cy="4267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4"/>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3</a:t>
            </a:r>
            <a:r>
              <a:rPr lang="en-US" sz="3600" b="0" i="0" u="none">
                <a:solidFill>
                  <a:srgbClr val="191966"/>
                </a:solidFill>
                <a:latin typeface="Arial"/>
                <a:ea typeface="Arial"/>
                <a:cs typeface="Arial"/>
                <a:sym typeface="Arial"/>
              </a:rPr>
              <a:t>. Relationships Between </a:t>
            </a:r>
            <a:br>
              <a:rPr lang="en-US" sz="3600" b="0" i="0" u="none">
                <a:solidFill>
                  <a:srgbClr val="191966"/>
                </a:solidFill>
                <a:latin typeface="Arial"/>
                <a:ea typeface="Arial"/>
                <a:cs typeface="Arial"/>
                <a:sym typeface="Arial"/>
              </a:rPr>
            </a:br>
            <a:r>
              <a:rPr lang="en-US" sz="3600" b="0" i="0" u="none">
                <a:solidFill>
                  <a:srgbClr val="191966"/>
                </a:solidFill>
                <a:latin typeface="Arial"/>
                <a:ea typeface="Arial"/>
                <a:cs typeface="Arial"/>
                <a:sym typeface="Arial"/>
              </a:rPr>
              <a:t>IT Workers and Suppliers</a:t>
            </a:r>
            <a:endParaRPr/>
          </a:p>
        </p:txBody>
      </p:sp>
      <p:sp>
        <p:nvSpPr>
          <p:cNvPr id="457" name="Google Shape;457;p64"/>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Develop good working relationships with suppliers: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To encourage flow of useful information and ideas to develop innovative and cost-effective ways of using the supplier in ways that the IT worker may not have considered</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By dealing fairly with them</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By not making unreasonable demands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Threatening behaviour</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Suppliers may strive to make good relationship-to increase sale – unethical actions to achieve this goal</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Offering IT worker a gift - bribe </a:t>
            </a:r>
            <a:endParaRPr/>
          </a:p>
          <a:p>
            <a:pPr marL="341313" lvl="0" indent="-188913" algn="l" rtl="0">
              <a:lnSpc>
                <a:spcPct val="93000"/>
              </a:lnSpc>
              <a:spcBef>
                <a:spcPts val="800"/>
              </a:spcBef>
              <a:spcAft>
                <a:spcPts val="0"/>
              </a:spcAft>
              <a:buSzPts val="2400"/>
              <a:buNone/>
            </a:pPr>
            <a:endParaRPr sz="2400" b="0" i="0" u="none">
              <a:solidFill>
                <a:srgbClr val="000000"/>
              </a:solidFill>
              <a:latin typeface="Arial"/>
              <a:ea typeface="Arial"/>
              <a:cs typeface="Arial"/>
              <a:sym typeface="Arial"/>
            </a:endParaRPr>
          </a:p>
        </p:txBody>
      </p:sp>
      <p:sp>
        <p:nvSpPr>
          <p:cNvPr id="458" name="Google Shape;458;p64"/>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459" name="Google Shape;459;p64"/>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5"/>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Relationships Between </a:t>
            </a:r>
            <a:br>
              <a:rPr lang="en-US" sz="3600" b="0" i="0" u="none">
                <a:solidFill>
                  <a:srgbClr val="000000"/>
                </a:solidFill>
                <a:latin typeface="Arial"/>
                <a:ea typeface="Arial"/>
                <a:cs typeface="Arial"/>
                <a:sym typeface="Arial"/>
              </a:rPr>
            </a:br>
            <a:r>
              <a:rPr lang="en-US" sz="3600" b="0" i="0" u="none">
                <a:solidFill>
                  <a:srgbClr val="000000"/>
                </a:solidFill>
                <a:latin typeface="Arial"/>
                <a:ea typeface="Arial"/>
                <a:cs typeface="Arial"/>
                <a:sym typeface="Arial"/>
              </a:rPr>
              <a:t>IT Workers and Suppliers (cont’d.)</a:t>
            </a:r>
            <a:endParaRPr/>
          </a:p>
        </p:txBody>
      </p:sp>
      <p:sp>
        <p:nvSpPr>
          <p:cNvPr id="466" name="Google Shape;466;p65"/>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Bribery</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Providing money, property, or favors to obtain a business advantage</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U.S. Foreign Corrupt Practices Act (FCPA): crime to bribe a foreign official, a foreign political party official, or a candidate for foreign political office</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At what point does a gift become a bribe?</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No gift should be hidden</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Perceptions of donor and recipient can differ</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United Nations Convention Against Corruption is a global treaty to fight bribery and corruption</a:t>
            </a:r>
            <a:endParaRPr/>
          </a:p>
          <a:p>
            <a:pPr marL="741362" lvl="1" indent="-131762" algn="l" rtl="0">
              <a:lnSpc>
                <a:spcPct val="93000"/>
              </a:lnSpc>
              <a:spcBef>
                <a:spcPts val="700"/>
              </a:spcBef>
              <a:spcAft>
                <a:spcPts val="0"/>
              </a:spcAft>
              <a:buClr>
                <a:srgbClr val="000000"/>
              </a:buClr>
              <a:buSzPts val="2400"/>
              <a:buFont typeface="Arial"/>
              <a:buNone/>
            </a:pPr>
            <a:endParaRPr sz="2400" b="0" i="0" u="none">
              <a:solidFill>
                <a:srgbClr val="000000"/>
              </a:solidFill>
              <a:latin typeface="Arial"/>
              <a:ea typeface="Arial"/>
              <a:cs typeface="Arial"/>
              <a:sym typeface="Arial"/>
            </a:endParaRPr>
          </a:p>
          <a:p>
            <a:pPr marL="341313" lvl="0" indent="-188913" algn="l" rtl="0">
              <a:lnSpc>
                <a:spcPct val="93000"/>
              </a:lnSpc>
              <a:spcBef>
                <a:spcPts val="800"/>
              </a:spcBef>
              <a:spcAft>
                <a:spcPts val="0"/>
              </a:spcAft>
              <a:buSzPts val="2400"/>
              <a:buNone/>
            </a:pPr>
            <a:endParaRPr sz="2400" b="0" i="0" u="none">
              <a:solidFill>
                <a:srgbClr val="000000"/>
              </a:solidFill>
              <a:latin typeface="Arial"/>
              <a:ea typeface="Arial"/>
              <a:cs typeface="Arial"/>
              <a:sym typeface="Arial"/>
            </a:endParaRPr>
          </a:p>
        </p:txBody>
      </p:sp>
      <p:sp>
        <p:nvSpPr>
          <p:cNvPr id="467" name="Google Shape;467;p65"/>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468" name="Google Shape;468;p65"/>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9"/>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Objectives (cont’d.)</a:t>
            </a:r>
            <a:endParaRPr/>
          </a:p>
        </p:txBody>
      </p:sp>
      <p:sp>
        <p:nvSpPr>
          <p:cNvPr id="233" name="Google Shape;233;p39"/>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741362" lvl="1" indent="-284162" algn="l" rtl="0">
              <a:lnSpc>
                <a:spcPct val="93000"/>
              </a:lnSpc>
              <a:spcBef>
                <a:spcPts val="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How do codes of ethics, professional organizations, certification, and licensing affect the ethical behavior of IT professionals?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What is meant by compliance, and how does it help promote the right behaviors and discourage undesirable ones?</a:t>
            </a:r>
            <a:endParaRPr/>
          </a:p>
        </p:txBody>
      </p:sp>
      <p:sp>
        <p:nvSpPr>
          <p:cNvPr id="234" name="Google Shape;234;p39"/>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235" name="Google Shape;235;p39"/>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6"/>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Relationships Between </a:t>
            </a:r>
            <a:br>
              <a:rPr lang="en-US" sz="3600" b="0" i="0" u="none">
                <a:solidFill>
                  <a:srgbClr val="000000"/>
                </a:solidFill>
                <a:latin typeface="Arial"/>
                <a:ea typeface="Arial"/>
                <a:cs typeface="Arial"/>
                <a:sym typeface="Arial"/>
              </a:rPr>
            </a:br>
            <a:r>
              <a:rPr lang="en-US" sz="3600" b="0" i="0" u="none">
                <a:solidFill>
                  <a:srgbClr val="000000"/>
                </a:solidFill>
                <a:latin typeface="Arial"/>
                <a:ea typeface="Arial"/>
                <a:cs typeface="Arial"/>
                <a:sym typeface="Arial"/>
              </a:rPr>
              <a:t>IT Workers and Suppliers (cont’d.)</a:t>
            </a:r>
            <a:endParaRPr/>
          </a:p>
        </p:txBody>
      </p:sp>
      <p:sp>
        <p:nvSpPr>
          <p:cNvPr id="475" name="Google Shape;475;p66"/>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741362" lvl="1" indent="-284162" algn="l" rtl="0">
              <a:lnSpc>
                <a:spcPct val="93000"/>
              </a:lnSpc>
              <a:spcBef>
                <a:spcPts val="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FCPA requires cooperation to meet accounting standards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FCPA permits transactions made for routine government actions</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Paying bills, for power, processing visa etc</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KBR, a major global engineering, construction, and services company (formerly a part of Halliburton), confessed that it paid $180 million in consulting fees to two agents to bribe Nigerian officials to gain a construction contract. KBR pled guilty to violating the FCPA and paid a $402 million fine.</a:t>
            </a:r>
            <a:endParaRPr/>
          </a:p>
          <a:p>
            <a:pPr marL="341313" lvl="0" indent="-188913" algn="l" rtl="0">
              <a:lnSpc>
                <a:spcPct val="93000"/>
              </a:lnSpc>
              <a:spcBef>
                <a:spcPts val="800"/>
              </a:spcBef>
              <a:spcAft>
                <a:spcPts val="0"/>
              </a:spcAft>
              <a:buSzPts val="2400"/>
              <a:buNone/>
            </a:pPr>
            <a:endParaRPr sz="2400" b="0" i="0" u="none">
              <a:solidFill>
                <a:srgbClr val="000000"/>
              </a:solidFill>
              <a:latin typeface="Arial"/>
              <a:ea typeface="Arial"/>
              <a:cs typeface="Arial"/>
              <a:sym typeface="Arial"/>
            </a:endParaRPr>
          </a:p>
        </p:txBody>
      </p:sp>
      <p:sp>
        <p:nvSpPr>
          <p:cNvPr id="476" name="Google Shape;476;p66"/>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477" name="Google Shape;477;p66"/>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7"/>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484" name="Google Shape;484;p67"/>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31</a:t>
            </a:fld>
            <a:endParaRPr/>
          </a:p>
        </p:txBody>
      </p:sp>
      <p:sp>
        <p:nvSpPr>
          <p:cNvPr id="485" name="Google Shape;485;p67"/>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Relationships Between </a:t>
            </a:r>
            <a:br>
              <a:rPr lang="en-US" sz="3600" b="0" i="0" u="none">
                <a:solidFill>
                  <a:srgbClr val="000000"/>
                </a:solidFill>
                <a:latin typeface="Arial"/>
                <a:ea typeface="Arial"/>
                <a:cs typeface="Arial"/>
                <a:sym typeface="Arial"/>
              </a:rPr>
            </a:br>
            <a:r>
              <a:rPr lang="en-US" sz="3600" b="0" i="0" u="none">
                <a:solidFill>
                  <a:srgbClr val="000000"/>
                </a:solidFill>
                <a:latin typeface="Arial"/>
                <a:ea typeface="Arial"/>
                <a:cs typeface="Arial"/>
                <a:sym typeface="Arial"/>
              </a:rPr>
              <a:t>IT Workers and Suppliers (cont’d.)</a:t>
            </a:r>
            <a:endParaRPr/>
          </a:p>
        </p:txBody>
      </p:sp>
      <p:pic>
        <p:nvPicPr>
          <p:cNvPr id="486" name="Google Shape;486;p67"/>
          <p:cNvPicPr preferRelativeResize="0"/>
          <p:nvPr/>
        </p:nvPicPr>
        <p:blipFill rotWithShape="1">
          <a:blip r:embed="rId3">
            <a:alphaModFix/>
          </a:blip>
          <a:srcRect/>
          <a:stretch/>
        </p:blipFill>
        <p:spPr>
          <a:xfrm>
            <a:off x="319087" y="2181225"/>
            <a:ext cx="8505825" cy="2495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8"/>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191966"/>
                </a:solidFill>
                <a:latin typeface="Arial"/>
                <a:ea typeface="Arial"/>
                <a:cs typeface="Arial"/>
                <a:sym typeface="Arial"/>
              </a:rPr>
              <a:t>4. Relationships Between </a:t>
            </a:r>
            <a:br>
              <a:rPr lang="en-US" sz="3600" b="0" i="0" u="none">
                <a:solidFill>
                  <a:srgbClr val="191966"/>
                </a:solidFill>
                <a:latin typeface="Arial"/>
                <a:ea typeface="Arial"/>
                <a:cs typeface="Arial"/>
                <a:sym typeface="Arial"/>
              </a:rPr>
            </a:br>
            <a:r>
              <a:rPr lang="en-US" sz="3600" b="0" i="0" u="none">
                <a:solidFill>
                  <a:srgbClr val="191966"/>
                </a:solidFill>
                <a:latin typeface="Arial"/>
                <a:ea typeface="Arial"/>
                <a:cs typeface="Arial"/>
                <a:sym typeface="Arial"/>
              </a:rPr>
              <a:t>IT Workers and Other Professionals</a:t>
            </a:r>
            <a:endParaRPr/>
          </a:p>
        </p:txBody>
      </p:sp>
      <p:sp>
        <p:nvSpPr>
          <p:cNvPr id="493" name="Google Shape;493;p68"/>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Professionals feel a degree of loyalty to other members of their profession</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Professionals owe each other adherence to their profession’s code of conduct</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Senior members as mentors</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Ethical problems among the IT profession</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Résumé inflation on 30% of U.S. job applications</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Short term benefit-but hurts profession</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Inappropriate sharing of corporate information</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Information might be sold intentionally or shared informally with those who have no need to know</a:t>
            </a:r>
            <a:endParaRPr/>
          </a:p>
        </p:txBody>
      </p:sp>
      <p:sp>
        <p:nvSpPr>
          <p:cNvPr id="494" name="Google Shape;494;p68"/>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495" name="Google Shape;495;p68"/>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9"/>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191966"/>
                </a:solidFill>
                <a:latin typeface="Arial"/>
                <a:ea typeface="Arial"/>
                <a:cs typeface="Arial"/>
                <a:sym typeface="Arial"/>
              </a:rPr>
              <a:t>5. Relationships Between </a:t>
            </a:r>
            <a:br>
              <a:rPr lang="en-US" sz="3600" b="0" i="0" u="none">
                <a:solidFill>
                  <a:srgbClr val="191966"/>
                </a:solidFill>
                <a:latin typeface="Arial"/>
                <a:ea typeface="Arial"/>
                <a:cs typeface="Arial"/>
                <a:sym typeface="Arial"/>
              </a:rPr>
            </a:br>
            <a:r>
              <a:rPr lang="en-US" sz="3600" b="0" i="0" u="none">
                <a:solidFill>
                  <a:srgbClr val="191966"/>
                </a:solidFill>
                <a:latin typeface="Arial"/>
                <a:ea typeface="Arial"/>
                <a:cs typeface="Arial"/>
                <a:sym typeface="Arial"/>
              </a:rPr>
              <a:t>IT Workers and IT Users</a:t>
            </a:r>
            <a:endParaRPr/>
          </a:p>
        </p:txBody>
      </p:sp>
      <p:sp>
        <p:nvSpPr>
          <p:cNvPr id="502" name="Google Shape;502;p69"/>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1" i="0" u="none">
                <a:solidFill>
                  <a:srgbClr val="0070C0"/>
                </a:solidFill>
                <a:latin typeface="Arial"/>
                <a:ea typeface="Arial"/>
                <a:cs typeface="Arial"/>
                <a:sym typeface="Arial"/>
              </a:rPr>
              <a:t>IT user: </a:t>
            </a:r>
            <a:r>
              <a:rPr lang="en-US" sz="2600" b="0" i="0" u="none">
                <a:solidFill>
                  <a:srgbClr val="000000"/>
                </a:solidFill>
                <a:latin typeface="Arial"/>
                <a:ea typeface="Arial"/>
                <a:cs typeface="Arial"/>
                <a:sym typeface="Arial"/>
              </a:rPr>
              <a:t>person using a hardware or software product </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IT workers’ duties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Understand users’ needs and capabilities </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Deliver products and services that meet those needs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Establish environment that supports ethical behavior:</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To discourages software piracy</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To minimize inappropriate use of corporate computing resources</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To avoid inappropriate sharing of information</a:t>
            </a:r>
            <a:endParaRPr/>
          </a:p>
        </p:txBody>
      </p:sp>
      <p:sp>
        <p:nvSpPr>
          <p:cNvPr id="503" name="Google Shape;503;p69"/>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504" name="Google Shape;504;p69"/>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0"/>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191966"/>
                </a:solidFill>
                <a:latin typeface="Arial"/>
                <a:ea typeface="Arial"/>
                <a:cs typeface="Arial"/>
                <a:sym typeface="Arial"/>
              </a:rPr>
              <a:t>6. Relationships Between </a:t>
            </a:r>
            <a:br>
              <a:rPr lang="en-US" sz="3600" b="0" i="0" u="none">
                <a:solidFill>
                  <a:srgbClr val="191966"/>
                </a:solidFill>
                <a:latin typeface="Arial"/>
                <a:ea typeface="Arial"/>
                <a:cs typeface="Arial"/>
                <a:sym typeface="Arial"/>
              </a:rPr>
            </a:br>
            <a:r>
              <a:rPr lang="en-US" sz="3600" b="0" i="0" u="none">
                <a:solidFill>
                  <a:srgbClr val="191966"/>
                </a:solidFill>
                <a:latin typeface="Arial"/>
                <a:ea typeface="Arial"/>
                <a:cs typeface="Arial"/>
                <a:sym typeface="Arial"/>
              </a:rPr>
              <a:t>IT Workers and Society</a:t>
            </a:r>
            <a:endParaRPr/>
          </a:p>
        </p:txBody>
      </p:sp>
      <p:sp>
        <p:nvSpPr>
          <p:cNvPr id="511" name="Google Shape;511;p70"/>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Society expects members of a profession:</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To provide significant benefits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To not cause harm through their actions </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Actions of an IT worker can affect society</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Professional organizations provide codes of ethics to guide IT workers’ actions</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Maintain professional standards that protect public</a:t>
            </a:r>
            <a:endParaRPr/>
          </a:p>
          <a:p>
            <a:pPr marL="341313" lvl="0" indent="-176213" algn="l" rtl="0">
              <a:lnSpc>
                <a:spcPct val="93000"/>
              </a:lnSpc>
              <a:spcBef>
                <a:spcPts val="800"/>
              </a:spcBef>
              <a:spcAft>
                <a:spcPts val="0"/>
              </a:spcAft>
              <a:buSzPts val="2600"/>
              <a:buNone/>
            </a:pPr>
            <a:endParaRPr sz="2600" b="0" i="0" u="none">
              <a:solidFill>
                <a:srgbClr val="000000"/>
              </a:solidFill>
              <a:latin typeface="Arial"/>
              <a:ea typeface="Arial"/>
              <a:cs typeface="Arial"/>
              <a:sym typeface="Arial"/>
            </a:endParaRPr>
          </a:p>
        </p:txBody>
      </p:sp>
      <p:sp>
        <p:nvSpPr>
          <p:cNvPr id="512" name="Google Shape;512;p70"/>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513" name="Google Shape;513;p70"/>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71"/>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191966"/>
                </a:solidFill>
                <a:latin typeface="Arial"/>
                <a:ea typeface="Arial"/>
                <a:cs typeface="Arial"/>
                <a:sym typeface="Arial"/>
              </a:rPr>
              <a:t>6. Relationships Between </a:t>
            </a:r>
            <a:br>
              <a:rPr lang="en-US" sz="3600" b="0" i="0" u="none">
                <a:solidFill>
                  <a:srgbClr val="191966"/>
                </a:solidFill>
                <a:latin typeface="Arial"/>
                <a:ea typeface="Arial"/>
                <a:cs typeface="Arial"/>
                <a:sym typeface="Arial"/>
              </a:rPr>
            </a:br>
            <a:r>
              <a:rPr lang="en-US" sz="3600" b="0" i="0" u="none">
                <a:solidFill>
                  <a:srgbClr val="191966"/>
                </a:solidFill>
                <a:latin typeface="Arial"/>
                <a:ea typeface="Arial"/>
                <a:cs typeface="Arial"/>
                <a:sym typeface="Arial"/>
              </a:rPr>
              <a:t>IT Workers and Society</a:t>
            </a:r>
            <a:endParaRPr/>
          </a:p>
        </p:txBody>
      </p:sp>
      <p:sp>
        <p:nvSpPr>
          <p:cNvPr id="520" name="Google Shape;520;p71"/>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Clearly, the actions of an IT worker can affect society. For example, a systems analyst may design a computer-based control system to monitor a chemical manufacturing process. A failure or an error in the system may put workers or residents near the plant at risk.</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No single formal organization for establishing standards</a:t>
            </a:r>
            <a:endParaRPr/>
          </a:p>
        </p:txBody>
      </p:sp>
      <p:sp>
        <p:nvSpPr>
          <p:cNvPr id="521" name="Google Shape;521;p71"/>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522" name="Google Shape;522;p71"/>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72"/>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Professional Codes of Ethics</a:t>
            </a:r>
            <a:endParaRPr/>
          </a:p>
        </p:txBody>
      </p:sp>
      <p:sp>
        <p:nvSpPr>
          <p:cNvPr id="529" name="Google Shape;529;p72"/>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marR="0"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State the principles and core values that are essential to the work of an occupational group</a:t>
            </a:r>
            <a:endParaRPr/>
          </a:p>
          <a:p>
            <a:pPr marL="341312" marR="0"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Law does not cover all ethical behaviors</a:t>
            </a:r>
            <a:endParaRPr/>
          </a:p>
          <a:p>
            <a:pPr marL="341312" marR="0"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Most codes of ethics include:</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What the organization aspires to become</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Rules and principles by which members of the organization are expected to abide </a:t>
            </a:r>
            <a:endParaRPr/>
          </a:p>
          <a:p>
            <a:pPr marL="341312" marR="0"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Many codes also include commitment to continuing education for those who practice the profession</a:t>
            </a:r>
            <a:endParaRPr/>
          </a:p>
        </p:txBody>
      </p:sp>
      <p:sp>
        <p:nvSpPr>
          <p:cNvPr id="530" name="Google Shape;530;p72"/>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531" name="Google Shape;531;p72"/>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73"/>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Professional Codes of Ethics </a:t>
            </a:r>
            <a:br>
              <a:rPr lang="en-US" sz="3600" b="0" i="0" u="none">
                <a:solidFill>
                  <a:srgbClr val="000000"/>
                </a:solidFill>
                <a:latin typeface="Arial"/>
                <a:ea typeface="Arial"/>
                <a:cs typeface="Arial"/>
                <a:sym typeface="Arial"/>
              </a:rPr>
            </a:br>
            <a:r>
              <a:rPr lang="en-US" sz="3600" b="0" i="0" u="none">
                <a:solidFill>
                  <a:srgbClr val="000000"/>
                </a:solidFill>
                <a:latin typeface="Arial"/>
                <a:ea typeface="Arial"/>
                <a:cs typeface="Arial"/>
                <a:sym typeface="Arial"/>
              </a:rPr>
              <a:t>(cont’d.)</a:t>
            </a:r>
            <a:endParaRPr/>
          </a:p>
        </p:txBody>
      </p:sp>
      <p:sp>
        <p:nvSpPr>
          <p:cNvPr id="537" name="Google Shape;537;p73"/>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marR="0"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Following a professional code of ethics can produce benefits for the individual, the profession, and society as a whole</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Ethical decision making</a:t>
            </a:r>
            <a:endParaRPr/>
          </a:p>
          <a:p>
            <a:pPr marL="1143000" marR="0" lvl="2" indent="-228600" algn="l" rtl="0">
              <a:lnSpc>
                <a:spcPct val="93000"/>
              </a:lnSpc>
              <a:spcBef>
                <a:spcPts val="6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Common set of core values and beliefs</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High standards of practice and ethical behavior</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Trust and respect from general public</a:t>
            </a:r>
            <a:endParaRPr/>
          </a:p>
          <a:p>
            <a:pPr marL="1143000" marR="0" lvl="2" indent="-228600" algn="l" rtl="0">
              <a:lnSpc>
                <a:spcPct val="93000"/>
              </a:lnSpc>
              <a:spcBef>
                <a:spcPts val="6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Tell the truth-avoid giving self serving advice-offer warnings about side possible side effects</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Evaluation benchmark for self-assessment</a:t>
            </a:r>
            <a:endParaRPr/>
          </a:p>
        </p:txBody>
      </p:sp>
      <p:sp>
        <p:nvSpPr>
          <p:cNvPr id="538" name="Google Shape;538;p73"/>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539" name="Google Shape;539;p73"/>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74"/>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Professional Organizations</a:t>
            </a:r>
            <a:endParaRPr/>
          </a:p>
        </p:txBody>
      </p:sp>
      <p:sp>
        <p:nvSpPr>
          <p:cNvPr id="546" name="Google Shape;546;p74"/>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No universal code of ethics for IT professionals</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No single, formal organization of IT professionals has emerged as preeminent</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Five of the most prominent organizations include:</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Association for Computing Machinery (ACM)</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Institute of Electrical and Electronics Engineers Computer Society (IEEE-CS)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Association of IT Professionals (AITP)</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SysAdmin, Audit, Network, Security (SANS) Institute</a:t>
            </a:r>
            <a:endParaRPr/>
          </a:p>
        </p:txBody>
      </p:sp>
      <p:sp>
        <p:nvSpPr>
          <p:cNvPr id="547" name="Google Shape;547;p74"/>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548" name="Google Shape;548;p74"/>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5"/>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Certification</a:t>
            </a:r>
            <a:endParaRPr/>
          </a:p>
        </p:txBody>
      </p:sp>
      <p:sp>
        <p:nvSpPr>
          <p:cNvPr id="555" name="Google Shape;555;p75"/>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Indicates that a professional possesses a particular set of skills, knowledge, or abilities in the opinion of the certifying organization</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Can also apply to products </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Generally voluntary unlike licensing</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May or may not require adherence to a code of ethics unlike licensing </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Employers view as benchmark of knowledge </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Opinions are divided on value of certification – not substitute for experience</a:t>
            </a:r>
            <a:endParaRPr/>
          </a:p>
        </p:txBody>
      </p:sp>
      <p:sp>
        <p:nvSpPr>
          <p:cNvPr id="556" name="Google Shape;556;p75"/>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557" name="Google Shape;557;p75"/>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0"/>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IT Professionals</a:t>
            </a:r>
            <a:endParaRPr/>
          </a:p>
        </p:txBody>
      </p:sp>
      <p:sp>
        <p:nvSpPr>
          <p:cNvPr id="242" name="Google Shape;242;p40"/>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Profession is a calling that requires: </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Specialized knowledge </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Long and intensive academic preparation</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Professionals-US Code of Federal Regulation:</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Require advanced training and experience</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Must exercise discretion and judgment in their work</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Contribute to society, participate in lifelong training, assist other professionals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Carry special rights and responsibilities</a:t>
            </a:r>
            <a:endParaRPr/>
          </a:p>
          <a:p>
            <a:pPr marL="741362" lvl="1" indent="-131762" algn="l" rtl="0">
              <a:lnSpc>
                <a:spcPct val="93000"/>
              </a:lnSpc>
              <a:spcBef>
                <a:spcPts val="700"/>
              </a:spcBef>
              <a:spcAft>
                <a:spcPts val="0"/>
              </a:spcAft>
              <a:buClr>
                <a:srgbClr val="000000"/>
              </a:buClr>
              <a:buSzPts val="2400"/>
              <a:buFont typeface="Arial"/>
              <a:buNone/>
            </a:pPr>
            <a:endParaRPr sz="2400" b="0" i="0" u="none">
              <a:solidFill>
                <a:srgbClr val="000000"/>
              </a:solidFill>
              <a:latin typeface="Arial"/>
              <a:ea typeface="Arial"/>
              <a:cs typeface="Arial"/>
              <a:sym typeface="Arial"/>
            </a:endParaRPr>
          </a:p>
          <a:p>
            <a:pPr marL="341313" lvl="0" indent="-188913" algn="l" rtl="0">
              <a:lnSpc>
                <a:spcPct val="93000"/>
              </a:lnSpc>
              <a:spcBef>
                <a:spcPts val="800"/>
              </a:spcBef>
              <a:spcAft>
                <a:spcPts val="0"/>
              </a:spcAft>
              <a:buSzPts val="2400"/>
              <a:buNone/>
            </a:pPr>
            <a:endParaRPr sz="2400" b="0" i="0" u="none">
              <a:solidFill>
                <a:srgbClr val="000000"/>
              </a:solidFill>
              <a:latin typeface="Arial"/>
              <a:ea typeface="Arial"/>
              <a:cs typeface="Arial"/>
              <a:sym typeface="Arial"/>
            </a:endParaRPr>
          </a:p>
        </p:txBody>
      </p:sp>
      <p:sp>
        <p:nvSpPr>
          <p:cNvPr id="243" name="Google Shape;243;p40"/>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244" name="Google Shape;244;p40"/>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76"/>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Certification (cont’d.)</a:t>
            </a:r>
            <a:endParaRPr/>
          </a:p>
        </p:txBody>
      </p:sp>
      <p:sp>
        <p:nvSpPr>
          <p:cNvPr id="564" name="Google Shape;564;p76"/>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Vendor certifications (CISCO IBM MICROSOFT)</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Certified users of vendor’s product</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Some certifications substantially improve IT workers’ salaries and career prospects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Relevant for narrowly defined roles or certain aspects of broader roles</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Focus of vendor’s technology</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Require passing a written exam, or in some cases, a hands-on lab to demonstrate skills and knowledge</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Can take years to obtain necessary experience</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Training can be expensive</a:t>
            </a:r>
            <a:endParaRPr/>
          </a:p>
        </p:txBody>
      </p:sp>
      <p:sp>
        <p:nvSpPr>
          <p:cNvPr id="565" name="Google Shape;565;p76"/>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566" name="Google Shape;566;p76"/>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77"/>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Certification (cont’d.)</a:t>
            </a:r>
            <a:endParaRPr/>
          </a:p>
        </p:txBody>
      </p:sp>
      <p:sp>
        <p:nvSpPr>
          <p:cNvPr id="573" name="Google Shape;573;p77"/>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Industry association certifications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Require a higher level of experience and a broader perspective than vendor certifications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Must sit for and pass written exam</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May need to pay annual renewal fee, earn continuing education credits, and/or pass renewal test</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Lag in developing tests that cover new technologies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Are moving from purely technical content to a broader mix of technical, business, and behavioral competencies</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Certifications in project management and network security</a:t>
            </a:r>
            <a:endParaRPr/>
          </a:p>
          <a:p>
            <a:pPr marL="741362" lvl="1" indent="-131762" algn="l" rtl="0">
              <a:lnSpc>
                <a:spcPct val="93000"/>
              </a:lnSpc>
              <a:spcBef>
                <a:spcPts val="700"/>
              </a:spcBef>
              <a:spcAft>
                <a:spcPts val="0"/>
              </a:spcAft>
              <a:buClr>
                <a:srgbClr val="000000"/>
              </a:buClr>
              <a:buSzPts val="2400"/>
              <a:buFont typeface="Arial"/>
              <a:buNone/>
            </a:pPr>
            <a:endParaRPr sz="2400" b="0" i="0" u="none">
              <a:solidFill>
                <a:srgbClr val="000000"/>
              </a:solidFill>
              <a:latin typeface="Arial"/>
              <a:ea typeface="Arial"/>
              <a:cs typeface="Arial"/>
              <a:sym typeface="Arial"/>
            </a:endParaRPr>
          </a:p>
          <a:p>
            <a:pPr marL="341313" lvl="0" indent="-188913" algn="l" rtl="0">
              <a:lnSpc>
                <a:spcPct val="93000"/>
              </a:lnSpc>
              <a:spcBef>
                <a:spcPts val="800"/>
              </a:spcBef>
              <a:spcAft>
                <a:spcPts val="0"/>
              </a:spcAft>
              <a:buSzPts val="2400"/>
              <a:buNone/>
            </a:pPr>
            <a:endParaRPr sz="2400" b="0" i="0" u="none">
              <a:solidFill>
                <a:srgbClr val="000000"/>
              </a:solidFill>
              <a:latin typeface="Arial"/>
              <a:ea typeface="Arial"/>
              <a:cs typeface="Arial"/>
              <a:sym typeface="Arial"/>
            </a:endParaRPr>
          </a:p>
        </p:txBody>
      </p:sp>
      <p:sp>
        <p:nvSpPr>
          <p:cNvPr id="574" name="Google Shape;574;p77"/>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575" name="Google Shape;575;p77"/>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79"/>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PMI - Certification (cont’d.)</a:t>
            </a:r>
            <a:endParaRPr/>
          </a:p>
        </p:txBody>
      </p:sp>
      <p:sp>
        <p:nvSpPr>
          <p:cNvPr id="591" name="Google Shape;591;p79"/>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592" name="Google Shape;592;p79"/>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42</a:t>
            </a:fld>
            <a:endParaRPr/>
          </a:p>
        </p:txBody>
      </p:sp>
      <p:pic>
        <p:nvPicPr>
          <p:cNvPr id="593" name="Google Shape;593;p79"/>
          <p:cNvPicPr preferRelativeResize="0"/>
          <p:nvPr/>
        </p:nvPicPr>
        <p:blipFill rotWithShape="1">
          <a:blip r:embed="rId3">
            <a:alphaModFix/>
          </a:blip>
          <a:srcRect/>
          <a:stretch/>
        </p:blipFill>
        <p:spPr>
          <a:xfrm>
            <a:off x="871537" y="1228725"/>
            <a:ext cx="7400925" cy="5019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80"/>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Government Licensing</a:t>
            </a:r>
            <a:endParaRPr/>
          </a:p>
        </p:txBody>
      </p:sp>
      <p:sp>
        <p:nvSpPr>
          <p:cNvPr id="600" name="Google Shape;600;p80"/>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License is a government-issued permission to engage in an activity or operate a business</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Generally administered at the state level in the United States</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Often requires that recipient pass a test</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Some professionals must be licensed – doctors, lawyers, CPAs, medical and day care providers, engineers</a:t>
            </a:r>
            <a:endParaRPr/>
          </a:p>
          <a:p>
            <a:pPr marL="341312" lvl="0" indent="-341312" algn="l" rtl="0">
              <a:lnSpc>
                <a:spcPct val="93000"/>
              </a:lnSpc>
              <a:spcBef>
                <a:spcPts val="800"/>
              </a:spcBef>
              <a:spcAft>
                <a:spcPts val="0"/>
              </a:spcAft>
              <a:buClr>
                <a:srgbClr val="000000"/>
              </a:buClr>
              <a:buSzPts val="2600"/>
              <a:buFont typeface="Arial"/>
              <a:buChar char="•"/>
            </a:pPr>
            <a:r>
              <a:rPr lang="en-US" sz="2600" b="1" i="0" u="none">
                <a:solidFill>
                  <a:srgbClr val="000000"/>
                </a:solidFill>
                <a:latin typeface="Arial"/>
                <a:ea typeface="Arial"/>
                <a:cs typeface="Arial"/>
                <a:sym typeface="Arial"/>
              </a:rPr>
              <a:t>One goal: </a:t>
            </a:r>
            <a:r>
              <a:rPr lang="en-US" sz="2600" b="0" i="0" u="none">
                <a:solidFill>
                  <a:srgbClr val="000000"/>
                </a:solidFill>
                <a:latin typeface="Arial"/>
                <a:ea typeface="Arial"/>
                <a:cs typeface="Arial"/>
                <a:sym typeface="Arial"/>
              </a:rPr>
              <a:t>protect public safety</a:t>
            </a:r>
            <a:endParaRPr/>
          </a:p>
        </p:txBody>
      </p:sp>
      <p:sp>
        <p:nvSpPr>
          <p:cNvPr id="601" name="Google Shape;601;p80"/>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602" name="Google Shape;602;p80"/>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81"/>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Government Licensing (cont’d.)</a:t>
            </a:r>
            <a:endParaRPr/>
          </a:p>
        </p:txBody>
      </p:sp>
      <p:sp>
        <p:nvSpPr>
          <p:cNvPr id="609" name="Google Shape;609;p81"/>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marR="0"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Case for licensing IT workers</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Encourages following highest standards of profession </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Encourages practicing a code of ethics</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Violators would be punished</a:t>
            </a:r>
            <a:endParaRPr/>
          </a:p>
          <a:p>
            <a:pPr marL="341312" marR="0"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Without licensing, there are no requirements for heightened care and no concept of professional malpractice</a:t>
            </a:r>
            <a:endParaRPr/>
          </a:p>
          <a:p>
            <a:pPr marL="341313" marR="0" lvl="0" indent="-176213" algn="l" rtl="0">
              <a:lnSpc>
                <a:spcPct val="93000"/>
              </a:lnSpc>
              <a:spcBef>
                <a:spcPts val="800"/>
              </a:spcBef>
              <a:spcAft>
                <a:spcPts val="0"/>
              </a:spcAft>
              <a:buClr>
                <a:srgbClr val="000000"/>
              </a:buClr>
              <a:buSzPts val="2600"/>
              <a:buFont typeface="Arial"/>
              <a:buNone/>
            </a:pPr>
            <a:endParaRPr sz="2600" b="0" i="0" u="none">
              <a:solidFill>
                <a:srgbClr val="000000"/>
              </a:solidFill>
              <a:latin typeface="Arial"/>
              <a:ea typeface="Arial"/>
              <a:cs typeface="Arial"/>
              <a:sym typeface="Arial"/>
            </a:endParaRPr>
          </a:p>
        </p:txBody>
      </p:sp>
      <p:sp>
        <p:nvSpPr>
          <p:cNvPr id="610" name="Google Shape;610;p81"/>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611" name="Google Shape;611;p81"/>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82"/>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Government Licensing (cont’d.)</a:t>
            </a:r>
            <a:endParaRPr/>
          </a:p>
        </p:txBody>
      </p:sp>
      <p:sp>
        <p:nvSpPr>
          <p:cNvPr id="618" name="Google Shape;618;p82"/>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Issues associated with government licensing of IT workers</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No universally accepted core body of knowledge</a:t>
            </a:r>
            <a:endParaRPr/>
          </a:p>
          <a:p>
            <a:pPr marL="1600200" lvl="3" indent="-228600" algn="l" rtl="0">
              <a:lnSpc>
                <a:spcPct val="93000"/>
              </a:lnSpc>
              <a:spcBef>
                <a:spcPts val="5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No universally accepted standards licensing programmers, software engineers</a:t>
            </a:r>
            <a:endParaRPr/>
          </a:p>
          <a:p>
            <a:pPr marL="1600200" lvl="3" indent="-228600" algn="l" rtl="0">
              <a:lnSpc>
                <a:spcPct val="93000"/>
              </a:lnSpc>
              <a:spcBef>
                <a:spcPts val="5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Professional societies, state agencies, federal government have developed their own standards</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Unclear who should manage content and administration of licensing exams</a:t>
            </a:r>
            <a:endParaRPr/>
          </a:p>
          <a:p>
            <a:pPr marL="1600200" lvl="3" indent="-228600" algn="l" rtl="0">
              <a:lnSpc>
                <a:spcPct val="93000"/>
              </a:lnSpc>
              <a:spcBef>
                <a:spcPts val="5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Rapidly changing field – renewal of license </a:t>
            </a:r>
            <a:endParaRPr/>
          </a:p>
        </p:txBody>
      </p:sp>
      <p:sp>
        <p:nvSpPr>
          <p:cNvPr id="619" name="Google Shape;619;p82"/>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620" name="Google Shape;620;p82"/>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83"/>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Government Licensing (cont’d.)</a:t>
            </a:r>
            <a:endParaRPr/>
          </a:p>
        </p:txBody>
      </p:sp>
      <p:sp>
        <p:nvSpPr>
          <p:cNvPr id="627" name="Google Shape;627;p83"/>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Issues associated with government licensing of IT workers</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No administrative body to accredit professional education programs</a:t>
            </a:r>
            <a:endParaRPr/>
          </a:p>
          <a:p>
            <a:pPr marL="1600200" lvl="3" indent="-228600" algn="l" rtl="0">
              <a:lnSpc>
                <a:spcPct val="93000"/>
              </a:lnSpc>
              <a:spcBef>
                <a:spcPts val="5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Not well defined step-by-step to train IT workers</a:t>
            </a:r>
            <a:endParaRPr/>
          </a:p>
          <a:p>
            <a:pPr marL="1600200" lvl="3" indent="-228600" algn="l" rtl="0">
              <a:lnSpc>
                <a:spcPct val="93000"/>
              </a:lnSpc>
              <a:spcBef>
                <a:spcPts val="5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Not broad agreement, for even programmer must possess skills</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No administrative body to assess and ensure competence of individual workers</a:t>
            </a:r>
            <a:endParaRPr/>
          </a:p>
          <a:p>
            <a:pPr marL="1600200" lvl="3" indent="-228600" algn="l" rtl="0">
              <a:lnSpc>
                <a:spcPct val="93000"/>
              </a:lnSpc>
              <a:spcBef>
                <a:spcPts val="5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Demonstrating incompetence – lose their license</a:t>
            </a:r>
            <a:endParaRPr/>
          </a:p>
        </p:txBody>
      </p:sp>
      <p:sp>
        <p:nvSpPr>
          <p:cNvPr id="628" name="Google Shape;628;p83"/>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629" name="Google Shape;629;p83"/>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84"/>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IT Professional Malpractice</a:t>
            </a:r>
            <a:endParaRPr/>
          </a:p>
        </p:txBody>
      </p:sp>
      <p:sp>
        <p:nvSpPr>
          <p:cNvPr id="636" name="Google Shape;636;p84"/>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1" i="0" u="none">
                <a:solidFill>
                  <a:srgbClr val="000000"/>
                </a:solidFill>
                <a:latin typeface="Arial"/>
                <a:ea typeface="Arial"/>
                <a:cs typeface="Arial"/>
                <a:sym typeface="Arial"/>
              </a:rPr>
              <a:t>Negligence:</a:t>
            </a:r>
            <a:r>
              <a:rPr lang="en-US" sz="2600" b="0" i="0" u="none">
                <a:solidFill>
                  <a:srgbClr val="000000"/>
                </a:solidFill>
                <a:latin typeface="Arial"/>
                <a:ea typeface="Arial"/>
                <a:cs typeface="Arial"/>
                <a:sym typeface="Arial"/>
              </a:rPr>
              <a:t> not doing something that a reasonable person would do, or doing something that a reasonable person would not do</a:t>
            </a:r>
            <a:endParaRPr/>
          </a:p>
          <a:p>
            <a:pPr marL="341312" lvl="0" indent="-341312" algn="l" rtl="0">
              <a:lnSpc>
                <a:spcPct val="93000"/>
              </a:lnSpc>
              <a:spcBef>
                <a:spcPts val="800"/>
              </a:spcBef>
              <a:spcAft>
                <a:spcPts val="0"/>
              </a:spcAft>
              <a:buClr>
                <a:srgbClr val="000000"/>
              </a:buClr>
              <a:buSzPts val="2600"/>
              <a:buFont typeface="Arial"/>
              <a:buChar char="•"/>
            </a:pPr>
            <a:r>
              <a:rPr lang="en-US" sz="2600" b="1" i="0" u="none">
                <a:solidFill>
                  <a:srgbClr val="000000"/>
                </a:solidFill>
                <a:latin typeface="Arial"/>
                <a:ea typeface="Arial"/>
                <a:cs typeface="Arial"/>
                <a:sym typeface="Arial"/>
              </a:rPr>
              <a:t>Duty of care: </a:t>
            </a:r>
            <a:r>
              <a:rPr lang="en-US" sz="2600" b="0" i="0" u="none">
                <a:solidFill>
                  <a:srgbClr val="000000"/>
                </a:solidFill>
                <a:latin typeface="Arial"/>
                <a:ea typeface="Arial"/>
                <a:cs typeface="Arial"/>
                <a:sym typeface="Arial"/>
              </a:rPr>
              <a:t>obligation to protect people against any unreasonable harm or risk</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Reasonable person standard</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Reasonable professional standard</a:t>
            </a:r>
            <a:endParaRPr/>
          </a:p>
        </p:txBody>
      </p:sp>
      <p:sp>
        <p:nvSpPr>
          <p:cNvPr id="637" name="Google Shape;637;p84"/>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638" name="Google Shape;638;p84"/>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85"/>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IT Professional Malpractice</a:t>
            </a:r>
            <a:endParaRPr/>
          </a:p>
        </p:txBody>
      </p:sp>
      <p:sp>
        <p:nvSpPr>
          <p:cNvPr id="645" name="Google Shape;645;p85"/>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1" i="0" u="none">
                <a:solidFill>
                  <a:srgbClr val="000000"/>
                </a:solidFill>
                <a:latin typeface="Arial"/>
                <a:ea typeface="Arial"/>
                <a:cs typeface="Arial"/>
                <a:sym typeface="Arial"/>
              </a:rPr>
              <a:t>Breach of duty of care:</a:t>
            </a:r>
            <a:r>
              <a:rPr lang="en-US" sz="2600" b="0" i="0" u="none">
                <a:solidFill>
                  <a:srgbClr val="000000"/>
                </a:solidFill>
                <a:latin typeface="Arial"/>
                <a:ea typeface="Arial"/>
                <a:cs typeface="Arial"/>
                <a:sym typeface="Arial"/>
              </a:rPr>
              <a:t> </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Failure to act as a reasonable person would act</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Police officer not protecting from an attacker</a:t>
            </a:r>
            <a:endParaRPr/>
          </a:p>
          <a:p>
            <a:pPr marL="341312" lvl="0" indent="-341312" algn="l" rtl="0">
              <a:lnSpc>
                <a:spcPct val="93000"/>
              </a:lnSpc>
              <a:spcBef>
                <a:spcPts val="800"/>
              </a:spcBef>
              <a:spcAft>
                <a:spcPts val="0"/>
              </a:spcAft>
              <a:buClr>
                <a:srgbClr val="000000"/>
              </a:buClr>
              <a:buSzPts val="2600"/>
              <a:buFont typeface="Arial"/>
              <a:buChar char="•"/>
            </a:pPr>
            <a:r>
              <a:rPr lang="en-US" sz="2600" b="1" i="0" u="none">
                <a:solidFill>
                  <a:srgbClr val="000000"/>
                </a:solidFill>
                <a:latin typeface="Arial"/>
                <a:ea typeface="Arial"/>
                <a:cs typeface="Arial"/>
                <a:sym typeface="Arial"/>
              </a:rPr>
              <a:t>Professional malpractice: </a:t>
            </a:r>
            <a:r>
              <a:rPr lang="en-US" sz="2600" b="0" i="0" u="none">
                <a:solidFill>
                  <a:srgbClr val="000000"/>
                </a:solidFill>
                <a:latin typeface="Arial"/>
                <a:ea typeface="Arial"/>
                <a:cs typeface="Arial"/>
                <a:sym typeface="Arial"/>
              </a:rPr>
              <a:t>professionals who breach the duty of care are liable for injuries that their negligence causes – CPA fails to audit clients book is liable for accounting malpractice </a:t>
            </a:r>
            <a:endParaRPr/>
          </a:p>
        </p:txBody>
      </p:sp>
      <p:sp>
        <p:nvSpPr>
          <p:cNvPr id="646" name="Google Shape;646;p85"/>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647" name="Google Shape;647;p85"/>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48</a:t>
            </a:fld>
            <a:endParaRPr/>
          </a:p>
        </p:txBody>
      </p:sp>
      <p:pic>
        <p:nvPicPr>
          <p:cNvPr id="648" name="Google Shape;648;p85"/>
          <p:cNvPicPr preferRelativeResize="0"/>
          <p:nvPr/>
        </p:nvPicPr>
        <p:blipFill rotWithShape="1">
          <a:blip r:embed="rId3">
            <a:alphaModFix/>
          </a:blip>
          <a:srcRect/>
          <a:stretch/>
        </p:blipFill>
        <p:spPr>
          <a:xfrm>
            <a:off x="0" y="4419600"/>
            <a:ext cx="9239250" cy="18288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86"/>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IT Users</a:t>
            </a:r>
            <a:endParaRPr/>
          </a:p>
        </p:txBody>
      </p:sp>
      <p:sp>
        <p:nvSpPr>
          <p:cNvPr id="655" name="Google Shape;655;p86"/>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Employees’ ethical use of IT is an area of growing concern because of increased access to:</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Personal computers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Corporate information systems and data</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The Internet</a:t>
            </a:r>
            <a:endParaRPr/>
          </a:p>
          <a:p>
            <a:pPr marL="741362" lvl="1" indent="-131762" algn="l" rtl="0">
              <a:lnSpc>
                <a:spcPct val="93000"/>
              </a:lnSpc>
              <a:spcBef>
                <a:spcPts val="700"/>
              </a:spcBef>
              <a:spcAft>
                <a:spcPts val="0"/>
              </a:spcAft>
              <a:buClr>
                <a:srgbClr val="000000"/>
              </a:buClr>
              <a:buSzPts val="2400"/>
              <a:buFont typeface="Arial"/>
              <a:buNone/>
            </a:pPr>
            <a:endParaRPr sz="2400" b="0" i="0" u="none">
              <a:solidFill>
                <a:srgbClr val="000000"/>
              </a:solidFill>
              <a:latin typeface="Arial"/>
              <a:ea typeface="Arial"/>
              <a:cs typeface="Arial"/>
              <a:sym typeface="Arial"/>
            </a:endParaRPr>
          </a:p>
          <a:p>
            <a:pPr marL="341312" lvl="0" indent="-176211" algn="l" rtl="0">
              <a:lnSpc>
                <a:spcPct val="93000"/>
              </a:lnSpc>
              <a:spcBef>
                <a:spcPts val="800"/>
              </a:spcBef>
              <a:spcAft>
                <a:spcPts val="0"/>
              </a:spcAft>
              <a:buClr>
                <a:srgbClr val="000000"/>
              </a:buClr>
              <a:buSzPts val="2600"/>
              <a:buFont typeface="Arial"/>
              <a:buNone/>
            </a:pPr>
            <a:endParaRPr sz="2600" b="0" i="0" u="none">
              <a:solidFill>
                <a:srgbClr val="000000"/>
              </a:solidFill>
              <a:latin typeface="Arial"/>
              <a:ea typeface="Arial"/>
              <a:cs typeface="Arial"/>
              <a:sym typeface="Arial"/>
            </a:endParaRPr>
          </a:p>
          <a:p>
            <a:pPr marL="341313" lvl="0" indent="-176213" algn="l" rtl="0">
              <a:lnSpc>
                <a:spcPct val="93000"/>
              </a:lnSpc>
              <a:spcBef>
                <a:spcPts val="800"/>
              </a:spcBef>
              <a:spcAft>
                <a:spcPts val="0"/>
              </a:spcAft>
              <a:buSzPts val="2600"/>
              <a:buNone/>
            </a:pPr>
            <a:endParaRPr sz="2600" b="0" i="0" u="none">
              <a:solidFill>
                <a:srgbClr val="000000"/>
              </a:solidFill>
              <a:latin typeface="Arial"/>
              <a:ea typeface="Arial"/>
              <a:cs typeface="Arial"/>
              <a:sym typeface="Arial"/>
            </a:endParaRPr>
          </a:p>
        </p:txBody>
      </p:sp>
      <p:sp>
        <p:nvSpPr>
          <p:cNvPr id="656" name="Google Shape;656;p86"/>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657" name="Google Shape;657;p86"/>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1"/>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Are IT Workers Professionals?</a:t>
            </a:r>
            <a:endParaRPr/>
          </a:p>
        </p:txBody>
      </p:sp>
      <p:sp>
        <p:nvSpPr>
          <p:cNvPr id="251" name="Google Shape;251;p41"/>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Partial list of IT specialists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Programmers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Systems analysts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Software engineers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Database administrators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Local area network (LAN) administrators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Chief information officers (CIOs)</a:t>
            </a:r>
            <a:endParaRPr/>
          </a:p>
          <a:p>
            <a:pPr marL="341313" lvl="0" indent="-188913" algn="l" rtl="0">
              <a:lnSpc>
                <a:spcPct val="93000"/>
              </a:lnSpc>
              <a:spcBef>
                <a:spcPts val="800"/>
              </a:spcBef>
              <a:spcAft>
                <a:spcPts val="0"/>
              </a:spcAft>
              <a:buSzPts val="2400"/>
              <a:buNone/>
            </a:pPr>
            <a:endParaRPr sz="2400" b="0" i="0" u="none">
              <a:solidFill>
                <a:srgbClr val="000000"/>
              </a:solidFill>
              <a:latin typeface="Arial"/>
              <a:ea typeface="Arial"/>
              <a:cs typeface="Arial"/>
              <a:sym typeface="Arial"/>
            </a:endParaRPr>
          </a:p>
        </p:txBody>
      </p:sp>
      <p:sp>
        <p:nvSpPr>
          <p:cNvPr id="252" name="Google Shape;252;p41"/>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253" name="Google Shape;253;p41"/>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87"/>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Common Ethical Issues for IT Users</a:t>
            </a:r>
            <a:endParaRPr/>
          </a:p>
        </p:txBody>
      </p:sp>
      <p:sp>
        <p:nvSpPr>
          <p:cNvPr id="664" name="Google Shape;664;p87"/>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Software piracy</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In corporate setting, traceable to IT professionals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Copy software from work to work from home</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Inappropriate use of computing resources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Erodes productivity and wastes time</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Chat rooms, social networking, play games</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Inappropriate sharing of information, including:</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Every organization stores vast amounts of private or confidential data</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Private data (employees and customers)</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Confidential information (company and operations)</a:t>
            </a:r>
            <a:endParaRPr/>
          </a:p>
          <a:p>
            <a:pPr marL="341313" lvl="0" indent="-188913" algn="l" rtl="0">
              <a:lnSpc>
                <a:spcPct val="93000"/>
              </a:lnSpc>
              <a:spcBef>
                <a:spcPts val="800"/>
              </a:spcBef>
              <a:spcAft>
                <a:spcPts val="0"/>
              </a:spcAft>
              <a:buSzPts val="2400"/>
              <a:buNone/>
            </a:pPr>
            <a:endParaRPr sz="2400" b="0" i="0" u="none">
              <a:solidFill>
                <a:srgbClr val="000000"/>
              </a:solidFill>
              <a:latin typeface="Arial"/>
              <a:ea typeface="Arial"/>
              <a:cs typeface="Arial"/>
              <a:sym typeface="Arial"/>
            </a:endParaRPr>
          </a:p>
        </p:txBody>
      </p:sp>
      <p:sp>
        <p:nvSpPr>
          <p:cNvPr id="665" name="Google Shape;665;p87"/>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666" name="Google Shape;666;p87"/>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88"/>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Supporting the Ethical Practices of </a:t>
            </a:r>
            <a:br>
              <a:rPr lang="en-US" sz="3600" b="0" i="0" u="none">
                <a:solidFill>
                  <a:srgbClr val="000000"/>
                </a:solidFill>
                <a:latin typeface="Arial"/>
                <a:ea typeface="Arial"/>
                <a:cs typeface="Arial"/>
                <a:sym typeface="Arial"/>
              </a:rPr>
            </a:br>
            <a:r>
              <a:rPr lang="en-US" sz="3600" b="0" i="0" u="none">
                <a:solidFill>
                  <a:srgbClr val="000000"/>
                </a:solidFill>
                <a:latin typeface="Arial"/>
                <a:ea typeface="Arial"/>
                <a:cs typeface="Arial"/>
                <a:sym typeface="Arial"/>
              </a:rPr>
              <a:t>IT Users</a:t>
            </a:r>
            <a:endParaRPr/>
          </a:p>
        </p:txBody>
      </p:sp>
      <p:sp>
        <p:nvSpPr>
          <p:cNvPr id="673" name="Google Shape;673;p88"/>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1" i="0" u="none">
                <a:solidFill>
                  <a:srgbClr val="000000"/>
                </a:solidFill>
                <a:latin typeface="Arial"/>
                <a:ea typeface="Arial"/>
                <a:cs typeface="Arial"/>
                <a:sym typeface="Arial"/>
              </a:rPr>
              <a:t>Policies that protect against abuses: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Set forth general rights and responsibilities of users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Create boundaries of acceptable behaviour</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Enable management to punish violators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Can improve services to users – increase productivity</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Guidelines for IT usage policy making (next slide)</a:t>
            </a:r>
            <a:endParaRPr/>
          </a:p>
        </p:txBody>
      </p:sp>
      <p:sp>
        <p:nvSpPr>
          <p:cNvPr id="674" name="Google Shape;674;p88"/>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675" name="Google Shape;675;p88"/>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89"/>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Supporting the Ethical Practices of </a:t>
            </a:r>
            <a:br>
              <a:rPr lang="en-US" sz="3600" b="0" i="0" u="none">
                <a:solidFill>
                  <a:srgbClr val="000000"/>
                </a:solidFill>
                <a:latin typeface="Arial"/>
                <a:ea typeface="Arial"/>
                <a:cs typeface="Arial"/>
                <a:sym typeface="Arial"/>
              </a:rPr>
            </a:br>
            <a:r>
              <a:rPr lang="en-US" sz="3600" b="0" i="0" u="none">
                <a:solidFill>
                  <a:srgbClr val="000000"/>
                </a:solidFill>
                <a:latin typeface="Arial"/>
                <a:ea typeface="Arial"/>
                <a:cs typeface="Arial"/>
                <a:sym typeface="Arial"/>
              </a:rPr>
              <a:t>IT Users</a:t>
            </a:r>
            <a:endParaRPr/>
          </a:p>
        </p:txBody>
      </p:sp>
      <p:sp>
        <p:nvSpPr>
          <p:cNvPr id="682" name="Google Shape;682;p89"/>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1" i="0" u="none">
                <a:solidFill>
                  <a:srgbClr val="000000"/>
                </a:solidFill>
                <a:latin typeface="Arial"/>
                <a:ea typeface="Arial"/>
                <a:cs typeface="Arial"/>
                <a:sym typeface="Arial"/>
              </a:rPr>
              <a:t>Policy components include:</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Establishing guidelines for use of company software</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Negotiate contracts with software manufacturers to provide PCs and Software to work from home</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Corporate discount rate</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Defining appropriate use of IT resources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Structuring information systems to protect data and information</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Installing and maintaining a corporate firewall</a:t>
            </a:r>
            <a:endParaRPr/>
          </a:p>
        </p:txBody>
      </p:sp>
      <p:sp>
        <p:nvSpPr>
          <p:cNvPr id="683" name="Google Shape;683;p89"/>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684" name="Google Shape;684;p89"/>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90"/>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Supporting the Ethical Practices of </a:t>
            </a:r>
            <a:br>
              <a:rPr lang="en-US" sz="3600" b="0" i="0" u="none">
                <a:solidFill>
                  <a:srgbClr val="000000"/>
                </a:solidFill>
                <a:latin typeface="Arial"/>
                <a:ea typeface="Arial"/>
                <a:cs typeface="Arial"/>
                <a:sym typeface="Arial"/>
              </a:rPr>
            </a:br>
            <a:r>
              <a:rPr lang="en-US" sz="3600" b="0" i="0" u="none">
                <a:solidFill>
                  <a:srgbClr val="000000"/>
                </a:solidFill>
                <a:latin typeface="Arial"/>
                <a:ea typeface="Arial"/>
                <a:cs typeface="Arial"/>
                <a:sym typeface="Arial"/>
              </a:rPr>
              <a:t>IT Users (cont’d.)</a:t>
            </a:r>
            <a:endParaRPr/>
          </a:p>
        </p:txBody>
      </p:sp>
      <p:sp>
        <p:nvSpPr>
          <p:cNvPr id="691" name="Google Shape;691;p90"/>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692" name="Google Shape;692;p90"/>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53</a:t>
            </a:fld>
            <a:endParaRPr/>
          </a:p>
        </p:txBody>
      </p:sp>
      <p:pic>
        <p:nvPicPr>
          <p:cNvPr id="693" name="Google Shape;693;p90"/>
          <p:cNvPicPr preferRelativeResize="0"/>
          <p:nvPr/>
        </p:nvPicPr>
        <p:blipFill rotWithShape="1">
          <a:blip r:embed="rId3">
            <a:alphaModFix/>
          </a:blip>
          <a:srcRect/>
          <a:stretch/>
        </p:blipFill>
        <p:spPr>
          <a:xfrm>
            <a:off x="165100" y="2043112"/>
            <a:ext cx="8521700" cy="3519487"/>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91"/>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700" name="Google Shape;700;p91"/>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54</a:t>
            </a:fld>
            <a:endParaRPr/>
          </a:p>
        </p:txBody>
      </p:sp>
      <p:pic>
        <p:nvPicPr>
          <p:cNvPr id="701" name="Google Shape;701;p91"/>
          <p:cNvPicPr preferRelativeResize="0"/>
          <p:nvPr/>
        </p:nvPicPr>
        <p:blipFill rotWithShape="1">
          <a:blip r:embed="rId3">
            <a:alphaModFix/>
          </a:blip>
          <a:srcRect/>
          <a:stretch/>
        </p:blipFill>
        <p:spPr>
          <a:xfrm>
            <a:off x="649287" y="228600"/>
            <a:ext cx="7754937" cy="64770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92"/>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Compliance</a:t>
            </a:r>
            <a:endParaRPr/>
          </a:p>
        </p:txBody>
      </p:sp>
      <p:sp>
        <p:nvSpPr>
          <p:cNvPr id="708" name="Google Shape;708;p92"/>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marR="0"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To be in accordance with established policies, guidelines, specifications, and legislation</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Sarbanes-Oxley Act – established requirements for internal controls</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HIPAA – ensures security and privacy of employee healthcare data</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Failure to be in conformance can lead to criminal or civil penalties and also lawsuits</a:t>
            </a:r>
            <a:endParaRPr/>
          </a:p>
        </p:txBody>
      </p:sp>
      <p:sp>
        <p:nvSpPr>
          <p:cNvPr id="709" name="Google Shape;709;p92"/>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710" name="Google Shape;710;p92"/>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93"/>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Compliance (cont’d.)</a:t>
            </a:r>
            <a:endParaRPr/>
          </a:p>
        </p:txBody>
      </p:sp>
      <p:sp>
        <p:nvSpPr>
          <p:cNvPr id="716" name="Google Shape;716;p93"/>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marR="0"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Major challenge to comply with multiple government and industry regulations that are sometimes in conflict</a:t>
            </a:r>
            <a:endParaRPr/>
          </a:p>
          <a:p>
            <a:pPr marL="341312" marR="0"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To meet this challenge:</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Implement software to track and record compliance actions</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Hire management consultants for advice and training</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Create Chief Compliance Officer position</a:t>
            </a:r>
            <a:endParaRPr/>
          </a:p>
        </p:txBody>
      </p:sp>
      <p:sp>
        <p:nvSpPr>
          <p:cNvPr id="717" name="Google Shape;717;p93"/>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718" name="Google Shape;718;p93"/>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94"/>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Compliance (cont’d.)</a:t>
            </a:r>
            <a:endParaRPr/>
          </a:p>
        </p:txBody>
      </p:sp>
      <p:sp>
        <p:nvSpPr>
          <p:cNvPr id="725" name="Google Shape;725;p94"/>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marR="0"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Audit committee is subset of the board of directors, with oversight for the following activities:</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Quality and integrity of accounting and reporting practices and controls</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Compliance with legal and regulatory requirements</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Qualifications, independence, and performance of organization’s independent auditor</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Performance of company’s internal audit team</a:t>
            </a:r>
            <a:endParaRPr/>
          </a:p>
        </p:txBody>
      </p:sp>
      <p:sp>
        <p:nvSpPr>
          <p:cNvPr id="726" name="Google Shape;726;p94"/>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727" name="Google Shape;727;p94"/>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95"/>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Compliance (cont’d.)</a:t>
            </a:r>
            <a:endParaRPr/>
          </a:p>
        </p:txBody>
      </p:sp>
      <p:sp>
        <p:nvSpPr>
          <p:cNvPr id="733" name="Google Shape;733;p95"/>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marR="0"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Internal audit committee responsibilities:</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Determine that internal systems and controls are adequate and effective</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Verify existence of company assets and maintain proper safeguards over their protection</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Measure the organization’s compliance with its own policies and procedures</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Insure that institutional policies and procedures, appropriate laws, and good practices are followed</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Evaluate adequacy and reliability of information available for management decision making</a:t>
            </a:r>
            <a:endParaRPr/>
          </a:p>
        </p:txBody>
      </p:sp>
      <p:sp>
        <p:nvSpPr>
          <p:cNvPr id="734" name="Google Shape;734;p95"/>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735" name="Google Shape;735;p95"/>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96"/>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Summary</a:t>
            </a:r>
            <a:endParaRPr/>
          </a:p>
        </p:txBody>
      </p:sp>
      <p:sp>
        <p:nvSpPr>
          <p:cNvPr id="742" name="Google Shape;742;p96"/>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Professionals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Require advanced training and experience </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Must exercise discretion and judgment in their work</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Their work cannot be standardized</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From a legal standpoint, a professional:</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Has passed the state licensing requirements </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Has earned the right to practice in a state(s)</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IT professionals have many different relationships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Each with its own ethical issues and potential problems</a:t>
            </a:r>
            <a:endParaRPr/>
          </a:p>
          <a:p>
            <a:pPr marL="341313" lvl="0" indent="-188913" algn="l" rtl="0">
              <a:lnSpc>
                <a:spcPct val="93000"/>
              </a:lnSpc>
              <a:spcBef>
                <a:spcPts val="800"/>
              </a:spcBef>
              <a:spcAft>
                <a:spcPts val="0"/>
              </a:spcAft>
              <a:buSzPts val="2400"/>
              <a:buNone/>
            </a:pPr>
            <a:endParaRPr sz="2400" b="0" i="0" u="none">
              <a:solidFill>
                <a:srgbClr val="000000"/>
              </a:solidFill>
              <a:latin typeface="Arial"/>
              <a:ea typeface="Arial"/>
              <a:cs typeface="Arial"/>
              <a:sym typeface="Arial"/>
            </a:endParaRPr>
          </a:p>
        </p:txBody>
      </p:sp>
      <p:sp>
        <p:nvSpPr>
          <p:cNvPr id="743" name="Google Shape;743;p96"/>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744" name="Google Shape;744;p96"/>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2"/>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Are IT Workers Professionals? </a:t>
            </a:r>
            <a:br>
              <a:rPr lang="en-US" sz="3600" b="0" i="0" u="none">
                <a:solidFill>
                  <a:srgbClr val="000000"/>
                </a:solidFill>
                <a:latin typeface="Arial"/>
                <a:ea typeface="Arial"/>
                <a:cs typeface="Arial"/>
                <a:sym typeface="Arial"/>
              </a:rPr>
            </a:br>
            <a:r>
              <a:rPr lang="en-US" sz="3600" b="0" i="0" u="none">
                <a:solidFill>
                  <a:srgbClr val="000000"/>
                </a:solidFill>
                <a:latin typeface="Arial"/>
                <a:ea typeface="Arial"/>
                <a:cs typeface="Arial"/>
                <a:sym typeface="Arial"/>
              </a:rPr>
              <a:t>(cont’d.)</a:t>
            </a:r>
            <a:endParaRPr/>
          </a:p>
        </p:txBody>
      </p:sp>
      <p:sp>
        <p:nvSpPr>
          <p:cNvPr id="260" name="Google Shape;260;p42"/>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not every IT role requires “knowledge of an advanced type in a field of science or learning customarily acquired by a prolonged course of specialized intellectual instruction and study,”</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Legal perspective</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IT workers do not meet legal definition of professional </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Not licensed by state or federal government</a:t>
            </a:r>
            <a:endParaRPr/>
          </a:p>
          <a:p>
            <a:pPr marL="1143000" lvl="2" indent="-228600" algn="l" rtl="0">
              <a:lnSpc>
                <a:spcPct val="93000"/>
              </a:lnSpc>
              <a:spcBef>
                <a:spcPts val="6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Not liable for malpractice</a:t>
            </a:r>
            <a:endParaRPr/>
          </a:p>
          <a:p>
            <a:pPr marL="341313" lvl="0" indent="-188913" algn="l" rtl="0">
              <a:lnSpc>
                <a:spcPct val="93000"/>
              </a:lnSpc>
              <a:spcBef>
                <a:spcPts val="800"/>
              </a:spcBef>
              <a:spcAft>
                <a:spcPts val="0"/>
              </a:spcAft>
              <a:buSzPts val="2400"/>
              <a:buNone/>
            </a:pPr>
            <a:endParaRPr sz="2400" b="0" i="0" u="none">
              <a:solidFill>
                <a:srgbClr val="000000"/>
              </a:solidFill>
              <a:latin typeface="Arial"/>
              <a:ea typeface="Arial"/>
              <a:cs typeface="Arial"/>
              <a:sym typeface="Arial"/>
            </a:endParaRPr>
          </a:p>
        </p:txBody>
      </p:sp>
      <p:sp>
        <p:nvSpPr>
          <p:cNvPr id="261" name="Google Shape;261;p42"/>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262" name="Google Shape;262;p42"/>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97"/>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Summary (cont’d.)</a:t>
            </a:r>
            <a:endParaRPr/>
          </a:p>
        </p:txBody>
      </p:sp>
      <p:sp>
        <p:nvSpPr>
          <p:cNvPr id="751" name="Google Shape;751;p97"/>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Professional code of ethics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States the principles and core values essential to the work of an occupational group</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Serves as a guideline for ethical decision making</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Promotes high standards of practice and behavior </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Enhances trust and respect from the general public</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Provides an evaluation benchmark</a:t>
            </a:r>
            <a:endParaRPr/>
          </a:p>
          <a:p>
            <a:pPr marL="341312"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Licensing and certification of IT professionals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Would increase the reliability and effectiveness of information systems</a:t>
            </a:r>
            <a:endParaRPr/>
          </a:p>
          <a:p>
            <a:pPr marL="741362" lvl="1" indent="-284162" algn="l" rtl="0">
              <a:lnSpc>
                <a:spcPct val="93000"/>
              </a:lnSpc>
              <a:spcBef>
                <a:spcPts val="7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Raises many issues</a:t>
            </a:r>
            <a:endParaRPr/>
          </a:p>
        </p:txBody>
      </p:sp>
      <p:sp>
        <p:nvSpPr>
          <p:cNvPr id="752" name="Google Shape;752;p97"/>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753" name="Google Shape;753;p97"/>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98"/>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Summary (cont’d.)</a:t>
            </a:r>
            <a:endParaRPr/>
          </a:p>
        </p:txBody>
      </p:sp>
      <p:sp>
        <p:nvSpPr>
          <p:cNvPr id="759" name="Google Shape;759;p98"/>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marR="0"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IT-related professional organizations have developed their code of ethics that:</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Outlines what the organization aspires to become</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Lists rules and principles for members </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Includes a commitment to continuing education for those who practice the profession</a:t>
            </a:r>
            <a:endParaRPr/>
          </a:p>
          <a:p>
            <a:pPr marL="341312" marR="0" lvl="0" indent="-341312" algn="l" rtl="0">
              <a:lnSpc>
                <a:spcPct val="93000"/>
              </a:lnSpc>
              <a:spcBef>
                <a:spcPts val="80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Audit committee and internal audit team have a major role in ensuring that both the IT organization and IT users are in compliance with guidelines and various legal and regulatory practices</a:t>
            </a:r>
            <a:endParaRPr/>
          </a:p>
          <a:p>
            <a:pPr marL="341312" marR="0" lvl="0" indent="-176211" algn="l" rtl="0">
              <a:lnSpc>
                <a:spcPct val="93000"/>
              </a:lnSpc>
              <a:spcBef>
                <a:spcPts val="800"/>
              </a:spcBef>
              <a:spcAft>
                <a:spcPts val="0"/>
              </a:spcAft>
              <a:buClr>
                <a:srgbClr val="000000"/>
              </a:buClr>
              <a:buSzPts val="2600"/>
              <a:buFont typeface="Arial"/>
              <a:buNone/>
            </a:pPr>
            <a:endParaRPr sz="2600" b="0" i="0" u="none">
              <a:solidFill>
                <a:srgbClr val="000000"/>
              </a:solidFill>
              <a:latin typeface="Arial"/>
              <a:ea typeface="Arial"/>
              <a:cs typeface="Arial"/>
              <a:sym typeface="Arial"/>
            </a:endParaRPr>
          </a:p>
          <a:p>
            <a:pPr marL="341313" marR="0" lvl="0" indent="-176213" algn="l" rtl="0">
              <a:lnSpc>
                <a:spcPct val="93000"/>
              </a:lnSpc>
              <a:spcBef>
                <a:spcPts val="800"/>
              </a:spcBef>
              <a:spcAft>
                <a:spcPts val="0"/>
              </a:spcAft>
              <a:buClr>
                <a:srgbClr val="000000"/>
              </a:buClr>
              <a:buSzPts val="2600"/>
              <a:buFont typeface="Arial"/>
              <a:buNone/>
            </a:pPr>
            <a:endParaRPr sz="2600" b="0" i="0" u="none">
              <a:solidFill>
                <a:srgbClr val="000000"/>
              </a:solidFill>
              <a:latin typeface="Arial"/>
              <a:ea typeface="Arial"/>
              <a:cs typeface="Arial"/>
              <a:sym typeface="Arial"/>
            </a:endParaRPr>
          </a:p>
        </p:txBody>
      </p:sp>
      <p:sp>
        <p:nvSpPr>
          <p:cNvPr id="760" name="Google Shape;760;p98"/>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761" name="Google Shape;761;p98"/>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61</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3"/>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The Changing Professional Services Industry</a:t>
            </a:r>
            <a:endParaRPr/>
          </a:p>
        </p:txBody>
      </p:sp>
      <p:sp>
        <p:nvSpPr>
          <p:cNvPr id="268" name="Google Shape;268;p43"/>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marR="0" lvl="0" indent="-341312" algn="l" rtl="0">
              <a:lnSpc>
                <a:spcPct val="93000"/>
              </a:lnSpc>
              <a:spcBef>
                <a:spcPts val="0"/>
              </a:spcBef>
              <a:spcAft>
                <a:spcPts val="0"/>
              </a:spcAft>
              <a:buClr>
                <a:srgbClr val="000000"/>
              </a:buClr>
              <a:buSzPts val="2600"/>
              <a:buFont typeface="Arial"/>
              <a:buChar char="•"/>
            </a:pPr>
            <a:r>
              <a:rPr lang="en-US" sz="2600" b="0" i="0" u="none" strike="noStrike" cap="none">
                <a:solidFill>
                  <a:srgbClr val="000000"/>
                </a:solidFill>
                <a:latin typeface="Arial"/>
                <a:ea typeface="Arial"/>
                <a:cs typeface="Arial"/>
                <a:sym typeface="Arial"/>
              </a:rPr>
              <a:t>Although not legally classified as professionals, IT workers are considered part of the professional services industry, which is experiencing immense changes that impact how members of this industry must think and behave to be successful.</a:t>
            </a:r>
            <a:endParaRPr/>
          </a:p>
        </p:txBody>
      </p:sp>
      <p:sp>
        <p:nvSpPr>
          <p:cNvPr id="269" name="Google Shape;269;p43"/>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270" name="Google Shape;270;p43"/>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The Changing Professional Services Industry</a:t>
            </a:r>
            <a:endParaRPr/>
          </a:p>
        </p:txBody>
      </p:sp>
      <p:sp>
        <p:nvSpPr>
          <p:cNvPr id="277" name="Google Shape;277;p44"/>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marR="0" lvl="0" indent="-341312" algn="l" rtl="0">
              <a:lnSpc>
                <a:spcPct val="93000"/>
              </a:lnSpc>
              <a:spcBef>
                <a:spcPts val="0"/>
              </a:spcBef>
              <a:spcAft>
                <a:spcPts val="0"/>
              </a:spcAft>
              <a:buClr>
                <a:srgbClr val="000000"/>
              </a:buClr>
              <a:buSzPts val="2600"/>
              <a:buFont typeface="Arial"/>
              <a:buChar char="•"/>
            </a:pPr>
            <a:r>
              <a:rPr lang="en-US" sz="2600" b="0" i="0" u="none" strike="noStrike" cap="none">
                <a:solidFill>
                  <a:srgbClr val="000000"/>
                </a:solidFill>
                <a:latin typeface="Arial"/>
                <a:ea typeface="Arial"/>
                <a:cs typeface="Arial"/>
                <a:sym typeface="Arial"/>
              </a:rPr>
              <a:t>IT workers are considered part of the professional services industry</a:t>
            </a:r>
            <a:endParaRPr/>
          </a:p>
          <a:p>
            <a:pPr marL="341312" marR="0" lvl="0" indent="-341312" algn="l" rtl="0">
              <a:lnSpc>
                <a:spcPct val="93000"/>
              </a:lnSpc>
              <a:spcBef>
                <a:spcPts val="800"/>
              </a:spcBef>
              <a:spcAft>
                <a:spcPts val="0"/>
              </a:spcAft>
              <a:buClr>
                <a:srgbClr val="000000"/>
              </a:buClr>
              <a:buSzPts val="2600"/>
              <a:buFont typeface="Arial"/>
              <a:buChar char="•"/>
            </a:pPr>
            <a:r>
              <a:rPr lang="en-US" sz="2600" b="0" i="0" u="none" strike="noStrike" cap="none">
                <a:solidFill>
                  <a:srgbClr val="000000"/>
                </a:solidFill>
                <a:latin typeface="Arial"/>
                <a:ea typeface="Arial"/>
                <a:cs typeface="Arial"/>
                <a:sym typeface="Arial"/>
              </a:rPr>
              <a:t>Seven forces are changing professional services</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Client sophistication (able to drive hard bargains)</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Governance (due to major scandals- less trust-more oversight)</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Connectivity (instant communications)</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Transparency (view work-in-progress in real-time)</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Modularization (able to outsource modules)</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Globalization (worldwide sourcing-competitivness)</a:t>
            </a:r>
            <a:endParaRPr/>
          </a:p>
          <a:p>
            <a:pPr marL="741362" marR="0" lvl="1" indent="-284162" algn="l" rtl="0">
              <a:lnSpc>
                <a:spcPct val="93000"/>
              </a:lnSpc>
              <a:spcBef>
                <a:spcPts val="7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Commoditization (for low-end services)</a:t>
            </a:r>
            <a:endParaRPr/>
          </a:p>
          <a:p>
            <a:pPr marL="341312" marR="0" lvl="0" indent="-176211" algn="l" rtl="0">
              <a:lnSpc>
                <a:spcPct val="93000"/>
              </a:lnSpc>
              <a:spcBef>
                <a:spcPts val="800"/>
              </a:spcBef>
              <a:spcAft>
                <a:spcPts val="0"/>
              </a:spcAft>
              <a:buClr>
                <a:srgbClr val="000000"/>
              </a:buClr>
              <a:buSzPts val="2600"/>
              <a:buFont typeface="Arial"/>
              <a:buNone/>
            </a:pPr>
            <a:endParaRPr sz="2600" b="0" i="0" u="none" strike="noStrike" cap="none">
              <a:solidFill>
                <a:srgbClr val="000000"/>
              </a:solidFill>
              <a:latin typeface="Arial"/>
              <a:ea typeface="Arial"/>
              <a:cs typeface="Arial"/>
              <a:sym typeface="Arial"/>
            </a:endParaRPr>
          </a:p>
          <a:p>
            <a:pPr marL="341313" marR="0" lvl="0" indent="-176213" algn="l" rtl="0">
              <a:lnSpc>
                <a:spcPct val="93000"/>
              </a:lnSpc>
              <a:spcBef>
                <a:spcPts val="800"/>
              </a:spcBef>
              <a:spcAft>
                <a:spcPts val="0"/>
              </a:spcAft>
              <a:buClr>
                <a:srgbClr val="000000"/>
              </a:buClr>
              <a:buSzPts val="2600"/>
              <a:buFont typeface="Arial"/>
              <a:buNone/>
            </a:pPr>
            <a:endParaRPr sz="2600" b="0" i="0" u="none">
              <a:solidFill>
                <a:srgbClr val="000000"/>
              </a:solidFill>
              <a:latin typeface="Arial"/>
              <a:ea typeface="Arial"/>
              <a:cs typeface="Arial"/>
              <a:sym typeface="Arial"/>
            </a:endParaRPr>
          </a:p>
        </p:txBody>
      </p:sp>
      <p:sp>
        <p:nvSpPr>
          <p:cNvPr id="278" name="Google Shape;278;p44"/>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279" name="Google Shape;279;p44"/>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a:spLocks noGrp="1"/>
          </p:cNvSpPr>
          <p:nvPr>
            <p:ph type="title"/>
          </p:nvPr>
        </p:nvSpPr>
        <p:spPr>
          <a:xfrm>
            <a:off x="457200" y="274637"/>
            <a:ext cx="8228012" cy="1141412"/>
          </a:xfrm>
          <a:prstGeom prst="rect">
            <a:avLst/>
          </a:prstGeom>
          <a:noFill/>
          <a:ln>
            <a:noFill/>
          </a:ln>
        </p:spPr>
        <p:txBody>
          <a:bodyPr spcFirstLastPara="1" wrap="square" lIns="90000" tIns="46800" rIns="90000" bIns="46800" anchor="ctr" anchorCtr="0">
            <a:noAutofit/>
          </a:bodyPr>
          <a:lstStyle/>
          <a:p>
            <a:pPr marL="0" lvl="0" indent="0" algn="ctr" rtl="0">
              <a:lnSpc>
                <a:spcPct val="93000"/>
              </a:lnSpc>
              <a:spcBef>
                <a:spcPts val="0"/>
              </a:spcBef>
              <a:spcAft>
                <a:spcPts val="0"/>
              </a:spcAft>
              <a:buSzPts val="3600"/>
              <a:buNone/>
            </a:pPr>
            <a:r>
              <a:rPr lang="en-US" sz="3600" b="0" i="0" u="none">
                <a:solidFill>
                  <a:srgbClr val="000000"/>
                </a:solidFill>
                <a:latin typeface="Arial"/>
                <a:ea typeface="Arial"/>
                <a:cs typeface="Arial"/>
                <a:sym typeface="Arial"/>
              </a:rPr>
              <a:t>Professional Relationships That Must Be Managed</a:t>
            </a:r>
            <a:endParaRPr/>
          </a:p>
        </p:txBody>
      </p:sp>
      <p:sp>
        <p:nvSpPr>
          <p:cNvPr id="286" name="Google Shape;286;p45"/>
          <p:cNvSpPr txBox="1">
            <a:spLocks noGrp="1"/>
          </p:cNvSpPr>
          <p:nvPr>
            <p:ph type="body" idx="1"/>
          </p:nvPr>
        </p:nvSpPr>
        <p:spPr>
          <a:xfrm>
            <a:off x="457200" y="1600200"/>
            <a:ext cx="8228012" cy="4524375"/>
          </a:xfrm>
          <a:prstGeom prst="rect">
            <a:avLst/>
          </a:prstGeom>
          <a:noFill/>
          <a:ln>
            <a:noFill/>
          </a:ln>
        </p:spPr>
        <p:txBody>
          <a:bodyPr spcFirstLastPara="1" wrap="square" lIns="90000" tIns="46800" rIns="90000" bIns="46800" anchor="t" anchorCtr="0">
            <a:noAutofit/>
          </a:bodyPr>
          <a:lstStyle/>
          <a:p>
            <a:pPr marL="341312" lvl="0" indent="-341312" algn="l" rtl="0">
              <a:lnSpc>
                <a:spcPct val="93000"/>
              </a:lnSpc>
              <a:spcBef>
                <a:spcPts val="0"/>
              </a:spcBef>
              <a:spcAft>
                <a:spcPts val="0"/>
              </a:spcAft>
              <a:buClr>
                <a:srgbClr val="000000"/>
              </a:buClr>
              <a:buSzPts val="2600"/>
              <a:buFont typeface="Arial"/>
              <a:buChar char="•"/>
            </a:pPr>
            <a:r>
              <a:rPr lang="en-US" sz="2600" b="0" i="0" u="none">
                <a:solidFill>
                  <a:srgbClr val="000000"/>
                </a:solidFill>
                <a:latin typeface="Arial"/>
                <a:ea typeface="Arial"/>
                <a:cs typeface="Arial"/>
                <a:sym typeface="Arial"/>
              </a:rPr>
              <a:t>IT workers involved in relationships with:</a:t>
            </a:r>
            <a:endParaRPr/>
          </a:p>
          <a:p>
            <a:pPr marL="914400" lvl="1" indent="-457200" algn="l" rtl="0">
              <a:lnSpc>
                <a:spcPct val="93000"/>
              </a:lnSpc>
              <a:spcBef>
                <a:spcPts val="700"/>
              </a:spcBef>
              <a:spcAft>
                <a:spcPts val="0"/>
              </a:spcAft>
              <a:buClr>
                <a:srgbClr val="000000"/>
              </a:buClr>
              <a:buSzPts val="2400"/>
              <a:buFont typeface="Arial"/>
              <a:buAutoNum type="arabicPeriod"/>
            </a:pPr>
            <a:r>
              <a:rPr lang="en-US" sz="2400" b="0" i="0" u="none">
                <a:solidFill>
                  <a:srgbClr val="191966"/>
                </a:solidFill>
                <a:latin typeface="Arial"/>
                <a:ea typeface="Arial"/>
                <a:cs typeface="Arial"/>
                <a:sym typeface="Arial"/>
              </a:rPr>
              <a:t>Employers</a:t>
            </a:r>
            <a:endParaRPr/>
          </a:p>
          <a:p>
            <a:pPr marL="914400" lvl="1" indent="-457200" algn="l" rtl="0">
              <a:lnSpc>
                <a:spcPct val="93000"/>
              </a:lnSpc>
              <a:spcBef>
                <a:spcPts val="700"/>
              </a:spcBef>
              <a:spcAft>
                <a:spcPts val="0"/>
              </a:spcAft>
              <a:buClr>
                <a:srgbClr val="000000"/>
              </a:buClr>
              <a:buSzPts val="2400"/>
              <a:buFont typeface="Arial"/>
              <a:buAutoNum type="arabicPeriod"/>
            </a:pPr>
            <a:r>
              <a:rPr lang="en-US" sz="2400" b="0" i="0" u="none">
                <a:solidFill>
                  <a:srgbClr val="191966"/>
                </a:solidFill>
                <a:latin typeface="Arial"/>
                <a:ea typeface="Arial"/>
                <a:cs typeface="Arial"/>
                <a:sym typeface="Arial"/>
              </a:rPr>
              <a:t>Clients</a:t>
            </a:r>
            <a:endParaRPr/>
          </a:p>
          <a:p>
            <a:pPr marL="914400" lvl="1" indent="-457200" algn="l" rtl="0">
              <a:lnSpc>
                <a:spcPct val="93000"/>
              </a:lnSpc>
              <a:spcBef>
                <a:spcPts val="700"/>
              </a:spcBef>
              <a:spcAft>
                <a:spcPts val="0"/>
              </a:spcAft>
              <a:buClr>
                <a:srgbClr val="000000"/>
              </a:buClr>
              <a:buSzPts val="2400"/>
              <a:buFont typeface="Arial"/>
              <a:buAutoNum type="arabicPeriod"/>
            </a:pPr>
            <a:r>
              <a:rPr lang="en-US" sz="2400" b="0" i="0" u="none">
                <a:solidFill>
                  <a:srgbClr val="191966"/>
                </a:solidFill>
                <a:latin typeface="Arial"/>
                <a:ea typeface="Arial"/>
                <a:cs typeface="Arial"/>
                <a:sym typeface="Arial"/>
              </a:rPr>
              <a:t>Suppliers</a:t>
            </a:r>
            <a:endParaRPr/>
          </a:p>
          <a:p>
            <a:pPr marL="914400" lvl="1" indent="-457200" algn="l" rtl="0">
              <a:lnSpc>
                <a:spcPct val="93000"/>
              </a:lnSpc>
              <a:spcBef>
                <a:spcPts val="700"/>
              </a:spcBef>
              <a:spcAft>
                <a:spcPts val="0"/>
              </a:spcAft>
              <a:buClr>
                <a:srgbClr val="000000"/>
              </a:buClr>
              <a:buSzPts val="2400"/>
              <a:buFont typeface="Arial"/>
              <a:buAutoNum type="arabicPeriod"/>
            </a:pPr>
            <a:r>
              <a:rPr lang="en-US" sz="2400" b="0" i="0" u="none">
                <a:solidFill>
                  <a:srgbClr val="191966"/>
                </a:solidFill>
                <a:latin typeface="Arial"/>
                <a:ea typeface="Arial"/>
                <a:cs typeface="Arial"/>
                <a:sym typeface="Arial"/>
              </a:rPr>
              <a:t>Other professionals</a:t>
            </a:r>
            <a:endParaRPr/>
          </a:p>
          <a:p>
            <a:pPr marL="914400" lvl="1" indent="-457200" algn="l" rtl="0">
              <a:lnSpc>
                <a:spcPct val="93000"/>
              </a:lnSpc>
              <a:spcBef>
                <a:spcPts val="700"/>
              </a:spcBef>
              <a:spcAft>
                <a:spcPts val="0"/>
              </a:spcAft>
              <a:buClr>
                <a:srgbClr val="000000"/>
              </a:buClr>
              <a:buSzPts val="2400"/>
              <a:buFont typeface="Arial"/>
              <a:buAutoNum type="arabicPeriod"/>
            </a:pPr>
            <a:r>
              <a:rPr lang="en-US" sz="2400" b="0" i="0" u="none">
                <a:solidFill>
                  <a:srgbClr val="191966"/>
                </a:solidFill>
                <a:latin typeface="Arial"/>
                <a:ea typeface="Arial"/>
                <a:cs typeface="Arial"/>
                <a:sym typeface="Arial"/>
              </a:rPr>
              <a:t>IT users</a:t>
            </a:r>
            <a:endParaRPr/>
          </a:p>
          <a:p>
            <a:pPr marL="914400" lvl="1" indent="-457200" algn="l" rtl="0">
              <a:lnSpc>
                <a:spcPct val="93000"/>
              </a:lnSpc>
              <a:spcBef>
                <a:spcPts val="700"/>
              </a:spcBef>
              <a:spcAft>
                <a:spcPts val="0"/>
              </a:spcAft>
              <a:buClr>
                <a:srgbClr val="000000"/>
              </a:buClr>
              <a:buSzPts val="2400"/>
              <a:buFont typeface="Arial"/>
              <a:buAutoNum type="arabicPeriod"/>
            </a:pPr>
            <a:r>
              <a:rPr lang="en-US" sz="2400" b="0" i="0" u="none">
                <a:solidFill>
                  <a:srgbClr val="191966"/>
                </a:solidFill>
                <a:latin typeface="Arial"/>
                <a:ea typeface="Arial"/>
                <a:cs typeface="Arial"/>
                <a:sym typeface="Arial"/>
              </a:rPr>
              <a:t>Society at large</a:t>
            </a:r>
            <a:endParaRPr/>
          </a:p>
          <a:p>
            <a:pPr marL="341313" lvl="0" indent="-188913" algn="l" rtl="0">
              <a:lnSpc>
                <a:spcPct val="93000"/>
              </a:lnSpc>
              <a:spcBef>
                <a:spcPts val="800"/>
              </a:spcBef>
              <a:spcAft>
                <a:spcPts val="0"/>
              </a:spcAft>
              <a:buSzPts val="2400"/>
              <a:buNone/>
            </a:pPr>
            <a:endParaRPr sz="2400" b="0" i="0" u="none">
              <a:solidFill>
                <a:srgbClr val="191966"/>
              </a:solidFill>
              <a:latin typeface="Arial"/>
              <a:ea typeface="Arial"/>
              <a:cs typeface="Arial"/>
              <a:sym typeface="Arial"/>
            </a:endParaRPr>
          </a:p>
        </p:txBody>
      </p:sp>
      <p:sp>
        <p:nvSpPr>
          <p:cNvPr id="287" name="Google Shape;287;p45"/>
          <p:cNvSpPr txBox="1"/>
          <p:nvPr/>
        </p:nvSpPr>
        <p:spPr>
          <a:xfrm>
            <a:off x="457200" y="6324600"/>
            <a:ext cx="5789612"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Ethics in Information Technology, Fourth Edition</a:t>
            </a:r>
            <a:endParaRPr/>
          </a:p>
        </p:txBody>
      </p:sp>
      <p:sp>
        <p:nvSpPr>
          <p:cNvPr id="288" name="Google Shape;288;p45"/>
          <p:cNvSpPr txBox="1"/>
          <p:nvPr/>
        </p:nvSpPr>
        <p:spPr>
          <a:xfrm>
            <a:off x="6553200" y="6400800"/>
            <a:ext cx="2132012" cy="319087"/>
          </a:xfrm>
          <a:prstGeom prst="rect">
            <a:avLst/>
          </a:prstGeom>
          <a:noFill/>
          <a:ln>
            <a:noFill/>
          </a:ln>
        </p:spPr>
        <p:txBody>
          <a:bodyPr spcFirstLastPara="1" wrap="square" lIns="90000" tIns="46800" rIns="90000" bIns="468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t>9</a:t>
            </a:fld>
            <a:endParaRPr/>
          </a:p>
        </p:txBody>
      </p:sp>
    </p:spTree>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7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4745</Words>
  <Application>Microsoft Office PowerPoint</Application>
  <PresentationFormat>On-screen Show (4:3)</PresentationFormat>
  <Paragraphs>682</Paragraphs>
  <Slides>61</Slides>
  <Notes>61</Notes>
  <HiddenSlides>0</HiddenSlides>
  <MMClips>0</MMClips>
  <ScaleCrop>false</ScaleCrop>
  <HeadingPairs>
    <vt:vector size="6" baseType="variant">
      <vt:variant>
        <vt:lpstr>Fonts Used</vt:lpstr>
      </vt:variant>
      <vt:variant>
        <vt:i4>2</vt:i4>
      </vt:variant>
      <vt:variant>
        <vt:lpstr>Theme</vt:lpstr>
      </vt:variant>
      <vt:variant>
        <vt:i4>13</vt:i4>
      </vt:variant>
      <vt:variant>
        <vt:lpstr>Slide Titles</vt:lpstr>
      </vt:variant>
      <vt:variant>
        <vt:i4>61</vt:i4>
      </vt:variant>
    </vt:vector>
  </HeadingPairs>
  <TitlesOfParts>
    <vt:vector size="76" baseType="lpstr">
      <vt:lpstr>Arial</vt:lpstr>
      <vt:lpstr>Times New Roman</vt:lpstr>
      <vt:lpstr>1_Default Design</vt:lpstr>
      <vt:lpstr>3_Default Design</vt:lpstr>
      <vt:lpstr>7_Default Design</vt:lpstr>
      <vt:lpstr>Default Design</vt:lpstr>
      <vt:lpstr>2_Default Design</vt:lpstr>
      <vt:lpstr>4_Default Design</vt:lpstr>
      <vt:lpstr>5_Default Design</vt:lpstr>
      <vt:lpstr>6_Default Design</vt:lpstr>
      <vt:lpstr>8_Default Design</vt:lpstr>
      <vt:lpstr>9_Default Design</vt:lpstr>
      <vt:lpstr>10_Default Design</vt:lpstr>
      <vt:lpstr>11_Default Design</vt:lpstr>
      <vt:lpstr>12_Default Design</vt:lpstr>
      <vt:lpstr>Ethics in Information Technology, Fourth Edition</vt:lpstr>
      <vt:lpstr>Objectives</vt:lpstr>
      <vt:lpstr>Objectives (cont’d.)</vt:lpstr>
      <vt:lpstr>IT Professionals</vt:lpstr>
      <vt:lpstr>Are IT Workers Professionals?</vt:lpstr>
      <vt:lpstr>Are IT Workers Professionals?  (cont’d.)</vt:lpstr>
      <vt:lpstr>The Changing Professional Services Industry</vt:lpstr>
      <vt:lpstr>The Changing Professional Services Industry</vt:lpstr>
      <vt:lpstr>Professional Relationships That Must Be Managed</vt:lpstr>
      <vt:lpstr>1. Relationships Between  IT Workers and Employers</vt:lpstr>
      <vt:lpstr>Relationships Between  IT Workers and Employers</vt:lpstr>
      <vt:lpstr>Relationships Between  IT Workers and Employers (cont’d)</vt:lpstr>
      <vt:lpstr>Relationships Between  IT Workers and Employers (cont’d)</vt:lpstr>
      <vt:lpstr>Relationships Between  IT Workers and Employers (cont’d.)</vt:lpstr>
      <vt:lpstr>PowerPoint Presentation</vt:lpstr>
      <vt:lpstr>Relationships Between  IT Workers and Employers (cont’d.)</vt:lpstr>
      <vt:lpstr>Relationships Between  IT Workers and Employers (cont’d.)</vt:lpstr>
      <vt:lpstr>Relationships Between  IT Workers and Employers (cont’d.)</vt:lpstr>
      <vt:lpstr>Relationships Between  IT Workers and Employers (cont’d.)</vt:lpstr>
      <vt:lpstr>2. Relationships Between  IT Workers and Clients</vt:lpstr>
      <vt:lpstr>Relationships Between  IT Workers and Clients (cont’d.)</vt:lpstr>
      <vt:lpstr>Relationships Between  IT Workers and Clients (cont’d.)</vt:lpstr>
      <vt:lpstr>Relationships Between  IT Workers and Clients (cont’d.)</vt:lpstr>
      <vt:lpstr>Relationships Between  IT Workers and Clients (cont’d.)</vt:lpstr>
      <vt:lpstr>Relationships Between  IT Workers and Clients (cont’d.)</vt:lpstr>
      <vt:lpstr>Relationships Between  IT Workers and Clients (cont’d.)</vt:lpstr>
      <vt:lpstr>Relationships Between  IT Workers and Clients (cont’d.)</vt:lpstr>
      <vt:lpstr>3. Relationships Between  IT Workers and Suppliers</vt:lpstr>
      <vt:lpstr>Relationships Between  IT Workers and Suppliers (cont’d.)</vt:lpstr>
      <vt:lpstr>Relationships Between  IT Workers and Suppliers (cont’d.)</vt:lpstr>
      <vt:lpstr>Relationships Between  IT Workers and Suppliers (cont’d.)</vt:lpstr>
      <vt:lpstr>4. Relationships Between  IT Workers and Other Professionals</vt:lpstr>
      <vt:lpstr>5. Relationships Between  IT Workers and IT Users</vt:lpstr>
      <vt:lpstr>6. Relationships Between  IT Workers and Society</vt:lpstr>
      <vt:lpstr>6. Relationships Between  IT Workers and Society</vt:lpstr>
      <vt:lpstr>Professional Codes of Ethics</vt:lpstr>
      <vt:lpstr>Professional Codes of Ethics  (cont’d.)</vt:lpstr>
      <vt:lpstr>Professional Organizations</vt:lpstr>
      <vt:lpstr>Certification</vt:lpstr>
      <vt:lpstr>Certification (cont’d.)</vt:lpstr>
      <vt:lpstr>Certification (cont’d.)</vt:lpstr>
      <vt:lpstr>PMI - Certification (cont’d.)</vt:lpstr>
      <vt:lpstr>Government Licensing</vt:lpstr>
      <vt:lpstr>Government Licensing (cont’d.)</vt:lpstr>
      <vt:lpstr>Government Licensing (cont’d.)</vt:lpstr>
      <vt:lpstr>Government Licensing (cont’d.)</vt:lpstr>
      <vt:lpstr>IT Professional Malpractice</vt:lpstr>
      <vt:lpstr>IT Professional Malpractice</vt:lpstr>
      <vt:lpstr>IT Users</vt:lpstr>
      <vt:lpstr>Common Ethical Issues for IT Users</vt:lpstr>
      <vt:lpstr>Supporting the Ethical Practices of  IT Users</vt:lpstr>
      <vt:lpstr>Supporting the Ethical Practices of  IT Users</vt:lpstr>
      <vt:lpstr>Supporting the Ethical Practices of  IT Users (cont’d.)</vt:lpstr>
      <vt:lpstr>PowerPoint Presentation</vt:lpstr>
      <vt:lpstr>Compliance</vt:lpstr>
      <vt:lpstr>Compliance (cont’d.)</vt:lpstr>
      <vt:lpstr>Compliance (cont’d.)</vt:lpstr>
      <vt:lpstr>Compliance (cont’d.)</vt:lpstr>
      <vt:lpstr>Summary</vt:lpstr>
      <vt:lpstr>Summary (cont’d.)</vt:lpstr>
      <vt:lpstr>Summary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 Fourth Edition</dc:title>
  <cp:lastModifiedBy>Waqas</cp:lastModifiedBy>
  <cp:revision>1</cp:revision>
  <dcterms:modified xsi:type="dcterms:W3CDTF">2024-11-24T15:01:46Z</dcterms:modified>
</cp:coreProperties>
</file>