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Master+xml" PartName="/ppt/slideMasters/slideMaster7.xml"/>
  <Override ContentType="application/vnd.openxmlformats-officedocument.presentationml.slideMaster+xml" PartName="/ppt/slideMasters/slideMaster6.xml"/>
  <Override ContentType="application/vnd.openxmlformats-officedocument.presentationml.slideMaster+xml" PartName="/ppt/slideMasters/slideMaster5.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7.xml"/>
  <Override ContentType="application/vnd.openxmlformats-officedocument.theme+xml" PartName="/ppt/theme/theme6.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theme+xml" PartName="/ppt/theme/theme8.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 id="2147483660" r:id="rId5"/>
    <p:sldMasterId id="2147483661" r:id="rId6"/>
    <p:sldMasterId id="2147483662" r:id="rId7"/>
    <p:sldMasterId id="2147483663" r:id="rId8"/>
    <p:sldMasterId id="2147483664" r:id="rId9"/>
    <p:sldMasterId id="2147483665" r:id="rId10"/>
  </p:sldMasterIdLst>
  <p:notesMasterIdLst>
    <p:notesMasterId r:id="rId11"/>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 id="269" r:id="rId25"/>
    <p:sldId id="270" r:id="rId26"/>
    <p:sldId id="271" r:id="rId27"/>
    <p:sldId id="272" r:id="rId28"/>
    <p:sldId id="273" r:id="rId29"/>
    <p:sldId id="274" r:id="rId30"/>
    <p:sldId id="275" r:id="rId31"/>
  </p:sldIdLst>
  <p:sldSz cy="6858000" cx="9144000"/>
  <p:notesSz cx="7315200" cy="9601200"/>
  <p:embeddedFontLst>
    <p:embeddedFont>
      <p:font typeface="Corbel"/>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9.xml"/><Relationship Id="rId22" Type="http://schemas.openxmlformats.org/officeDocument/2006/relationships/slide" Target="slides/slide11.xml"/><Relationship Id="rId21" Type="http://schemas.openxmlformats.org/officeDocument/2006/relationships/slide" Target="slides/slide10.xml"/><Relationship Id="rId24" Type="http://schemas.openxmlformats.org/officeDocument/2006/relationships/slide" Target="slides/slide13.xml"/><Relationship Id="rId23" Type="http://schemas.openxmlformats.org/officeDocument/2006/relationships/slide" Target="slides/slide12.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Master" Target="slideMasters/slideMaster6.xml"/><Relationship Id="rId26" Type="http://schemas.openxmlformats.org/officeDocument/2006/relationships/slide" Target="slides/slide15.xml"/><Relationship Id="rId25" Type="http://schemas.openxmlformats.org/officeDocument/2006/relationships/slide" Target="slides/slide14.xml"/><Relationship Id="rId28" Type="http://schemas.openxmlformats.org/officeDocument/2006/relationships/slide" Target="slides/slide17.xml"/><Relationship Id="rId27" Type="http://schemas.openxmlformats.org/officeDocument/2006/relationships/slide" Target="slides/slide16.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18.xml"/><Relationship Id="rId7" Type="http://schemas.openxmlformats.org/officeDocument/2006/relationships/slideMaster" Target="slideMasters/slideMaster4.xml"/><Relationship Id="rId8" Type="http://schemas.openxmlformats.org/officeDocument/2006/relationships/slideMaster" Target="slideMasters/slideMaster5.xml"/><Relationship Id="rId31" Type="http://schemas.openxmlformats.org/officeDocument/2006/relationships/slide" Target="slides/slide20.xml"/><Relationship Id="rId30" Type="http://schemas.openxmlformats.org/officeDocument/2006/relationships/slide" Target="slides/slide19.xml"/><Relationship Id="rId11" Type="http://schemas.openxmlformats.org/officeDocument/2006/relationships/notesMaster" Target="notesMasters/notesMaster1.xml"/><Relationship Id="rId33" Type="http://schemas.openxmlformats.org/officeDocument/2006/relationships/font" Target="fonts/Corbel-bold.fntdata"/><Relationship Id="rId10" Type="http://schemas.openxmlformats.org/officeDocument/2006/relationships/slideMaster" Target="slideMasters/slideMaster7.xml"/><Relationship Id="rId32" Type="http://schemas.openxmlformats.org/officeDocument/2006/relationships/font" Target="fonts/Corbel-regular.fntdata"/><Relationship Id="rId13" Type="http://schemas.openxmlformats.org/officeDocument/2006/relationships/slide" Target="slides/slide2.xml"/><Relationship Id="rId35" Type="http://schemas.openxmlformats.org/officeDocument/2006/relationships/font" Target="fonts/Corbel-boldItalic.fntdata"/><Relationship Id="rId12" Type="http://schemas.openxmlformats.org/officeDocument/2006/relationships/slide" Target="slides/slide1.xml"/><Relationship Id="rId34" Type="http://schemas.openxmlformats.org/officeDocument/2006/relationships/font" Target="fonts/Corbel-italic.fntdata"/><Relationship Id="rId15" Type="http://schemas.openxmlformats.org/officeDocument/2006/relationships/slide" Target="slides/slide4.xml"/><Relationship Id="rId14" Type="http://schemas.openxmlformats.org/officeDocument/2006/relationships/slide" Target="slides/slide3.xml"/><Relationship Id="rId17" Type="http://schemas.openxmlformats.org/officeDocument/2006/relationships/slide" Target="slides/slide6.xml"/><Relationship Id="rId16" Type="http://schemas.openxmlformats.org/officeDocument/2006/relationships/slide" Target="slides/slide5.xml"/><Relationship Id="rId19" Type="http://schemas.openxmlformats.org/officeDocument/2006/relationships/slide" Target="slides/slide8.xml"/><Relationship Id="rId1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4143375" y="0"/>
            <a:ext cx="3170237" cy="479425"/>
          </a:xfrm>
          <a:prstGeom prst="rect">
            <a:avLst/>
          </a:prstGeom>
          <a:noFill/>
          <a:ln>
            <a:noFill/>
          </a:ln>
        </p:spPr>
        <p:txBody>
          <a:bodyPr anchorCtr="0" anchor="t"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9120187"/>
            <a:ext cx="3170237" cy="479425"/>
          </a:xfrm>
          <a:prstGeom prst="rect">
            <a:avLst/>
          </a:prstGeom>
          <a:noFill/>
          <a:ln>
            <a:noFill/>
          </a:ln>
        </p:spPr>
        <p:txBody>
          <a:bodyPr anchorCtr="0" anchor="b" bIns="48325" lIns="96650" spcFirstLastPara="1" rIns="96650" wrap="square" tIns="48325">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8" name="Google Shape;138;p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39" name="Google Shape;139;p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1" name="Google Shape;221;p1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22" name="Google Shape;222;p1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1: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1" name="Google Shape;231;p11: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32" name="Google Shape;232;p11: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1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1" name="Google Shape;241;p1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42" name="Google Shape;242;p1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1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52" name="Google Shape;252;p1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1" name="Google Shape;261;p1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62" name="Google Shape;262;p1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1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72" name="Google Shape;272;p1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1" name="Google Shape;281;p1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82" name="Google Shape;282;p1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1" name="Google Shape;291;p1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92" name="Google Shape;292;p1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1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1" name="Google Shape;301;p1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02" name="Google Shape;302;p1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1" name="Google Shape;311;p1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12" name="Google Shape;312;p1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2: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4" name="Google Shape;144;p2: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45" name="Google Shape;145;p2: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20: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20: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322" name="Google Shape;322;p20: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4" name="Google Shape;154;p3: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55" name="Google Shape;155;p3: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4: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4" name="Google Shape;164;p4: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65" name="Google Shape;165;p4: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5: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p5: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75" name="Google Shape;175;p5: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6: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4" name="Google Shape;184;p6: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85" name="Google Shape;185;p6: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7: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4" name="Google Shape;194;p7: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195" name="Google Shape;195;p7: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8: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4" name="Google Shape;204;p8: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05" name="Google Shape;205;p8: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chemeClr val="lt1"/>
              </a:buClr>
              <a:buSzPts val="1300"/>
              <a:buFont typeface="Arial"/>
              <a:buNone/>
            </a:pPr>
            <a:fld id="{00000000-1234-1234-1234-123412341234}" type="slidenum">
              <a:rPr b="0" i="0" lang="en-US" sz="1300" u="none">
                <a:solidFill>
                  <a:schemeClr val="lt1"/>
                </a:solidFill>
                <a:latin typeface="Arial"/>
                <a:ea typeface="Arial"/>
                <a:cs typeface="Arial"/>
                <a:sym typeface="Arial"/>
              </a:rP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9:notes"/>
          <p:cNvSpPr/>
          <p:nvPr>
            <p:ph idx="2" type="sldImg"/>
          </p:nvPr>
        </p:nvSpPr>
        <p:spPr>
          <a:xfrm>
            <a:off x="1257300" y="720725"/>
            <a:ext cx="4800600" cy="36004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1" name="Google Shape;211;p9:notes"/>
          <p:cNvSpPr txBox="1"/>
          <p:nvPr>
            <p:ph idx="1" type="body"/>
          </p:nvPr>
        </p:nvSpPr>
        <p:spPr>
          <a:xfrm>
            <a:off x="731837" y="4560887"/>
            <a:ext cx="5851525" cy="4319587"/>
          </a:xfrm>
          <a:prstGeom prst="rect">
            <a:avLst/>
          </a:prstGeom>
          <a:noFill/>
          <a:ln>
            <a:noFill/>
          </a:ln>
        </p:spPr>
        <p:txBody>
          <a:bodyPr anchorCtr="0" anchor="t" bIns="48325" lIns="96650" spcFirstLastPara="1" rIns="96650" wrap="square" tIns="48325">
            <a:noAutofit/>
          </a:bodyPr>
          <a:lstStyle/>
          <a:p>
            <a:pPr indent="0" lvl="0" marL="0" rtl="0" algn="l">
              <a:spcBef>
                <a:spcPts val="0"/>
              </a:spcBef>
              <a:spcAft>
                <a:spcPts val="0"/>
              </a:spcAft>
              <a:buNone/>
            </a:pPr>
            <a:r>
              <a:t/>
            </a:r>
            <a:endParaRPr/>
          </a:p>
        </p:txBody>
      </p:sp>
      <p:sp>
        <p:nvSpPr>
          <p:cNvPr id="212" name="Google Shape;212;p9:notes"/>
          <p:cNvSpPr txBox="1"/>
          <p:nvPr/>
        </p:nvSpPr>
        <p:spPr>
          <a:xfrm>
            <a:off x="4143375" y="9120187"/>
            <a:ext cx="3170237" cy="479425"/>
          </a:xfrm>
          <a:prstGeom prst="rect">
            <a:avLst/>
          </a:prstGeom>
          <a:noFill/>
          <a:ln>
            <a:noFill/>
          </a:ln>
        </p:spPr>
        <p:txBody>
          <a:bodyPr anchorCtr="0" anchor="b" bIns="48325" lIns="96650" spcFirstLastPara="1" rIns="96650" wrap="square" tIns="483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a:solidFill>
                  <a:srgbClr val="000000"/>
                </a:solidFill>
                <a:latin typeface="Arial"/>
                <a:ea typeface="Arial"/>
                <a:cs typeface="Arial"/>
                <a:sym typeface="Arial"/>
              </a:rP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lvl1pPr lvl="0" algn="l">
              <a:spcBef>
                <a:spcPts val="0"/>
              </a:spcBef>
              <a:spcAft>
                <a:spcPts val="0"/>
              </a:spcAft>
              <a:buSzPts val="1400"/>
              <a:buNone/>
              <a:defRPr b="1" sz="47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 type="subTitle"/>
          </p:nvPr>
        </p:nvSpPr>
        <p:spPr>
          <a:xfrm>
            <a:off x="685800" y="1828800"/>
            <a:ext cx="8077200" cy="1499616"/>
          </a:xfrm>
          <a:prstGeom prst="rect">
            <a:avLst/>
          </a:prstGeom>
          <a:noFill/>
          <a:ln>
            <a:noFill/>
          </a:ln>
        </p:spPr>
        <p:txBody>
          <a:bodyPr anchorCtr="0" anchor="b" bIns="0" lIns="118850" spcFirstLastPara="1" rIns="45700" wrap="square" tIns="0">
            <a:no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p:txBody>
      </p:sp>
      <p:sp>
        <p:nvSpPr>
          <p:cNvPr id="20" name="Google Shape;20;p2"/>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15" name="Shape 115"/>
        <p:cNvGrpSpPr/>
        <p:nvPr/>
      </p:nvGrpSpPr>
      <p:grpSpPr>
        <a:xfrm>
          <a:off x="0" y="0"/>
          <a:ext cx="0" cy="0"/>
          <a:chOff x="0" y="0"/>
          <a:chExt cx="0" cy="0"/>
        </a:xfrm>
      </p:grpSpPr>
      <p:sp>
        <p:nvSpPr>
          <p:cNvPr id="116" name="Google Shape;116;p16"/>
          <p:cNvSpPr txBox="1"/>
          <p:nvPr>
            <p:ph type="title"/>
          </p:nvPr>
        </p:nvSpPr>
        <p:spPr>
          <a:xfrm>
            <a:off x="164592" y="155448"/>
            <a:ext cx="2525150"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SzPts val="1400"/>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7" name="Google Shape;117;p16"/>
          <p:cNvSpPr/>
          <p:nvPr>
            <p:ph idx="2" type="pic"/>
          </p:nvPr>
        </p:nvSpPr>
        <p:spPr>
          <a:xfrm>
            <a:off x="2903805" y="1484808"/>
            <a:ext cx="6247397" cy="5373192"/>
          </a:xfrm>
          <a:prstGeom prst="rect">
            <a:avLst/>
          </a:prstGeom>
          <a:solidFill>
            <a:srgbClr val="BABABB"/>
          </a:solidFill>
          <a:ln>
            <a:noFill/>
          </a:ln>
        </p:spPr>
      </p:sp>
      <p:sp>
        <p:nvSpPr>
          <p:cNvPr id="118" name="Google Shape;118;p16"/>
          <p:cNvSpPr txBox="1"/>
          <p:nvPr>
            <p:ph idx="1" type="body"/>
          </p:nvPr>
        </p:nvSpPr>
        <p:spPr>
          <a:xfrm>
            <a:off x="164592" y="1728216"/>
            <a:ext cx="2468880" cy="4572000"/>
          </a:xfrm>
          <a:prstGeom prst="rect">
            <a:avLst/>
          </a:prstGeom>
          <a:noFill/>
          <a:ln>
            <a:noFill/>
          </a:ln>
        </p:spPr>
        <p:txBody>
          <a:bodyPr anchorCtr="0" anchor="t" bIns="45700" lIns="54850" spcFirstLastPara="1" rIns="91425" wrap="square" tIns="91425">
            <a:no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19" name="Google Shape;119;p16"/>
          <p:cNvSpPr txBox="1"/>
          <p:nvPr>
            <p:ph idx="10" type="dt"/>
          </p:nvPr>
        </p:nvSpPr>
        <p:spPr>
          <a:xfrm>
            <a:off x="165100" y="1169987"/>
            <a:ext cx="2522537" cy="201612"/>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16"/>
          <p:cNvSpPr txBox="1"/>
          <p:nvPr>
            <p:ph idx="11" type="ftr"/>
          </p:nvPr>
        </p:nvSpPr>
        <p:spPr>
          <a:xfrm>
            <a:off x="3035300" y="1169987"/>
            <a:ext cx="5194300" cy="201612"/>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BCBCBC"/>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16"/>
          <p:cNvSpPr txBox="1"/>
          <p:nvPr>
            <p:ph idx="12" type="sldNum"/>
          </p:nvPr>
        </p:nvSpPr>
        <p:spPr>
          <a:xfrm>
            <a:off x="8339137" y="1169987"/>
            <a:ext cx="733425" cy="201612"/>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30" name="Shape 130"/>
        <p:cNvGrpSpPr/>
        <p:nvPr/>
      </p:nvGrpSpPr>
      <p:grpSpPr>
        <a:xfrm>
          <a:off x="0" y="0"/>
          <a:ext cx="0" cy="0"/>
          <a:chOff x="0" y="0"/>
          <a:chExt cx="0" cy="0"/>
        </a:xfrm>
      </p:grpSpPr>
      <p:sp>
        <p:nvSpPr>
          <p:cNvPr id="131" name="Google Shape;131;p18"/>
          <p:cNvSpPr txBox="1"/>
          <p:nvPr>
            <p:ph type="title"/>
          </p:nvPr>
        </p:nvSpPr>
        <p:spPr>
          <a:xfrm rot="5400000">
            <a:off x="4808538" y="2247903"/>
            <a:ext cx="5851525" cy="190500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p18"/>
          <p:cNvSpPr txBox="1"/>
          <p:nvPr>
            <p:ph idx="1" type="body"/>
          </p:nvPr>
        </p:nvSpPr>
        <p:spPr>
          <a:xfrm rot="5400000">
            <a:off x="541338" y="220662"/>
            <a:ext cx="5851525" cy="6019800"/>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133" name="Google Shape;133;p18"/>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4" name="Google Shape;134;p18"/>
          <p:cNvSpPr txBox="1"/>
          <p:nvPr>
            <p:ph idx="11" type="ftr"/>
          </p:nvPr>
        </p:nvSpPr>
        <p:spPr>
          <a:xfrm>
            <a:off x="2640012" y="6376987"/>
            <a:ext cx="3836987" cy="365125"/>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18"/>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4"/>
          <p:cNvSpPr txBox="1"/>
          <p:nvPr>
            <p:ph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34" name="Google Shape;34;p4"/>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4"/>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 name="Shape 37"/>
        <p:cNvGrpSpPr/>
        <p:nvPr/>
      </p:nvGrpSpPr>
      <p:grpSpPr>
        <a:xfrm>
          <a:off x="0" y="0"/>
          <a:ext cx="0" cy="0"/>
          <a:chOff x="0" y="0"/>
          <a:chExt cx="0" cy="0"/>
        </a:xfrm>
      </p:grpSpPr>
      <p:sp>
        <p:nvSpPr>
          <p:cNvPr id="38" name="Google Shape;38;p5"/>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 type="body"/>
          </p:nvPr>
        </p:nvSpPr>
        <p:spPr>
          <a:xfrm rot="5400000">
            <a:off x="2259013" y="-26987"/>
            <a:ext cx="4625975" cy="8229600"/>
          </a:xfrm>
          <a:prstGeom prst="rect">
            <a:avLst/>
          </a:prstGeom>
          <a:noFill/>
          <a:ln>
            <a:noFill/>
          </a:ln>
        </p:spPr>
        <p:txBody>
          <a:bodyPr anchorCtr="0" anchor="t" bIns="45700" lIns="54850" spcFirstLastPara="1" rIns="91425" wrap="square" tIns="91425">
            <a:noAutofit/>
          </a:bodyPr>
          <a:lstStyle>
            <a:lvl1pPr indent="-320040" lvl="0" marL="457200" algn="l">
              <a:spcBef>
                <a:spcPts val="0"/>
              </a:spcBef>
              <a:spcAft>
                <a:spcPts val="0"/>
              </a:spcAft>
              <a:buSzPts val="1440"/>
              <a:buChar char="◼"/>
              <a:defRPr/>
            </a:lvl1pPr>
            <a:lvl2pPr indent="-331469" lvl="1" marL="914400" algn="l">
              <a:spcBef>
                <a:spcPts val="360"/>
              </a:spcBef>
              <a:spcAft>
                <a:spcPts val="0"/>
              </a:spcAft>
              <a:buSzPts val="162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40" name="Google Shape;40;p5"/>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p7"/>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457200" y="1698987"/>
            <a:ext cx="4040188" cy="715355"/>
          </a:xfrm>
          <a:prstGeom prst="rect">
            <a:avLst/>
          </a:prstGeom>
          <a:noFill/>
          <a:ln>
            <a:noFill/>
          </a:ln>
        </p:spPr>
        <p:txBody>
          <a:bodyPr anchorCtr="0" anchor="ctr" bIns="45700" lIns="146300" spcFirstLastPara="1" rIns="91425" wrap="square" tIns="91425">
            <a:no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1" name="Google Shape;51;p7"/>
          <p:cNvSpPr txBox="1"/>
          <p:nvPr>
            <p:ph idx="2" type="body"/>
          </p:nvPr>
        </p:nvSpPr>
        <p:spPr>
          <a:xfrm>
            <a:off x="457200" y="2449512"/>
            <a:ext cx="4040188" cy="3951288"/>
          </a:xfrm>
          <a:prstGeom prst="rect">
            <a:avLst/>
          </a:prstGeom>
          <a:noFill/>
          <a:ln>
            <a:noFill/>
          </a:ln>
        </p:spPr>
        <p:txBody>
          <a:bodyPr anchorCtr="0" anchor="t" bIns="45700" lIns="54850" spcFirstLastPara="1" rIns="91425" wrap="square" tIns="91425">
            <a:no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2" name="Google Shape;52;p7"/>
          <p:cNvSpPr txBox="1"/>
          <p:nvPr>
            <p:ph idx="3" type="body"/>
          </p:nvPr>
        </p:nvSpPr>
        <p:spPr>
          <a:xfrm>
            <a:off x="4645025" y="1698987"/>
            <a:ext cx="4041775" cy="715355"/>
          </a:xfrm>
          <a:prstGeom prst="rect">
            <a:avLst/>
          </a:prstGeom>
          <a:noFill/>
          <a:ln>
            <a:noFill/>
          </a:ln>
        </p:spPr>
        <p:txBody>
          <a:bodyPr anchorCtr="0" anchor="ctr" bIns="45700" lIns="146300" spcFirstLastPara="1" rIns="91425" wrap="square" tIns="91425">
            <a:noAutofit/>
          </a:bodyPr>
          <a:lstStyle>
            <a:lvl1pPr indent="-228600" lvl="0" marL="457200" algn="l">
              <a:spcBef>
                <a:spcPts val="0"/>
              </a:spcBef>
              <a:spcAft>
                <a:spcPts val="0"/>
              </a:spcAft>
              <a:buSzPts val="1840"/>
              <a:buNone/>
              <a:defRPr b="1" sz="2300" cap="none"/>
            </a:lvl1pPr>
            <a:lvl2pPr indent="-228600" lvl="1" marL="914400" algn="l">
              <a:spcBef>
                <a:spcPts val="400"/>
              </a:spcBef>
              <a:spcAft>
                <a:spcPts val="0"/>
              </a:spcAft>
              <a:buSzPts val="18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SzPts val="1600"/>
              <a:buNone/>
              <a:defRPr b="1" sz="1600"/>
            </a:lvl6pPr>
            <a:lvl7pPr indent="-228600" lvl="6" marL="3200400" algn="l">
              <a:spcBef>
                <a:spcPts val="320"/>
              </a:spcBef>
              <a:spcAft>
                <a:spcPts val="0"/>
              </a:spcAft>
              <a:buSzPts val="1600"/>
              <a:buNone/>
              <a:defRPr b="1" sz="1600"/>
            </a:lvl7pPr>
            <a:lvl8pPr indent="-228600" lvl="7" marL="3657600" algn="l">
              <a:spcBef>
                <a:spcPts val="320"/>
              </a:spcBef>
              <a:spcAft>
                <a:spcPts val="0"/>
              </a:spcAft>
              <a:buSzPts val="1600"/>
              <a:buNone/>
              <a:defRPr b="1" sz="1600"/>
            </a:lvl8pPr>
            <a:lvl9pPr indent="-228600" lvl="8" marL="4114800" algn="l">
              <a:spcBef>
                <a:spcPts val="320"/>
              </a:spcBef>
              <a:spcAft>
                <a:spcPts val="0"/>
              </a:spcAft>
              <a:buSzPts val="1600"/>
              <a:buNone/>
              <a:defRPr b="1" sz="1600"/>
            </a:lvl9pPr>
          </a:lstStyle>
          <a:p/>
        </p:txBody>
      </p:sp>
      <p:sp>
        <p:nvSpPr>
          <p:cNvPr id="53" name="Google Shape;53;p7"/>
          <p:cNvSpPr txBox="1"/>
          <p:nvPr>
            <p:ph idx="4" type="body"/>
          </p:nvPr>
        </p:nvSpPr>
        <p:spPr>
          <a:xfrm>
            <a:off x="4645025" y="2449512"/>
            <a:ext cx="4041775" cy="3951288"/>
          </a:xfrm>
          <a:prstGeom prst="rect">
            <a:avLst/>
          </a:prstGeom>
          <a:noFill/>
          <a:ln>
            <a:noFill/>
          </a:ln>
        </p:spPr>
        <p:txBody>
          <a:bodyPr anchorCtr="0" anchor="t" bIns="45700" lIns="54850" spcFirstLastPara="1" rIns="91425" wrap="square" tIns="91425">
            <a:noAutofit/>
          </a:bodyPr>
          <a:lstStyle>
            <a:lvl1pPr indent="-350520" lvl="0" marL="457200" algn="l">
              <a:spcBef>
                <a:spcPts val="0"/>
              </a:spcBef>
              <a:spcAft>
                <a:spcPts val="0"/>
              </a:spcAft>
              <a:buSzPts val="1920"/>
              <a:buChar char="◼"/>
              <a:defRPr sz="2400"/>
            </a:lvl1pPr>
            <a:lvl2pPr indent="-342900" lvl="1" marL="914400" algn="l">
              <a:spcBef>
                <a:spcPts val="400"/>
              </a:spcBef>
              <a:spcAft>
                <a:spcPts val="0"/>
              </a:spcAft>
              <a:buSzPts val="1800"/>
              <a:buChar char="▪"/>
              <a:defRPr sz="2000"/>
            </a:lvl2pPr>
            <a:lvl3pPr indent="-342900" lvl="2" marL="1371600" algn="l">
              <a:spcBef>
                <a:spcPts val="360"/>
              </a:spcBef>
              <a:spcAft>
                <a:spcPts val="0"/>
              </a:spcAft>
              <a:buSzPts val="1800"/>
              <a:buChar char="▪"/>
              <a:defRPr sz="1800"/>
            </a:lvl3pPr>
            <a:lvl4pPr indent="-330200" lvl="3" marL="1828800" algn="l">
              <a:spcBef>
                <a:spcPts val="320"/>
              </a:spcBef>
              <a:spcAft>
                <a:spcPts val="0"/>
              </a:spcAft>
              <a:buSzPts val="1600"/>
              <a:buChar char="▪"/>
              <a:defRPr sz="1600"/>
            </a:lvl4pPr>
            <a:lvl5pPr indent="-330200" lvl="4" marL="2286000" algn="l">
              <a:spcBef>
                <a:spcPts val="320"/>
              </a:spcBef>
              <a:spcAft>
                <a:spcPts val="0"/>
              </a:spcAft>
              <a:buSzPts val="1600"/>
              <a:buChar char="🢝"/>
              <a:defRPr sz="1600"/>
            </a:lvl5pPr>
            <a:lvl6pPr indent="-330200" lvl="5" marL="2743200" algn="l">
              <a:spcBef>
                <a:spcPts val="320"/>
              </a:spcBef>
              <a:spcAft>
                <a:spcPts val="0"/>
              </a:spcAft>
              <a:buSzPts val="1600"/>
              <a:buChar char="●"/>
              <a:defRPr sz="1600"/>
            </a:lvl6pPr>
            <a:lvl7pPr indent="-330200" lvl="6" marL="3200400" algn="l">
              <a:spcBef>
                <a:spcPts val="320"/>
              </a:spcBef>
              <a:spcAft>
                <a:spcPts val="0"/>
              </a:spcAft>
              <a:buSzPts val="1600"/>
              <a:buChar char="●"/>
              <a:defRPr sz="1600"/>
            </a:lvl7pPr>
            <a:lvl8pPr indent="-330200" lvl="7" marL="3657600" algn="l">
              <a:spcBef>
                <a:spcPts val="320"/>
              </a:spcBef>
              <a:spcAft>
                <a:spcPts val="0"/>
              </a:spcAft>
              <a:buSzPts val="1600"/>
              <a:buChar char="●"/>
              <a:defRPr sz="1600"/>
            </a:lvl8pPr>
            <a:lvl9pPr indent="-330200" lvl="8" marL="4114800" algn="l">
              <a:spcBef>
                <a:spcPts val="320"/>
              </a:spcBef>
              <a:spcAft>
                <a:spcPts val="0"/>
              </a:spcAft>
              <a:buSzPts val="1600"/>
              <a:buChar char="●"/>
              <a:defRPr sz="1600"/>
            </a:lvl9pPr>
          </a:lstStyle>
          <a:p/>
        </p:txBody>
      </p:sp>
      <p:sp>
        <p:nvSpPr>
          <p:cNvPr id="54" name="Google Shape;54;p7"/>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7"/>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7"/>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57" name="Shape 57"/>
        <p:cNvGrpSpPr/>
        <p:nvPr/>
      </p:nvGrpSpPr>
      <p:grpSpPr>
        <a:xfrm>
          <a:off x="0" y="0"/>
          <a:ext cx="0" cy="0"/>
          <a:chOff x="0" y="0"/>
          <a:chExt cx="0" cy="0"/>
        </a:xfrm>
      </p:grpSpPr>
      <p:sp>
        <p:nvSpPr>
          <p:cNvPr id="58" name="Google Shape;58;p8"/>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 type="body"/>
          </p:nvPr>
        </p:nvSpPr>
        <p:spPr>
          <a:xfrm>
            <a:off x="457200" y="1773936"/>
            <a:ext cx="4038600" cy="4623816"/>
          </a:xfrm>
          <a:prstGeom prst="rect">
            <a:avLst/>
          </a:prstGeom>
          <a:noFill/>
          <a:ln>
            <a:noFill/>
          </a:ln>
        </p:spPr>
        <p:txBody>
          <a:bodyPr anchorCtr="0" anchor="t" bIns="45700" lIns="91425" spcFirstLastPara="1" rIns="91425" wrap="square" tIns="91425">
            <a:no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0" name="Google Shape;60;p8"/>
          <p:cNvSpPr txBox="1"/>
          <p:nvPr>
            <p:ph idx="2" type="body"/>
          </p:nvPr>
        </p:nvSpPr>
        <p:spPr>
          <a:xfrm>
            <a:off x="4648200" y="1773936"/>
            <a:ext cx="4038600" cy="4623816"/>
          </a:xfrm>
          <a:prstGeom prst="rect">
            <a:avLst/>
          </a:prstGeom>
          <a:noFill/>
          <a:ln>
            <a:noFill/>
          </a:ln>
        </p:spPr>
        <p:txBody>
          <a:bodyPr anchorCtr="0" anchor="t" bIns="45700" lIns="54850" spcFirstLastPara="1" rIns="91425" wrap="square" tIns="91425">
            <a:noAutofit/>
          </a:bodyPr>
          <a:lstStyle>
            <a:lvl1pPr indent="-370840" lvl="0" marL="457200" algn="l">
              <a:spcBef>
                <a:spcPts val="0"/>
              </a:spcBef>
              <a:spcAft>
                <a:spcPts val="0"/>
              </a:spcAft>
              <a:buSzPts val="2240"/>
              <a:buChar char="◼"/>
              <a:defRPr sz="2800"/>
            </a:lvl1pPr>
            <a:lvl2pPr indent="-365760" lvl="1" marL="914400" algn="l">
              <a:spcBef>
                <a:spcPts val="480"/>
              </a:spcBef>
              <a:spcAft>
                <a:spcPts val="0"/>
              </a:spcAft>
              <a:buSzPts val="2160"/>
              <a:buChar char="▪"/>
              <a:defRPr sz="2400"/>
            </a:lvl2pPr>
            <a:lvl3pPr indent="-355600" lvl="2" marL="1371600" algn="l">
              <a:spcBef>
                <a:spcPts val="400"/>
              </a:spcBef>
              <a:spcAft>
                <a:spcPts val="0"/>
              </a:spcAft>
              <a:buSzPts val="2000"/>
              <a:buChar char="▪"/>
              <a:defRPr sz="2000"/>
            </a:lvl3pPr>
            <a:lvl4pPr indent="-342900" lvl="3" marL="1828800" algn="l">
              <a:spcBef>
                <a:spcPts val="360"/>
              </a:spcBef>
              <a:spcAft>
                <a:spcPts val="0"/>
              </a:spcAft>
              <a:buSzPts val="1800"/>
              <a:buChar char="▪"/>
              <a:defRPr sz="1800"/>
            </a:lvl4pPr>
            <a:lvl5pPr indent="-342900" lvl="4" marL="2286000" algn="l">
              <a:spcBef>
                <a:spcPts val="360"/>
              </a:spcBef>
              <a:spcAft>
                <a:spcPts val="0"/>
              </a:spcAft>
              <a:buSzPts val="1800"/>
              <a:buChar char="🢝"/>
              <a:defRPr sz="1800"/>
            </a:lvl5pPr>
            <a:lvl6pPr indent="-342900" lvl="5" marL="2743200" algn="l">
              <a:spcBef>
                <a:spcPts val="360"/>
              </a:spcBef>
              <a:spcAft>
                <a:spcPts val="0"/>
              </a:spcAft>
              <a:buSzPts val="1800"/>
              <a:buChar char="●"/>
              <a:defRPr sz="1800"/>
            </a:lvl6pPr>
            <a:lvl7pPr indent="-342900" lvl="6" marL="3200400" algn="l">
              <a:spcBef>
                <a:spcPts val="360"/>
              </a:spcBef>
              <a:spcAft>
                <a:spcPts val="0"/>
              </a:spcAft>
              <a:buSzPts val="1800"/>
              <a:buChar char="●"/>
              <a:defRPr sz="1800"/>
            </a:lvl7pPr>
            <a:lvl8pPr indent="-342900" lvl="7" marL="3657600" algn="l">
              <a:spcBef>
                <a:spcPts val="360"/>
              </a:spcBef>
              <a:spcAft>
                <a:spcPts val="0"/>
              </a:spcAft>
              <a:buSzPts val="1800"/>
              <a:buChar char="●"/>
              <a:defRPr sz="1800"/>
            </a:lvl8pPr>
            <a:lvl9pPr indent="-342900" lvl="8" marL="4114800" algn="l">
              <a:spcBef>
                <a:spcPts val="360"/>
              </a:spcBef>
              <a:spcAft>
                <a:spcPts val="0"/>
              </a:spcAft>
              <a:buSzPts val="1800"/>
              <a:buChar char="●"/>
              <a:defRPr sz="1800"/>
            </a:lvl9pPr>
          </a:lstStyle>
          <a:p/>
        </p:txBody>
      </p:sp>
      <p:sp>
        <p:nvSpPr>
          <p:cNvPr id="61" name="Google Shape;61;p8"/>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8"/>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8"/>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72" name="Shape 72"/>
        <p:cNvGrpSpPr/>
        <p:nvPr/>
      </p:nvGrpSpPr>
      <p:grpSpPr>
        <a:xfrm>
          <a:off x="0" y="0"/>
          <a:ext cx="0" cy="0"/>
          <a:chOff x="0" y="0"/>
          <a:chExt cx="0" cy="0"/>
        </a:xfrm>
      </p:grpSpPr>
      <p:sp>
        <p:nvSpPr>
          <p:cNvPr id="73" name="Google Shape;73;p10"/>
          <p:cNvSpPr txBox="1"/>
          <p:nvPr>
            <p:ph type="title"/>
          </p:nvPr>
        </p:nvSpPr>
        <p:spPr>
          <a:xfrm>
            <a:off x="749808" y="118872"/>
            <a:ext cx="8013192" cy="1636776"/>
          </a:xfrm>
          <a:prstGeom prst="rect">
            <a:avLst/>
          </a:prstGeom>
          <a:noFill/>
          <a:ln>
            <a:noFill/>
          </a:ln>
        </p:spPr>
        <p:txBody>
          <a:bodyPr anchorCtr="0" anchor="b" bIns="0" lIns="91425" spcFirstLastPara="1" rIns="91425" wrap="square" tIns="0">
            <a:normAutofit/>
          </a:bodyPr>
          <a:lstStyle>
            <a:lvl1pPr lvl="0" algn="l">
              <a:spcBef>
                <a:spcPts val="0"/>
              </a:spcBef>
              <a:spcAft>
                <a:spcPts val="0"/>
              </a:spcAft>
              <a:buSzPts val="1400"/>
              <a:buNone/>
              <a:defRPr b="1" sz="47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 type="body"/>
          </p:nvPr>
        </p:nvSpPr>
        <p:spPr>
          <a:xfrm>
            <a:off x="740664" y="1828800"/>
            <a:ext cx="8022336" cy="685800"/>
          </a:xfrm>
          <a:prstGeom prst="rect">
            <a:avLst/>
          </a:prstGeom>
          <a:noFill/>
          <a:ln>
            <a:noFill/>
          </a:ln>
        </p:spPr>
        <p:txBody>
          <a:bodyPr anchorCtr="0" anchor="t" bIns="0" lIns="146300" spcFirstLastPara="1" rIns="45700" wrap="square" tIns="0">
            <a:noAutofit/>
          </a:bodyPr>
          <a:lstStyle>
            <a:lvl1pPr indent="-228600" lvl="0" marL="457200" algn="l">
              <a:spcBef>
                <a:spcPts val="0"/>
              </a:spcBef>
              <a:spcAft>
                <a:spcPts val="0"/>
              </a:spcAft>
              <a:buSzPts val="1600"/>
              <a:buNone/>
              <a:defRPr sz="2000">
                <a:solidFill>
                  <a:srgbClr val="FFFFFF"/>
                </a:solidFill>
              </a:defRPr>
            </a:lvl1pPr>
            <a:lvl2pPr indent="-228600" lvl="1" marL="914400" algn="l">
              <a:spcBef>
                <a:spcPts val="360"/>
              </a:spcBef>
              <a:spcAft>
                <a:spcPts val="0"/>
              </a:spcAft>
              <a:buSzPts val="1620"/>
              <a:buNone/>
              <a:defRPr sz="1800">
                <a:solidFill>
                  <a:schemeClr val="lt1"/>
                </a:solidFill>
              </a:defRPr>
            </a:lvl2pPr>
            <a:lvl3pPr indent="-228600" lvl="2" marL="1371600" algn="l">
              <a:spcBef>
                <a:spcPts val="320"/>
              </a:spcBef>
              <a:spcAft>
                <a:spcPts val="0"/>
              </a:spcAft>
              <a:buSzPts val="1600"/>
              <a:buNone/>
              <a:defRPr sz="1600">
                <a:solidFill>
                  <a:schemeClr val="lt1"/>
                </a:solidFill>
              </a:defRPr>
            </a:lvl3pPr>
            <a:lvl4pPr indent="-228600" lvl="3" marL="1828800" algn="l">
              <a:spcBef>
                <a:spcPts val="280"/>
              </a:spcBef>
              <a:spcAft>
                <a:spcPts val="0"/>
              </a:spcAft>
              <a:buSzPts val="1400"/>
              <a:buNone/>
              <a:defRPr sz="1400">
                <a:solidFill>
                  <a:schemeClr val="lt1"/>
                </a:solidFill>
              </a:defRPr>
            </a:lvl4pPr>
            <a:lvl5pPr indent="-228600" lvl="4" marL="2286000" algn="l">
              <a:spcBef>
                <a:spcPts val="280"/>
              </a:spcBef>
              <a:spcAft>
                <a:spcPts val="0"/>
              </a:spcAft>
              <a:buSzPts val="1400"/>
              <a:buNone/>
              <a:defRPr sz="1400">
                <a:solidFill>
                  <a:schemeClr val="lt1"/>
                </a:solidFill>
              </a:defRPr>
            </a:lvl5pPr>
            <a:lvl6pPr indent="-228600" lvl="5" marL="2743200" algn="l">
              <a:spcBef>
                <a:spcPts val="280"/>
              </a:spcBef>
              <a:spcAft>
                <a:spcPts val="0"/>
              </a:spcAft>
              <a:buSzPts val="1400"/>
              <a:buNone/>
              <a:defRPr sz="1400">
                <a:solidFill>
                  <a:schemeClr val="lt1"/>
                </a:solidFill>
              </a:defRPr>
            </a:lvl6pPr>
            <a:lvl7pPr indent="-228600" lvl="6" marL="3200400" algn="l">
              <a:spcBef>
                <a:spcPts val="280"/>
              </a:spcBef>
              <a:spcAft>
                <a:spcPts val="0"/>
              </a:spcAft>
              <a:buSzPts val="1400"/>
              <a:buNone/>
              <a:defRPr sz="1400">
                <a:solidFill>
                  <a:schemeClr val="lt1"/>
                </a:solidFill>
              </a:defRPr>
            </a:lvl7pPr>
            <a:lvl8pPr indent="-228600" lvl="7" marL="3657600" algn="l">
              <a:spcBef>
                <a:spcPts val="280"/>
              </a:spcBef>
              <a:spcAft>
                <a:spcPts val="0"/>
              </a:spcAft>
              <a:buSzPts val="1400"/>
              <a:buNone/>
              <a:defRPr sz="1400">
                <a:solidFill>
                  <a:schemeClr val="lt1"/>
                </a:solidFill>
              </a:defRPr>
            </a:lvl8pPr>
            <a:lvl9pPr indent="-228600" lvl="8" marL="4114800" algn="l">
              <a:spcBef>
                <a:spcPts val="280"/>
              </a:spcBef>
              <a:spcAft>
                <a:spcPts val="0"/>
              </a:spcAft>
              <a:buSzPts val="1400"/>
              <a:buNone/>
              <a:defRPr sz="1400">
                <a:solidFill>
                  <a:schemeClr val="lt1"/>
                </a:solidFill>
              </a:defRPr>
            </a:lvl9pPr>
          </a:lstStyle>
          <a:p/>
        </p:txBody>
      </p:sp>
      <p:sp>
        <p:nvSpPr>
          <p:cNvPr id="75" name="Google Shape;75;p10"/>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0"/>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0"/>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84" name="Shape 84"/>
        <p:cNvGrpSpPr/>
        <p:nvPr/>
      </p:nvGrpSpPr>
      <p:grpSpPr>
        <a:xfrm>
          <a:off x="0" y="0"/>
          <a:ext cx="0" cy="0"/>
          <a:chOff x="0" y="0"/>
          <a:chExt cx="0" cy="0"/>
        </a:xfrm>
      </p:grpSpPr>
      <p:sp>
        <p:nvSpPr>
          <p:cNvPr id="85" name="Google Shape;85;p12"/>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8" name="Shape 98"/>
        <p:cNvGrpSpPr/>
        <p:nvPr/>
      </p:nvGrpSpPr>
      <p:grpSpPr>
        <a:xfrm>
          <a:off x="0" y="0"/>
          <a:ext cx="0" cy="0"/>
          <a:chOff x="0" y="0"/>
          <a:chExt cx="0" cy="0"/>
        </a:xfrm>
      </p:grpSpPr>
      <p:sp>
        <p:nvSpPr>
          <p:cNvPr id="99" name="Google Shape;99;p14"/>
          <p:cNvSpPr txBox="1"/>
          <p:nvPr>
            <p:ph type="title"/>
          </p:nvPr>
        </p:nvSpPr>
        <p:spPr>
          <a:xfrm>
            <a:off x="167838" y="152400"/>
            <a:ext cx="2523744" cy="978408"/>
          </a:xfrm>
          <a:prstGeom prst="rect">
            <a:avLst/>
          </a:prstGeom>
          <a:noFill/>
          <a:ln>
            <a:noFill/>
          </a:ln>
        </p:spPr>
        <p:txBody>
          <a:bodyPr anchorCtr="0" anchor="b" bIns="0" lIns="73150" spcFirstLastPara="1" rIns="45700" wrap="square" tIns="45700">
            <a:normAutofit/>
          </a:bodyPr>
          <a:lstStyle>
            <a:lvl1pPr lvl="0" algn="l">
              <a:spcBef>
                <a:spcPts val="0"/>
              </a:spcBef>
              <a:spcAft>
                <a:spcPts val="0"/>
              </a:spcAft>
              <a:buSzPts val="1400"/>
              <a:buNone/>
              <a:defRPr b="0"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4"/>
          <p:cNvSpPr txBox="1"/>
          <p:nvPr>
            <p:ph idx="1" type="body"/>
          </p:nvPr>
        </p:nvSpPr>
        <p:spPr>
          <a:xfrm>
            <a:off x="3019377" y="1743133"/>
            <a:ext cx="5920641" cy="4558885"/>
          </a:xfrm>
          <a:prstGeom prst="rect">
            <a:avLst/>
          </a:prstGeom>
          <a:noFill/>
          <a:ln>
            <a:noFill/>
          </a:ln>
        </p:spPr>
        <p:txBody>
          <a:bodyPr anchorCtr="0" anchor="t" bIns="45700" lIns="54850" spcFirstLastPara="1" rIns="91425" wrap="square" tIns="91425">
            <a:noAutofit/>
          </a:bodyPr>
          <a:lstStyle>
            <a:lvl1pPr indent="-391160" lvl="0" marL="457200" algn="l">
              <a:spcBef>
                <a:spcPts val="0"/>
              </a:spcBef>
              <a:spcAft>
                <a:spcPts val="0"/>
              </a:spcAft>
              <a:buSzPts val="2560"/>
              <a:buChar char="◼"/>
              <a:defRPr sz="3200"/>
            </a:lvl1pPr>
            <a:lvl2pPr indent="-388619" lvl="1" marL="914400" algn="l">
              <a:spcBef>
                <a:spcPts val="560"/>
              </a:spcBef>
              <a:spcAft>
                <a:spcPts val="0"/>
              </a:spcAft>
              <a:buSzPts val="2520"/>
              <a:buChar char="▪"/>
              <a:defRPr sz="2800"/>
            </a:lvl2pPr>
            <a:lvl3pPr indent="-381000" lvl="2" marL="1371600" algn="l">
              <a:spcBef>
                <a:spcPts val="480"/>
              </a:spcBef>
              <a:spcAft>
                <a:spcPts val="0"/>
              </a:spcAft>
              <a:buSzPts val="2400"/>
              <a:buChar char="▪"/>
              <a:defRPr sz="2400"/>
            </a:lvl3pPr>
            <a:lvl4pPr indent="-355600" lvl="3" marL="1828800" algn="l">
              <a:spcBef>
                <a:spcPts val="400"/>
              </a:spcBef>
              <a:spcAft>
                <a:spcPts val="0"/>
              </a:spcAft>
              <a:buSzPts val="2000"/>
              <a:buChar char="▪"/>
              <a:defRPr sz="2000"/>
            </a:lvl4pPr>
            <a:lvl5pPr indent="-355600" lvl="4" marL="2286000" algn="l">
              <a:spcBef>
                <a:spcPts val="400"/>
              </a:spcBef>
              <a:spcAft>
                <a:spcPts val="0"/>
              </a:spcAft>
              <a:buSzPts val="2000"/>
              <a:buChar char="🢝"/>
              <a:defRPr sz="2000"/>
            </a:lvl5pPr>
            <a:lvl6pPr indent="-355600" lvl="5" marL="2743200" algn="l">
              <a:spcBef>
                <a:spcPts val="400"/>
              </a:spcBef>
              <a:spcAft>
                <a:spcPts val="0"/>
              </a:spcAft>
              <a:buSzPts val="2000"/>
              <a:buChar char="●"/>
              <a:defRPr sz="2000"/>
            </a:lvl6pPr>
            <a:lvl7pPr indent="-355600" lvl="6" marL="3200400" algn="l">
              <a:spcBef>
                <a:spcPts val="400"/>
              </a:spcBef>
              <a:spcAft>
                <a:spcPts val="0"/>
              </a:spcAft>
              <a:buSzPts val="2000"/>
              <a:buChar char="●"/>
              <a:defRPr sz="2000"/>
            </a:lvl7pPr>
            <a:lvl8pPr indent="-355600" lvl="7" marL="3657600" algn="l">
              <a:spcBef>
                <a:spcPts val="400"/>
              </a:spcBef>
              <a:spcAft>
                <a:spcPts val="0"/>
              </a:spcAft>
              <a:buSzPts val="2000"/>
              <a:buChar char="●"/>
              <a:defRPr sz="2000"/>
            </a:lvl8pPr>
            <a:lvl9pPr indent="-355600" lvl="8" marL="4114800" algn="l">
              <a:spcBef>
                <a:spcPts val="400"/>
              </a:spcBef>
              <a:spcAft>
                <a:spcPts val="0"/>
              </a:spcAft>
              <a:buSzPts val="2000"/>
              <a:buChar char="●"/>
              <a:defRPr sz="2000"/>
            </a:lvl9pPr>
          </a:lstStyle>
          <a:p/>
        </p:txBody>
      </p:sp>
      <p:sp>
        <p:nvSpPr>
          <p:cNvPr id="101" name="Google Shape;101;p14"/>
          <p:cNvSpPr txBox="1"/>
          <p:nvPr>
            <p:ph idx="2" type="body"/>
          </p:nvPr>
        </p:nvSpPr>
        <p:spPr>
          <a:xfrm>
            <a:off x="167838" y="1730018"/>
            <a:ext cx="2468880" cy="4572000"/>
          </a:xfrm>
          <a:prstGeom prst="rect">
            <a:avLst/>
          </a:prstGeom>
          <a:noFill/>
          <a:ln>
            <a:noFill/>
          </a:ln>
        </p:spPr>
        <p:txBody>
          <a:bodyPr anchorCtr="0" anchor="t" bIns="45700" lIns="54850" spcFirstLastPara="1" rIns="91425" wrap="square" tIns="91425">
            <a:noAutofit/>
          </a:bodyPr>
          <a:lstStyle>
            <a:lvl1pPr indent="-228600" lvl="0" marL="457200" algn="l">
              <a:spcBef>
                <a:spcPts val="0"/>
              </a:spcBef>
              <a:spcAft>
                <a:spcPts val="0"/>
              </a:spcAft>
              <a:buSzPts val="1120"/>
              <a:buNone/>
              <a:defRPr sz="1400"/>
            </a:lvl1pPr>
            <a:lvl2pPr indent="-228600" lvl="1" marL="914400" algn="l">
              <a:spcBef>
                <a:spcPts val="240"/>
              </a:spcBef>
              <a:spcAft>
                <a:spcPts val="0"/>
              </a:spcAft>
              <a:buSzPts val="1080"/>
              <a:buNone/>
              <a:defRPr sz="1200"/>
            </a:lvl2pPr>
            <a:lvl3pPr indent="-228600" lvl="2" marL="1371600" algn="l">
              <a:spcBef>
                <a:spcPts val="200"/>
              </a:spcBef>
              <a:spcAft>
                <a:spcPts val="0"/>
              </a:spcAft>
              <a:buSzPts val="1000"/>
              <a:buNone/>
              <a:defRPr sz="1000"/>
            </a:lvl3pPr>
            <a:lvl4pPr indent="-228600" lvl="3" marL="1828800" algn="l">
              <a:spcBef>
                <a:spcPts val="180"/>
              </a:spcBef>
              <a:spcAft>
                <a:spcPts val="0"/>
              </a:spcAft>
              <a:buSzPts val="900"/>
              <a:buNone/>
              <a:defRPr sz="900"/>
            </a:lvl4pPr>
            <a:lvl5pPr indent="-228600" lvl="4" marL="2286000" algn="l">
              <a:spcBef>
                <a:spcPts val="180"/>
              </a:spcBef>
              <a:spcAft>
                <a:spcPts val="0"/>
              </a:spcAft>
              <a:buSzPts val="900"/>
              <a:buNone/>
              <a:defRPr sz="900"/>
            </a:lvl5pPr>
            <a:lvl6pPr indent="-228600" lvl="5" marL="2743200" algn="l">
              <a:spcBef>
                <a:spcPts val="180"/>
              </a:spcBef>
              <a:spcAft>
                <a:spcPts val="0"/>
              </a:spcAft>
              <a:buSzPts val="900"/>
              <a:buNone/>
              <a:defRPr sz="900"/>
            </a:lvl6pPr>
            <a:lvl7pPr indent="-228600" lvl="6" marL="3200400" algn="l">
              <a:spcBef>
                <a:spcPts val="180"/>
              </a:spcBef>
              <a:spcAft>
                <a:spcPts val="0"/>
              </a:spcAft>
              <a:buSzPts val="900"/>
              <a:buNone/>
              <a:defRPr sz="900"/>
            </a:lvl7pPr>
            <a:lvl8pPr indent="-228600" lvl="7" marL="3657600" algn="l">
              <a:spcBef>
                <a:spcPts val="180"/>
              </a:spcBef>
              <a:spcAft>
                <a:spcPts val="0"/>
              </a:spcAft>
              <a:buSzPts val="900"/>
              <a:buNone/>
              <a:defRPr sz="900"/>
            </a:lvl8pPr>
            <a:lvl9pPr indent="-228600" lvl="8" marL="4114800" algn="l">
              <a:spcBef>
                <a:spcPts val="180"/>
              </a:spcBef>
              <a:spcAft>
                <a:spcPts val="0"/>
              </a:spcAft>
              <a:buSzPts val="900"/>
              <a:buNone/>
              <a:defRPr sz="900"/>
            </a:lvl9pPr>
          </a:lstStyle>
          <a:p/>
        </p:txBody>
      </p:sp>
      <p:sp>
        <p:nvSpPr>
          <p:cNvPr id="102" name="Google Shape;102;p14"/>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3" name="Google Shape;103;p14"/>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algn="l">
              <a:lnSpc>
                <a:spcPct val="100000"/>
              </a:lnSpc>
              <a:spcBef>
                <a:spcPts val="0"/>
              </a:spcBef>
              <a:spcAft>
                <a:spcPts val="0"/>
              </a:spcAft>
              <a:buSzPts val="1400"/>
              <a:buNone/>
              <a:defRPr sz="1200">
                <a:solidFill>
                  <a:srgbClr val="3F3F3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14"/>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slideLayout" Target="../slideLayouts/slideLayout3.xml"/><Relationship Id="rId3" Type="http://schemas.openxmlformats.org/officeDocument/2006/relationships/slideLayout" Target="../slideLayouts/slideLayout4.xml"/><Relationship Id="rId4" Type="http://schemas.openxmlformats.org/officeDocument/2006/relationships/slideLayout" Target="../slideLayouts/slideLayout5.xml"/><Relationship Id="rId5" Type="http://schemas.openxmlformats.org/officeDocument/2006/relationships/slideLayout" Target="../slideLayouts/slideLayout6.xml"/><Relationship Id="rId6"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7.xml"/><Relationship Id="rId3" Type="http://schemas.openxmlformats.org/officeDocument/2006/relationships/theme" Target="../theme/theme7.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theme" Target="../theme/theme1.xml"/></Relationships>
</file>

<file path=ppt/slideMasters/_rels/slideMaster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theme" Target="../theme/theme8.xml"/></Relationships>
</file>

<file path=ppt/slideMasters/_rels/slideMaster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theme" Target="../theme/theme5.xml"/></Relationships>
</file>

<file path=ppt/slideMasters/_rels/slideMaster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nvSpPr>
        <p:spPr>
          <a:xfrm>
            <a:off x="0" y="0"/>
            <a:ext cx="9144000" cy="513556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1" name="Google Shape;11;p1"/>
          <p:cNvSpPr txBox="1"/>
          <p:nvPr/>
        </p:nvSpPr>
        <p:spPr>
          <a:xfrm>
            <a:off x="0" y="5127625"/>
            <a:ext cx="9144000" cy="46037"/>
          </a:xfrm>
          <a:prstGeom prst="rect">
            <a:avLst/>
          </a:prstGeom>
          <a:solidFill>
            <a:srgbClr val="FFFFFF"/>
          </a:solidFill>
          <a:ln>
            <a:noFill/>
          </a:ln>
          <a:effectLst>
            <a:outerShdw blurRad="63500" dir="5400000" dist="10160">
              <a:srgbClr val="000000">
                <a:alpha val="5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12" name="Google Shape;12;p1"/>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13" name="Google Shape;13;p1"/>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14" name="Google Shape;14;p1"/>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5" name="Google Shape;15;p1"/>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16" name="Google Shape;16;p1"/>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nvSpPr>
        <p:spPr>
          <a:xfrm>
            <a:off x="0" y="1436687"/>
            <a:ext cx="9144000" cy="44450"/>
          </a:xfrm>
          <a:prstGeom prst="rect">
            <a:avLst/>
          </a:prstGeom>
          <a:solidFill>
            <a:srgbClr val="FFFFFF"/>
          </a:solidFill>
          <a:ln>
            <a:noFill/>
          </a:ln>
          <a:effectLst>
            <a:outerShdw blurRad="63500" dir="5400000" dist="10160">
              <a:srgbClr val="000000">
                <a:alpha val="5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5" name="Google Shape;25;p3"/>
          <p:cNvSpPr txBox="1"/>
          <p:nvPr/>
        </p:nvSpPr>
        <p:spPr>
          <a:xfrm>
            <a:off x="0" y="0"/>
            <a:ext cx="9144000" cy="143351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26" name="Google Shape;26;p3"/>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27" name="Google Shape;27;p3"/>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28" name="Google Shape;28;p3"/>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9" name="Google Shape;29;p3"/>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30" name="Google Shape;30;p3"/>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64" name="Shape 64"/>
        <p:cNvGrpSpPr/>
        <p:nvPr/>
      </p:nvGrpSpPr>
      <p:grpSpPr>
        <a:xfrm>
          <a:off x="0" y="0"/>
          <a:ext cx="0" cy="0"/>
          <a:chOff x="0" y="0"/>
          <a:chExt cx="0" cy="0"/>
        </a:xfrm>
      </p:grpSpPr>
      <p:sp>
        <p:nvSpPr>
          <p:cNvPr id="65" name="Google Shape;65;p9"/>
          <p:cNvSpPr txBox="1"/>
          <p:nvPr/>
        </p:nvSpPr>
        <p:spPr>
          <a:xfrm>
            <a:off x="0" y="0"/>
            <a:ext cx="9144000" cy="260191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6" name="Google Shape;66;p9"/>
          <p:cNvSpPr txBox="1"/>
          <p:nvPr/>
        </p:nvSpPr>
        <p:spPr>
          <a:xfrm>
            <a:off x="0" y="2601912"/>
            <a:ext cx="9144000" cy="46037"/>
          </a:xfrm>
          <a:prstGeom prst="rect">
            <a:avLst/>
          </a:prstGeom>
          <a:solidFill>
            <a:srgbClr val="FFFFFF"/>
          </a:solidFill>
          <a:ln>
            <a:noFill/>
          </a:ln>
          <a:effectLst>
            <a:outerShdw blurRad="63500" dir="5400000" dist="10160">
              <a:srgbClr val="000000">
                <a:alpha val="5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lt1"/>
              </a:solidFill>
              <a:latin typeface="Arial"/>
              <a:ea typeface="Arial"/>
              <a:cs typeface="Arial"/>
              <a:sym typeface="Arial"/>
            </a:endParaRPr>
          </a:p>
        </p:txBody>
      </p:sp>
      <p:sp>
        <p:nvSpPr>
          <p:cNvPr id="67" name="Google Shape;67;p9"/>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68" name="Google Shape;68;p9"/>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lt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lt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lt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lt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lt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lt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lt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lt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lt1"/>
                </a:solidFill>
                <a:latin typeface="Corbel"/>
                <a:ea typeface="Corbel"/>
                <a:cs typeface="Corbel"/>
                <a:sym typeface="Corbel"/>
              </a:defRPr>
            </a:lvl9pPr>
          </a:lstStyle>
          <a:p/>
        </p:txBody>
      </p:sp>
      <p:sp>
        <p:nvSpPr>
          <p:cNvPr id="69" name="Google Shape;69;p9"/>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0" name="Google Shape;70;p9"/>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FFFFF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1" name="Google Shape;71;p9"/>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1pPr>
            <a:lvl2pPr indent="0" lvl="1"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2pPr>
            <a:lvl3pPr indent="0" lvl="2"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3pPr>
            <a:lvl4pPr indent="0" lvl="3"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4pPr>
            <a:lvl5pPr indent="0" lvl="4"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5pPr>
            <a:lvl6pPr indent="0" lvl="5"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6pPr>
            <a:lvl7pPr indent="0" lvl="6"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7pPr>
            <a:lvl8pPr indent="0" lvl="7"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8pPr>
            <a:lvl9pPr indent="0" lvl="8" marL="0" marR="0" rtl="0" algn="r">
              <a:lnSpc>
                <a:spcPct val="100000"/>
              </a:lnSpc>
              <a:spcBef>
                <a:spcPts val="0"/>
              </a:spcBef>
              <a:spcAft>
                <a:spcPts val="0"/>
              </a:spcAft>
              <a:buClr>
                <a:srgbClr val="FFFFFF"/>
              </a:buClr>
              <a:buSzPts val="1200"/>
              <a:buFont typeface="Arial"/>
              <a:buNone/>
              <a:defRPr b="0" i="0" sz="1200" u="none">
                <a:solidFill>
                  <a:srgbClr val="FFFFF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4"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sp>
        <p:nvSpPr>
          <p:cNvPr id="79" name="Google Shape;79;p11"/>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80" name="Google Shape;80;p11"/>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81" name="Google Shape;81;p11"/>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2" name="Google Shape;82;p11"/>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3" name="Google Shape;83;p11"/>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5"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3"/>
          <p:cNvSpPr txBox="1"/>
          <p:nvPr/>
        </p:nvSpPr>
        <p:spPr>
          <a:xfrm>
            <a:off x="0" y="1436687"/>
            <a:ext cx="9144000" cy="44450"/>
          </a:xfrm>
          <a:prstGeom prst="rect">
            <a:avLst/>
          </a:prstGeom>
          <a:solidFill>
            <a:srgbClr val="FFFFFF"/>
          </a:solidFill>
          <a:ln>
            <a:noFill/>
          </a:ln>
          <a:effectLst>
            <a:outerShdw blurRad="63500" dir="5400000" dist="10160">
              <a:srgbClr val="000000">
                <a:alpha val="5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0" name="Google Shape;90;p13"/>
          <p:cNvSpPr txBox="1"/>
          <p:nvPr/>
        </p:nvSpPr>
        <p:spPr>
          <a:xfrm>
            <a:off x="0" y="0"/>
            <a:ext cx="9144000" cy="143351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1" name="Google Shape;91;p13"/>
          <p:cNvSpPr txBox="1"/>
          <p:nvPr/>
        </p:nvSpPr>
        <p:spPr>
          <a:xfrm>
            <a:off x="2855912" y="0"/>
            <a:ext cx="46037" cy="14541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2" name="Google Shape;92;p13"/>
          <p:cNvSpPr txBox="1"/>
          <p:nvPr/>
        </p:nvSpPr>
        <p:spPr>
          <a:xfrm>
            <a:off x="2855912" y="0"/>
            <a:ext cx="46037" cy="145415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93" name="Google Shape;93;p13"/>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94" name="Google Shape;94;p13"/>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95" name="Google Shape;95;p13"/>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6" name="Google Shape;96;p13"/>
          <p:cNvSpPr txBox="1"/>
          <p:nvPr>
            <p:ph idx="11" type="ftr"/>
          </p:nvPr>
        </p:nvSpPr>
        <p:spPr>
          <a:xfrm>
            <a:off x="2640012" y="6477000"/>
            <a:ext cx="5508625" cy="274637"/>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7" name="Google Shape;97;p13"/>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6"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05" name="Shape 105"/>
        <p:cNvGrpSpPr/>
        <p:nvPr/>
      </p:nvGrpSpPr>
      <p:grpSpPr>
        <a:xfrm>
          <a:off x="0" y="0"/>
          <a:ext cx="0" cy="0"/>
          <a:chOff x="0" y="0"/>
          <a:chExt cx="0" cy="0"/>
        </a:xfrm>
      </p:grpSpPr>
      <p:sp>
        <p:nvSpPr>
          <p:cNvPr id="106" name="Google Shape;106;p15"/>
          <p:cNvSpPr txBox="1"/>
          <p:nvPr/>
        </p:nvSpPr>
        <p:spPr>
          <a:xfrm>
            <a:off x="0" y="1436687"/>
            <a:ext cx="9144000" cy="44450"/>
          </a:xfrm>
          <a:prstGeom prst="rect">
            <a:avLst/>
          </a:prstGeom>
          <a:solidFill>
            <a:srgbClr val="FFFFFF"/>
          </a:solidFill>
          <a:ln>
            <a:noFill/>
          </a:ln>
          <a:effectLst>
            <a:outerShdw blurRad="63500" dir="5400000" dist="10160">
              <a:srgbClr val="000000">
                <a:alpha val="5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7" name="Google Shape;107;p15"/>
          <p:cNvSpPr txBox="1"/>
          <p:nvPr/>
        </p:nvSpPr>
        <p:spPr>
          <a:xfrm>
            <a:off x="0" y="0"/>
            <a:ext cx="9144000" cy="1433512"/>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8" name="Google Shape;108;p15"/>
          <p:cNvSpPr txBox="1"/>
          <p:nvPr/>
        </p:nvSpPr>
        <p:spPr>
          <a:xfrm>
            <a:off x="2855912" y="0"/>
            <a:ext cx="46037"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09" name="Google Shape;109;p15"/>
          <p:cNvSpPr txBox="1"/>
          <p:nvPr/>
        </p:nvSpPr>
        <p:spPr>
          <a:xfrm>
            <a:off x="2855912" y="0"/>
            <a:ext cx="46037" cy="6858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10" name="Google Shape;110;p15"/>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111" name="Google Shape;111;p15"/>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12" name="Google Shape;112;p15"/>
          <p:cNvSpPr txBox="1"/>
          <p:nvPr>
            <p:ph idx="10" type="dt"/>
          </p:nvPr>
        </p:nvSpPr>
        <p:spPr>
          <a:xfrm>
            <a:off x="165100" y="1169987"/>
            <a:ext cx="2522537" cy="201612"/>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3" name="Google Shape;113;p15"/>
          <p:cNvSpPr txBox="1"/>
          <p:nvPr>
            <p:ph idx="11" type="ftr"/>
          </p:nvPr>
        </p:nvSpPr>
        <p:spPr>
          <a:xfrm>
            <a:off x="3035300" y="1169987"/>
            <a:ext cx="5194300" cy="201612"/>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BCBCBC"/>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14" name="Google Shape;114;p15"/>
          <p:cNvSpPr txBox="1"/>
          <p:nvPr>
            <p:ph idx="12" type="sldNum"/>
          </p:nvPr>
        </p:nvSpPr>
        <p:spPr>
          <a:xfrm>
            <a:off x="8339137" y="1169987"/>
            <a:ext cx="733425" cy="201612"/>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7"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2" name="Shape 122"/>
        <p:cNvGrpSpPr/>
        <p:nvPr/>
      </p:nvGrpSpPr>
      <p:grpSpPr>
        <a:xfrm>
          <a:off x="0" y="0"/>
          <a:ext cx="0" cy="0"/>
          <a:chOff x="0" y="0"/>
          <a:chExt cx="0" cy="0"/>
        </a:xfrm>
      </p:grpSpPr>
      <p:sp>
        <p:nvSpPr>
          <p:cNvPr id="123" name="Google Shape;123;p17"/>
          <p:cNvSpPr txBox="1"/>
          <p:nvPr/>
        </p:nvSpPr>
        <p:spPr>
          <a:xfrm>
            <a:off x="6599237" y="0"/>
            <a:ext cx="46037" cy="6858000"/>
          </a:xfrm>
          <a:prstGeom prst="rect">
            <a:avLst/>
          </a:prstGeom>
          <a:solidFill>
            <a:srgbClr val="FFFFFF"/>
          </a:solidFill>
          <a:ln>
            <a:noFill/>
          </a:ln>
          <a:effectLst>
            <a:outerShdw blurRad="63500" dir="10800000" dist="10160">
              <a:srgbClr val="000000">
                <a:alpha val="5960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4" name="Google Shape;124;p17"/>
          <p:cNvSpPr txBox="1"/>
          <p:nvPr/>
        </p:nvSpPr>
        <p:spPr>
          <a:xfrm>
            <a:off x="6648450" y="0"/>
            <a:ext cx="2514600" cy="6858000"/>
          </a:xfrm>
          <a:prstGeom prst="rect">
            <a:avLst/>
          </a:prstGeom>
          <a:solidFill>
            <a:srgbClr val="0000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125" name="Google Shape;125;p17"/>
          <p:cNvSpPr txBox="1"/>
          <p:nvPr>
            <p:ph type="title"/>
          </p:nvPr>
        </p:nvSpPr>
        <p:spPr>
          <a:xfrm>
            <a:off x="457200" y="152400"/>
            <a:ext cx="8229600" cy="1250950"/>
          </a:xfrm>
          <a:prstGeom prst="rect">
            <a:avLst/>
          </a:prstGeom>
          <a:noFill/>
          <a:ln>
            <a:noFill/>
          </a:ln>
        </p:spPr>
        <p:txBody>
          <a:bodyPr anchorCtr="0" anchor="ctr" bIns="45700" lIns="91425" spcFirstLastPara="1" rIns="45700" wrap="square" tIns="45700">
            <a:normAutofit/>
          </a:bodyPr>
          <a:lstStyle>
            <a:lvl1pPr lvl="0"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1pPr>
            <a:lvl2pPr lvl="1"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2pPr>
            <a:lvl3pPr lvl="2"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3pPr>
            <a:lvl4pPr lvl="3"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4pPr>
            <a:lvl5pPr lvl="4"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5pPr>
            <a:lvl6pPr lvl="5"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6pPr>
            <a:lvl7pPr lvl="6"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7pPr>
            <a:lvl8pPr lvl="7"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8pPr>
            <a:lvl9pPr lvl="8" marR="0" rtl="0" algn="l">
              <a:spcBef>
                <a:spcPts val="0"/>
              </a:spcBef>
              <a:spcAft>
                <a:spcPts val="0"/>
              </a:spcAft>
              <a:buSzPts val="1400"/>
              <a:buNone/>
              <a:defRPr b="1" i="0" sz="4500" u="none" cap="none" strike="noStrike">
                <a:solidFill>
                  <a:srgbClr val="FFC800"/>
                </a:solidFill>
                <a:latin typeface="Corbel"/>
                <a:ea typeface="Corbel"/>
                <a:cs typeface="Corbel"/>
                <a:sym typeface="Corbel"/>
              </a:defRPr>
            </a:lvl9pPr>
          </a:lstStyle>
          <a:p/>
        </p:txBody>
      </p:sp>
      <p:sp>
        <p:nvSpPr>
          <p:cNvPr id="126" name="Google Shape;126;p17"/>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lvl1pPr indent="-391160" lvl="0" marL="457200" marR="0" rtl="0" algn="l">
              <a:spcBef>
                <a:spcPts val="0"/>
              </a:spcBef>
              <a:spcAft>
                <a:spcPts val="0"/>
              </a:spcAft>
              <a:buClr>
                <a:schemeClr val="accent1"/>
              </a:buClr>
              <a:buSzPts val="2560"/>
              <a:buFont typeface="Noto Sans Symbols"/>
              <a:buChar char="◼"/>
              <a:defRPr b="0" i="0" sz="3200" u="none" cap="none" strike="noStrike">
                <a:solidFill>
                  <a:schemeClr val="dk1"/>
                </a:solidFill>
                <a:latin typeface="Corbel"/>
                <a:ea typeface="Corbel"/>
                <a:cs typeface="Corbel"/>
                <a:sym typeface="Corbel"/>
              </a:defRPr>
            </a:lvl1pPr>
            <a:lvl2pPr indent="-388619" lvl="1" marL="914400" marR="0" rtl="0" algn="l">
              <a:spcBef>
                <a:spcPts val="560"/>
              </a:spcBef>
              <a:spcAft>
                <a:spcPts val="0"/>
              </a:spcAft>
              <a:buClr>
                <a:schemeClr val="accent2"/>
              </a:buClr>
              <a:buSzPts val="2520"/>
              <a:buFont typeface="Noto Sans Symbols"/>
              <a:buChar char="▪"/>
              <a:defRPr b="0" i="0" sz="2800" u="none" cap="none" strike="noStrike">
                <a:solidFill>
                  <a:schemeClr val="dk1"/>
                </a:solidFill>
                <a:latin typeface="Corbel"/>
                <a:ea typeface="Corbel"/>
                <a:cs typeface="Corbel"/>
                <a:sym typeface="Corbel"/>
              </a:defRPr>
            </a:lvl2pPr>
            <a:lvl3pPr indent="-381000" lvl="2" marL="1371600" marR="0" rtl="0" algn="l">
              <a:spcBef>
                <a:spcPts val="480"/>
              </a:spcBef>
              <a:spcAft>
                <a:spcPts val="0"/>
              </a:spcAft>
              <a:buClr>
                <a:srgbClr val="E66C7D"/>
              </a:buClr>
              <a:buSzPts val="2400"/>
              <a:buFont typeface="Arial"/>
              <a:buChar char="▪"/>
              <a:defRPr b="0" i="0" sz="2400" u="none" cap="none" strike="noStrike">
                <a:solidFill>
                  <a:schemeClr val="dk1"/>
                </a:solidFill>
                <a:latin typeface="Corbel"/>
                <a:ea typeface="Corbel"/>
                <a:cs typeface="Corbel"/>
                <a:sym typeface="Corbel"/>
              </a:defRPr>
            </a:lvl3pPr>
            <a:lvl4pPr indent="-355600" lvl="3" marL="1828800" marR="0" rtl="0" algn="l">
              <a:spcBef>
                <a:spcPts val="400"/>
              </a:spcBef>
              <a:spcAft>
                <a:spcPts val="0"/>
              </a:spcAft>
              <a:buClr>
                <a:srgbClr val="6BB76D"/>
              </a:buClr>
              <a:buSzPts val="2000"/>
              <a:buFont typeface="Arial"/>
              <a:buChar char="▪"/>
              <a:defRPr b="0" i="0" sz="2000" u="none" cap="none" strike="noStrike">
                <a:solidFill>
                  <a:schemeClr val="dk1"/>
                </a:solidFill>
                <a:latin typeface="Corbel"/>
                <a:ea typeface="Corbel"/>
                <a:cs typeface="Corbel"/>
                <a:sym typeface="Corbel"/>
              </a:defRPr>
            </a:lvl4pPr>
            <a:lvl5pPr indent="-355600" lvl="4" marL="2286000" marR="0" rtl="0" algn="l">
              <a:spcBef>
                <a:spcPts val="400"/>
              </a:spcBef>
              <a:spcAft>
                <a:spcPts val="0"/>
              </a:spcAft>
              <a:buClr>
                <a:srgbClr val="E88651"/>
              </a:buClr>
              <a:buSzPts val="2000"/>
              <a:buFont typeface="Noto Sans Symbols"/>
              <a:buChar char="🢝"/>
              <a:defRPr b="0" i="0" sz="2000" u="none" cap="none" strike="noStrike">
                <a:solidFill>
                  <a:schemeClr val="dk1"/>
                </a:solidFill>
                <a:latin typeface="Corbel"/>
                <a:ea typeface="Corbel"/>
                <a:cs typeface="Corbel"/>
                <a:sym typeface="Corbel"/>
              </a:defRPr>
            </a:lvl5pPr>
            <a:lvl6pPr indent="-355600" lvl="5" marL="2743200" marR="0" rtl="0" algn="l">
              <a:spcBef>
                <a:spcPts val="400"/>
              </a:spcBef>
              <a:spcAft>
                <a:spcPts val="0"/>
              </a:spcAft>
              <a:buClr>
                <a:schemeClr val="accent6"/>
              </a:buClr>
              <a:buSzPts val="2000"/>
              <a:buFont typeface="Noto Sans Symbols"/>
              <a:buChar char="●"/>
              <a:defRPr b="0" i="0" sz="2000" u="none" cap="none" strike="noStrike">
                <a:solidFill>
                  <a:schemeClr val="dk1"/>
                </a:solidFill>
                <a:latin typeface="Corbel"/>
                <a:ea typeface="Corbel"/>
                <a:cs typeface="Corbel"/>
                <a:sym typeface="Corbel"/>
              </a:defRPr>
            </a:lvl6pPr>
            <a:lvl7pPr indent="-342900" lvl="6" marL="3200400" marR="0" rtl="0" algn="l">
              <a:spcBef>
                <a:spcPts val="360"/>
              </a:spcBef>
              <a:spcAft>
                <a:spcPts val="0"/>
              </a:spcAft>
              <a:buClr>
                <a:schemeClr val="accent1"/>
              </a:buClr>
              <a:buSzPts val="1800"/>
              <a:buFont typeface="Noto Sans Symbols"/>
              <a:buChar char="●"/>
              <a:defRPr b="0" i="0" sz="1800" u="none" cap="none" strike="noStrike">
                <a:solidFill>
                  <a:schemeClr val="dk1"/>
                </a:solidFill>
                <a:latin typeface="Corbel"/>
                <a:ea typeface="Corbel"/>
                <a:cs typeface="Corbel"/>
                <a:sym typeface="Corbel"/>
              </a:defRPr>
            </a:lvl7pPr>
            <a:lvl8pPr indent="-342900" lvl="7" marL="3657600" marR="0" rtl="0" algn="l">
              <a:spcBef>
                <a:spcPts val="360"/>
              </a:spcBef>
              <a:spcAft>
                <a:spcPts val="0"/>
              </a:spcAft>
              <a:buClr>
                <a:schemeClr val="accent2"/>
              </a:buClr>
              <a:buSzPts val="1800"/>
              <a:buFont typeface="Noto Sans Symbols"/>
              <a:buChar char="●"/>
              <a:defRPr b="0" i="0" sz="1800" u="none" cap="none" strike="noStrike">
                <a:solidFill>
                  <a:schemeClr val="dk1"/>
                </a:solidFill>
                <a:latin typeface="Corbel"/>
                <a:ea typeface="Corbel"/>
                <a:cs typeface="Corbel"/>
                <a:sym typeface="Corbel"/>
              </a:defRPr>
            </a:lvl8pPr>
            <a:lvl9pPr indent="-342900" lvl="8" marL="4114800" marR="0" rtl="0" algn="l">
              <a:spcBef>
                <a:spcPts val="360"/>
              </a:spcBef>
              <a:spcAft>
                <a:spcPts val="0"/>
              </a:spcAft>
              <a:buClr>
                <a:schemeClr val="accent3"/>
              </a:buClr>
              <a:buSzPts val="1800"/>
              <a:buFont typeface="Noto Sans Symbols"/>
              <a:buChar char="●"/>
              <a:defRPr b="0" i="0" sz="1800" u="none" cap="none" strike="noStrike">
                <a:solidFill>
                  <a:schemeClr val="dk1"/>
                </a:solidFill>
                <a:latin typeface="Corbel"/>
                <a:ea typeface="Corbel"/>
                <a:cs typeface="Corbel"/>
                <a:sym typeface="Corbel"/>
              </a:defRPr>
            </a:lvl9pPr>
          </a:lstStyle>
          <a:p/>
        </p:txBody>
      </p:sp>
      <p:sp>
        <p:nvSpPr>
          <p:cNvPr id="127" name="Google Shape;127;p17"/>
          <p:cNvSpPr txBox="1"/>
          <p:nvPr>
            <p:ph idx="10" type="dt"/>
          </p:nvPr>
        </p:nvSpPr>
        <p:spPr>
          <a:xfrm>
            <a:off x="457200" y="6477000"/>
            <a:ext cx="2133600" cy="274637"/>
          </a:xfrm>
          <a:prstGeom prst="rect">
            <a:avLst/>
          </a:prstGeom>
          <a:noFill/>
          <a:ln>
            <a:noFill/>
          </a:ln>
        </p:spPr>
        <p:txBody>
          <a:bodyPr anchorCtr="0" anchor="b" bIns="0" lIns="109725"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8" name="Google Shape;128;p17"/>
          <p:cNvSpPr txBox="1"/>
          <p:nvPr>
            <p:ph idx="11" type="ftr"/>
          </p:nvPr>
        </p:nvSpPr>
        <p:spPr>
          <a:xfrm>
            <a:off x="2640012" y="6376987"/>
            <a:ext cx="3836987" cy="365125"/>
          </a:xfrm>
          <a:prstGeom prst="rect">
            <a:avLst/>
          </a:prstGeom>
          <a:noFill/>
          <a:ln>
            <a:noFill/>
          </a:ln>
        </p:spPr>
        <p:txBody>
          <a:bodyPr anchorCtr="0" anchor="b" bIns="0" lIns="45700" spcFirstLastPara="1" rIns="45700" wrap="square" tIns="45700">
            <a:noAutofit/>
          </a:bodyPr>
          <a:lstStyle>
            <a:lvl1pPr lvl="0" marR="0" rtl="0" algn="l">
              <a:lnSpc>
                <a:spcPct val="100000"/>
              </a:lnSpc>
              <a:spcBef>
                <a:spcPts val="0"/>
              </a:spcBef>
              <a:spcAft>
                <a:spcPts val="0"/>
              </a:spcAft>
              <a:buSzPts val="1400"/>
              <a:buNone/>
              <a:defRPr b="0" i="0" sz="1200" u="none">
                <a:solidFill>
                  <a:srgbClr val="3F3F3F"/>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9" name="Google Shape;129;p17"/>
          <p:cNvSpPr txBox="1"/>
          <p:nvPr>
            <p:ph idx="12" type="sldNum"/>
          </p:nvPr>
        </p:nvSpPr>
        <p:spPr>
          <a:xfrm>
            <a:off x="8204200" y="6477000"/>
            <a:ext cx="733425" cy="274637"/>
          </a:xfrm>
          <a:prstGeom prst="rect">
            <a:avLst/>
          </a:prstGeom>
          <a:noFill/>
          <a:ln>
            <a:noFill/>
          </a:ln>
        </p:spPr>
        <p:txBody>
          <a:bodyPr anchorCtr="0" anchor="b" bIns="0" lIns="91425" spcFirstLastPara="1" rIns="91425" wrap="square" tIns="45700">
            <a:noAutofit/>
          </a:bodyPr>
          <a:lstStyle>
            <a:lvl1pPr indent="0" lvl="0"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1pPr>
            <a:lvl2pPr indent="0" lvl="1"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2pPr>
            <a:lvl3pPr indent="0" lvl="2"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3pPr>
            <a:lvl4pPr indent="0" lvl="3"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4pPr>
            <a:lvl5pPr indent="0" lvl="4"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5pPr>
            <a:lvl6pPr indent="0" lvl="5"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6pPr>
            <a:lvl7pPr indent="0" lvl="6"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7pPr>
            <a:lvl8pPr indent="0" lvl="7"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8pPr>
            <a:lvl9pPr indent="0" lvl="8" marL="0" marR="0" rtl="0" algn="r">
              <a:lnSpc>
                <a:spcPct val="100000"/>
              </a:lnSpc>
              <a:spcBef>
                <a:spcPts val="0"/>
              </a:spcBef>
              <a:spcAft>
                <a:spcPts val="0"/>
              </a:spcAft>
              <a:buClr>
                <a:srgbClr val="3F3F3F"/>
              </a:buClr>
              <a:buSzPts val="1200"/>
              <a:buFont typeface="Arial"/>
              <a:buNone/>
              <a:defRPr b="0" i="0" sz="1200" u="none">
                <a:solidFill>
                  <a:srgbClr val="3F3F3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8" r:id="rId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9"/>
          <p:cNvSpPr txBox="1"/>
          <p:nvPr>
            <p:ph idx="4294967295" type="ctrTitle"/>
          </p:nvPr>
        </p:nvSpPr>
        <p:spPr>
          <a:xfrm>
            <a:off x="228600" y="1427163"/>
            <a:ext cx="8458200" cy="1609725"/>
          </a:xfrm>
          <a:prstGeom prst="rect">
            <a:avLst/>
          </a:prstGeom>
          <a:noFill/>
          <a:ln>
            <a:noFill/>
          </a:ln>
        </p:spPr>
        <p:txBody>
          <a:bodyPr anchorCtr="0" anchor="t" bIns="0" lIns="91425" spcFirstLastPara="1" rIns="45700" wrap="square" tIns="0">
            <a:normAutofit fontScale="90000"/>
          </a:bodyPr>
          <a:lstStyle/>
          <a:p>
            <a:pPr indent="0" lvl="0" marL="0" marR="0" rtl="0" algn="ctr">
              <a:lnSpc>
                <a:spcPct val="100000"/>
              </a:lnSpc>
              <a:spcBef>
                <a:spcPts val="0"/>
              </a:spcBef>
              <a:spcAft>
                <a:spcPts val="0"/>
              </a:spcAft>
              <a:buClr>
                <a:srgbClr val="FFC700"/>
              </a:buClr>
              <a:buSzPct val="100000"/>
              <a:buFont typeface="Corbel"/>
              <a:buNone/>
            </a:pPr>
            <a:r>
              <a:rPr b="1" i="0" lang="en-US" sz="3100" u="none" cap="none" strike="noStrike">
                <a:solidFill>
                  <a:srgbClr val="FFC700"/>
                </a:solidFill>
                <a:latin typeface="Corbel"/>
                <a:ea typeface="Corbel"/>
                <a:cs typeface="Corbel"/>
                <a:sym typeface="Corbel"/>
              </a:rPr>
              <a:t>Professional Practices</a:t>
            </a:r>
            <a:br>
              <a:rPr b="1" i="0" lang="en-US" sz="3100" u="none" cap="none" strike="noStrike">
                <a:solidFill>
                  <a:srgbClr val="FFC700"/>
                </a:solidFill>
                <a:latin typeface="Corbel"/>
                <a:ea typeface="Corbel"/>
                <a:cs typeface="Corbel"/>
                <a:sym typeface="Corbel"/>
              </a:rPr>
            </a:br>
            <a:br>
              <a:rPr b="1" i="0" lang="en-US" sz="4000" u="none" cap="none" strike="noStrike">
                <a:solidFill>
                  <a:srgbClr val="FFC700"/>
                </a:solidFill>
                <a:latin typeface="Corbel"/>
                <a:ea typeface="Corbel"/>
                <a:cs typeface="Corbel"/>
                <a:sym typeface="Corbel"/>
              </a:rPr>
            </a:br>
            <a:r>
              <a:rPr b="1" i="0" lang="en-US" sz="4900" u="none" cap="none" strike="noStrike">
                <a:solidFill>
                  <a:srgbClr val="FFC700"/>
                </a:solidFill>
                <a:latin typeface="Corbel"/>
                <a:ea typeface="Corbel"/>
                <a:cs typeface="Corbel"/>
                <a:sym typeface="Corbel"/>
              </a:rPr>
              <a:t>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Criminal and Civil Law</a:t>
            </a:r>
            <a:endParaRPr/>
          </a:p>
        </p:txBody>
      </p:sp>
      <p:sp>
        <p:nvSpPr>
          <p:cNvPr id="225" name="Google Shape;225;p28"/>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Criminal Law</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Set of mechanisms where law tries to punish wrongdoers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It defines what constitutes a crime, lays down the mechanisms for deciding if a person is guilty</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Specifies the range of punishments applicable of different categories of crime.</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Generally police is responsible for discovering of crime, collect the evidence and convincing the court</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The state in forms of court start prosecuting the person in criminal court. The court then decide a punishment, if guilty.</a:t>
            </a:r>
            <a:endParaRPr b="0" i="0" sz="1400" u="none" cap="none" strike="noStrike">
              <a:solidFill>
                <a:schemeClr val="dk1"/>
              </a:solidFill>
              <a:latin typeface="Corbel"/>
              <a:ea typeface="Corbel"/>
              <a:cs typeface="Corbel"/>
              <a:sym typeface="Corbel"/>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Civil Law</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Provide rules for settling disputes between two people/organization/company.</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The ways in an organization can get legal status</a:t>
            </a:r>
            <a:endParaRPr/>
          </a:p>
          <a:p>
            <a:pPr indent="-228599" lvl="2" marL="995362" marR="0" rtl="0" algn="l">
              <a:lnSpc>
                <a:spcPct val="80000"/>
              </a:lnSpc>
              <a:spcBef>
                <a:spcPts val="220"/>
              </a:spcBef>
              <a:spcAft>
                <a:spcPts val="0"/>
              </a:spcAft>
              <a:buClr>
                <a:srgbClr val="E66C7D"/>
              </a:buClr>
              <a:buSzPts val="1100"/>
              <a:buFont typeface="Arial"/>
              <a:buChar char="▪"/>
            </a:pPr>
            <a:r>
              <a:rPr b="0" i="0" lang="en-US" sz="1100" u="none" cap="none" strike="noStrike">
                <a:solidFill>
                  <a:schemeClr val="dk1"/>
                </a:solidFill>
                <a:latin typeface="Corbel"/>
                <a:ea typeface="Corbel"/>
                <a:cs typeface="Corbel"/>
                <a:sym typeface="Corbel"/>
              </a:rPr>
              <a:t>Act of parliament</a:t>
            </a:r>
            <a:endParaRPr/>
          </a:p>
          <a:p>
            <a:pPr indent="-228599" lvl="2" marL="995362" marR="0" rtl="0" algn="l">
              <a:lnSpc>
                <a:spcPct val="80000"/>
              </a:lnSpc>
              <a:spcBef>
                <a:spcPts val="220"/>
              </a:spcBef>
              <a:spcAft>
                <a:spcPts val="0"/>
              </a:spcAft>
              <a:buClr>
                <a:srgbClr val="E66C7D"/>
              </a:buClr>
              <a:buSzPts val="1100"/>
              <a:buFont typeface="Arial"/>
              <a:buChar char="▪"/>
            </a:pPr>
            <a:r>
              <a:rPr b="0" i="0" lang="en-US" sz="1100" u="none" cap="none" strike="noStrike">
                <a:solidFill>
                  <a:schemeClr val="dk1"/>
                </a:solidFill>
                <a:latin typeface="Corbel"/>
                <a:ea typeface="Corbel"/>
                <a:cs typeface="Corbel"/>
                <a:sym typeface="Corbel"/>
              </a:rPr>
              <a:t>Registering as a company</a:t>
            </a:r>
            <a:endParaRPr/>
          </a:p>
          <a:p>
            <a:pPr indent="-228599" lvl="2" marL="995362" marR="0" rtl="0" algn="l">
              <a:lnSpc>
                <a:spcPct val="80000"/>
              </a:lnSpc>
              <a:spcBef>
                <a:spcPts val="220"/>
              </a:spcBef>
              <a:spcAft>
                <a:spcPts val="0"/>
              </a:spcAft>
              <a:buClr>
                <a:srgbClr val="E66C7D"/>
              </a:buClr>
              <a:buSzPts val="1100"/>
              <a:buFont typeface="Arial"/>
              <a:buChar char="▪"/>
            </a:pPr>
            <a:r>
              <a:rPr b="0" i="0" lang="en-US" sz="1100" u="none" cap="none" strike="noStrike">
                <a:solidFill>
                  <a:schemeClr val="dk1"/>
                </a:solidFill>
                <a:latin typeface="Corbel"/>
                <a:ea typeface="Corbel"/>
                <a:cs typeface="Corbel"/>
                <a:sym typeface="Corbel"/>
              </a:rPr>
              <a:t>By the grant of royal charter</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Litigation: Court action under civil law</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Must be initiated by one of the parties in dispute</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Initiator is called Claimant</a:t>
            </a:r>
            <a:endParaRPr/>
          </a:p>
        </p:txBody>
      </p:sp>
      <p:sp>
        <p:nvSpPr>
          <p:cNvPr id="226" name="Google Shape;226;p28"/>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27" name="Google Shape;227;p28"/>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28" name="Google Shape;228;p28"/>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9"/>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Criminal and Civil Law</a:t>
            </a:r>
            <a:endParaRPr/>
          </a:p>
        </p:txBody>
      </p:sp>
      <p:sp>
        <p:nvSpPr>
          <p:cNvPr id="235" name="Google Shape;235;p29"/>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Difference between Civil and Criminal law</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Standard of proof and burden of proof</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Criminal case: burden of proof on prosecution</a:t>
            </a:r>
            <a:endParaRPr/>
          </a:p>
          <a:p>
            <a:pPr indent="-273050" lvl="1" marL="730250" marR="0" rtl="0" algn="l">
              <a:lnSpc>
                <a:spcPct val="80000"/>
              </a:lnSpc>
              <a:spcBef>
                <a:spcPts val="360"/>
              </a:spcBef>
              <a:spcAft>
                <a:spcPts val="0"/>
              </a:spcAft>
              <a:buClr>
                <a:schemeClr val="accent2"/>
              </a:buClr>
              <a:buSzPts val="1620"/>
              <a:buFont typeface="Noto Sans Symbols"/>
              <a:buChar char="▪"/>
            </a:pPr>
            <a:r>
              <a:rPr b="0" i="0" lang="en-US" sz="1800" u="none" cap="none" strike="noStrike">
                <a:solidFill>
                  <a:schemeClr val="dk1"/>
                </a:solidFill>
                <a:latin typeface="Corbel"/>
                <a:ea typeface="Corbel"/>
                <a:cs typeface="Corbel"/>
                <a:sym typeface="Corbel"/>
              </a:rPr>
              <a:t>Civil case: both parties argue and present their case</a:t>
            </a:r>
            <a:endParaRPr/>
          </a:p>
          <a:p>
            <a:pPr indent="-227648" lvl="0" marL="438150" marR="0" rtl="0" algn="l">
              <a:spcBef>
                <a:spcPts val="0"/>
              </a:spcBef>
              <a:spcAft>
                <a:spcPts val="0"/>
              </a:spcAft>
              <a:buClr>
                <a:schemeClr val="accent1"/>
              </a:buClr>
              <a:buSzPts val="1440"/>
              <a:buFont typeface="Noto Sans Symbols"/>
              <a:buNone/>
            </a:pPr>
            <a:r>
              <a:t/>
            </a:r>
            <a:endParaRPr b="0" i="0" sz="1800" u="none" cap="none" strike="noStrike">
              <a:solidFill>
                <a:schemeClr val="dk1"/>
              </a:solidFill>
              <a:latin typeface="Corbel"/>
              <a:ea typeface="Corbel"/>
              <a:cs typeface="Corbel"/>
              <a:sym typeface="Corbel"/>
            </a:endParaRPr>
          </a:p>
        </p:txBody>
      </p:sp>
      <p:sp>
        <p:nvSpPr>
          <p:cNvPr id="236" name="Google Shape;236;p29"/>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37" name="Google Shape;237;p29"/>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38" name="Google Shape;238;p29"/>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0"/>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Where does law come from?</a:t>
            </a:r>
            <a:endParaRPr/>
          </a:p>
        </p:txBody>
      </p:sp>
      <p:sp>
        <p:nvSpPr>
          <p:cNvPr id="245" name="Google Shape;245;p30"/>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Two main sources of law</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Common law and Statute law in England </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Common Law</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Not written</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Precedents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All countries in commonwealth share same traditions. </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This tradition of common law is not found in Continental Europe, Germany and France has their on written codes</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Statute Law</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Legislation: Acts of parliament</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About two hundred years ago there was very little statute law, since then the situation has changed</a:t>
            </a:r>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246" name="Google Shape;246;p30"/>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47" name="Google Shape;247;p30"/>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48" name="Google Shape;248;p30"/>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1"/>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Where does law come from?</a:t>
            </a:r>
            <a:endParaRPr/>
          </a:p>
        </p:txBody>
      </p:sp>
      <p:sp>
        <p:nvSpPr>
          <p:cNvPr id="255" name="Google Shape;255;p31"/>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Statute Law</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Legislation: Acts of parliament</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About two hundred years ago there was very little statute law, since then the situation has changed</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Technical development and social changes</a:t>
            </a:r>
            <a:endParaRPr/>
          </a:p>
          <a:p>
            <a:pPr indent="-228599" lvl="2" marL="995362" marR="0" rtl="0" algn="l">
              <a:lnSpc>
                <a:spcPct val="80000"/>
              </a:lnSpc>
              <a:spcBef>
                <a:spcPts val="320"/>
              </a:spcBef>
              <a:spcAft>
                <a:spcPts val="0"/>
              </a:spcAft>
              <a:buClr>
                <a:srgbClr val="E66C7D"/>
              </a:buClr>
              <a:buSzPts val="1600"/>
              <a:buFont typeface="Arial"/>
              <a:buChar char="▪"/>
            </a:pPr>
            <a:r>
              <a:rPr b="0" i="0" lang="en-US" sz="1600" u="none" cap="none" strike="noStrike">
                <a:solidFill>
                  <a:schemeClr val="dk1"/>
                </a:solidFill>
                <a:latin typeface="Corbel"/>
                <a:ea typeface="Corbel"/>
                <a:cs typeface="Corbel"/>
                <a:sym typeface="Corbel"/>
              </a:rPr>
              <a:t>Laws to regulate child labor</a:t>
            </a:r>
            <a:endParaRPr/>
          </a:p>
          <a:p>
            <a:pPr indent="-228599" lvl="2" marL="995362" marR="0" rtl="0" algn="l">
              <a:lnSpc>
                <a:spcPct val="80000"/>
              </a:lnSpc>
              <a:spcBef>
                <a:spcPts val="320"/>
              </a:spcBef>
              <a:spcAft>
                <a:spcPts val="0"/>
              </a:spcAft>
              <a:buClr>
                <a:srgbClr val="E66C7D"/>
              </a:buClr>
              <a:buSzPts val="1600"/>
              <a:buFont typeface="Arial"/>
              <a:buChar char="▪"/>
            </a:pPr>
            <a:r>
              <a:rPr b="0" i="0" lang="en-US" sz="1600" u="none" cap="none" strike="noStrike">
                <a:solidFill>
                  <a:schemeClr val="dk1"/>
                </a:solidFill>
                <a:latin typeface="Corbel"/>
                <a:ea typeface="Corbel"/>
                <a:cs typeface="Corbel"/>
                <a:sym typeface="Corbel"/>
              </a:rPr>
              <a:t>Miss use of Computers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Millions of common law judgments makes it hard to apply common law</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Parliament passes legislation to bring together common law into statute law</a:t>
            </a:r>
            <a:endParaRPr/>
          </a:p>
          <a:p>
            <a:pPr indent="-273050" lvl="1" marL="730250" marR="0" rtl="0" algn="l">
              <a:lnSpc>
                <a:spcPct val="80000"/>
              </a:lnSpc>
              <a:spcBef>
                <a:spcPts val="480"/>
              </a:spcBef>
              <a:spcAft>
                <a:spcPts val="0"/>
              </a:spcAft>
              <a:buClr>
                <a:schemeClr val="accent2"/>
              </a:buClr>
              <a:buSzPts val="2160"/>
              <a:buFont typeface="Noto Sans Symbols"/>
              <a:buChar char="▪"/>
            </a:pPr>
            <a:r>
              <a:rPr b="1" i="0" lang="en-US" sz="2400" u="none" cap="none" strike="noStrike">
                <a:solidFill>
                  <a:schemeClr val="dk1"/>
                </a:solidFill>
                <a:latin typeface="Corbel"/>
                <a:ea typeface="Corbel"/>
                <a:cs typeface="Corbel"/>
                <a:sym typeface="Corbel"/>
              </a:rPr>
              <a:t>A good example of this is the Theft Act 1968, which consolidated the common law provisions regarding crimes involving stealing.</a:t>
            </a:r>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256" name="Google Shape;256;p31"/>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57" name="Google Shape;257;p31"/>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58" name="Google Shape;258;p31"/>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2"/>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Legislation Process in UK</a:t>
            </a:r>
            <a:endParaRPr/>
          </a:p>
        </p:txBody>
      </p:sp>
      <p:sp>
        <p:nvSpPr>
          <p:cNvPr id="265" name="Google Shape;265;p32"/>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Two chamber or bicameral</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Legislature: Parliament</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House of Commons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Elected members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659 constituencies</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a:solidFill>
                  <a:schemeClr val="dk1"/>
                </a:solidFill>
                <a:latin typeface="Corbel"/>
                <a:ea typeface="Corbel"/>
                <a:cs typeface="Corbel"/>
                <a:sym typeface="Corbel"/>
              </a:rPr>
              <a:t>House of Lords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Members are appointed</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a:solidFill>
                  <a:schemeClr val="dk1"/>
                </a:solidFill>
                <a:latin typeface="Corbel"/>
                <a:ea typeface="Corbel"/>
                <a:cs typeface="Corbel"/>
                <a:sym typeface="Corbel"/>
              </a:rPr>
              <a:t>British government is made up of both, house of commons and house of lords</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a:solidFill>
                  <a:schemeClr val="dk1"/>
                </a:solidFill>
                <a:latin typeface="Corbel"/>
                <a:ea typeface="Corbel"/>
                <a:cs typeface="Corbel"/>
                <a:sym typeface="Corbel"/>
              </a:rPr>
              <a:t>Members of house of lords are not in large number</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a:solidFill>
                  <a:schemeClr val="dk1"/>
                </a:solidFill>
                <a:latin typeface="Corbel"/>
                <a:ea typeface="Corbel"/>
                <a:cs typeface="Corbel"/>
                <a:sym typeface="Corbel"/>
              </a:rPr>
              <a:t>Prime minister, Foreign Secretary and Home Secretary are from house of commons</a:t>
            </a:r>
            <a:endParaRPr/>
          </a:p>
          <a:p>
            <a:pPr indent="-217487" lvl="0" marL="438150" marR="0" rtl="0" algn="l">
              <a:spcBef>
                <a:spcPts val="0"/>
              </a:spcBef>
              <a:spcAft>
                <a:spcPts val="0"/>
              </a:spcAft>
              <a:buClr>
                <a:schemeClr val="accent1"/>
              </a:buClr>
              <a:buSzPts val="1600"/>
              <a:buFont typeface="Noto Sans Symbols"/>
              <a:buNone/>
            </a:pPr>
            <a:r>
              <a:t/>
            </a:r>
            <a:endParaRPr b="0" i="0" sz="2000" u="none">
              <a:solidFill>
                <a:schemeClr val="dk1"/>
              </a:solidFill>
              <a:latin typeface="Corbel"/>
              <a:ea typeface="Corbel"/>
              <a:cs typeface="Corbel"/>
              <a:sym typeface="Corbel"/>
            </a:endParaRPr>
          </a:p>
        </p:txBody>
      </p:sp>
      <p:sp>
        <p:nvSpPr>
          <p:cNvPr id="266" name="Google Shape;266;p32"/>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67" name="Google Shape;267;p32"/>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68" name="Google Shape;268;p32"/>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3"/>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Legislation Process in UK</a:t>
            </a:r>
            <a:endParaRPr/>
          </a:p>
        </p:txBody>
      </p:sp>
      <p:sp>
        <p:nvSpPr>
          <p:cNvPr id="275" name="Google Shape;275;p33"/>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Bill</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New legislation is initiated by government as well as any member</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First in house of commons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If approved, then house of lords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If approved, it becomes ACT of Parliament</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It is then passed to QUEEN for approval, then becomes LAW</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House of commons has the power to override any changes suggested by house of lords</a:t>
            </a:r>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276" name="Google Shape;276;p33"/>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77" name="Google Shape;277;p33"/>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78" name="Google Shape;278;p33"/>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34"/>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marR="0" rtl="0" algn="l">
              <a:lnSpc>
                <a:spcPct val="100000"/>
              </a:lnSpc>
              <a:spcBef>
                <a:spcPts val="0"/>
              </a:spcBef>
              <a:spcAft>
                <a:spcPts val="0"/>
              </a:spcAft>
              <a:buClr>
                <a:srgbClr val="FFC700"/>
              </a:buClr>
              <a:buSzPct val="100000"/>
              <a:buFont typeface="Corbel"/>
              <a:buNone/>
            </a:pPr>
            <a:r>
              <a:rPr b="1" i="0" lang="en-US" sz="4500" u="none" cap="none" strike="noStrike">
                <a:solidFill>
                  <a:srgbClr val="FFC700"/>
                </a:solidFill>
                <a:latin typeface="Corbel"/>
                <a:ea typeface="Corbel"/>
                <a:cs typeface="Corbel"/>
                <a:sym typeface="Corbel"/>
              </a:rPr>
              <a:t>Legislation Process in other countries</a:t>
            </a:r>
            <a:endParaRPr/>
          </a:p>
        </p:txBody>
      </p:sp>
      <p:sp>
        <p:nvSpPr>
          <p:cNvPr id="285" name="Google Shape;285;p34"/>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In USA legislature known as Congress. Senate and House of representatives.</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Both houses’ members are elected but on different terms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House of representatives for 2 years (1 for each district)</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Senators are elected for 7 years (2 for each state)</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Legislation must be approved by both houses</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President must also give his assent before act becomes law</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President can veto legislation</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As in other countries, supreme court can also strike out legislation on finding it against constitution</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Unlike in UK courts cannot override legislation, although can override secondary legislation</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Members of government of US are not members of congress</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President elected by public</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Members of government appointed by president, approved by congress</a:t>
            </a:r>
            <a:endParaRPr/>
          </a:p>
          <a:p>
            <a:pPr indent="-113030" lvl="1" marL="730250" marR="0" rtl="0" algn="l">
              <a:lnSpc>
                <a:spcPct val="80000"/>
              </a:lnSpc>
              <a:spcBef>
                <a:spcPts val="560"/>
              </a:spcBef>
              <a:spcAft>
                <a:spcPts val="0"/>
              </a:spcAft>
              <a:buClr>
                <a:schemeClr val="accent2"/>
              </a:buClr>
              <a:buSzPts val="2520"/>
              <a:buFont typeface="Noto Sans Symbols"/>
              <a:buNone/>
            </a:pPr>
            <a:r>
              <a:t/>
            </a:r>
            <a:endParaRPr b="0" i="0" sz="2800" u="none" cap="none" strike="noStrike">
              <a:solidFill>
                <a:schemeClr val="dk1"/>
              </a:solidFill>
              <a:latin typeface="Corbel"/>
              <a:ea typeface="Corbel"/>
              <a:cs typeface="Corbel"/>
              <a:sym typeface="Corbel"/>
            </a:endParaRPr>
          </a:p>
          <a:p>
            <a:pPr indent="-319087" lvl="0" marL="438150" marR="0" rtl="0" algn="l">
              <a:lnSpc>
                <a:spcPct val="100000"/>
              </a:lnSpc>
              <a:spcBef>
                <a:spcPts val="0"/>
              </a:spcBef>
              <a:spcAft>
                <a:spcPts val="0"/>
              </a:spcAft>
              <a:buClr>
                <a:schemeClr val="accent1"/>
              </a:buClr>
              <a:buSzPts val="2560"/>
              <a:buFont typeface="Noto Sans Symbols"/>
              <a:buChar char="◼"/>
            </a:pPr>
            <a:r>
              <a:rPr b="0" i="0" lang="en-US" sz="3200" u="none">
                <a:solidFill>
                  <a:schemeClr val="dk1"/>
                </a:solidFill>
                <a:latin typeface="Corbel"/>
                <a:ea typeface="Corbel"/>
                <a:cs typeface="Corbel"/>
                <a:sym typeface="Corbel"/>
              </a:rPr>
              <a:t> </a:t>
            </a:r>
            <a:endParaRPr b="0" i="0" sz="4000" u="none">
              <a:solidFill>
                <a:schemeClr val="dk1"/>
              </a:solidFill>
              <a:latin typeface="Corbel"/>
              <a:ea typeface="Corbel"/>
              <a:cs typeface="Corbel"/>
              <a:sym typeface="Corbel"/>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286" name="Google Shape;286;p34"/>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87" name="Google Shape;287;p34"/>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88" name="Google Shape;288;p34"/>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5"/>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marR="0" rtl="0" algn="l">
              <a:lnSpc>
                <a:spcPct val="100000"/>
              </a:lnSpc>
              <a:spcBef>
                <a:spcPts val="0"/>
              </a:spcBef>
              <a:spcAft>
                <a:spcPts val="0"/>
              </a:spcAft>
              <a:buClr>
                <a:srgbClr val="FFC700"/>
              </a:buClr>
              <a:buSzPct val="100000"/>
              <a:buFont typeface="Corbel"/>
              <a:buNone/>
            </a:pPr>
            <a:r>
              <a:rPr b="1" i="0" lang="en-US" sz="4500" u="none" cap="none" strike="noStrike">
                <a:solidFill>
                  <a:srgbClr val="FFC700"/>
                </a:solidFill>
                <a:latin typeface="Corbel"/>
                <a:ea typeface="Corbel"/>
                <a:cs typeface="Corbel"/>
                <a:sym typeface="Corbel"/>
              </a:rPr>
              <a:t>Legislation Process in other countries</a:t>
            </a:r>
            <a:endParaRPr/>
          </a:p>
        </p:txBody>
      </p:sp>
      <p:sp>
        <p:nvSpPr>
          <p:cNvPr id="295" name="Google Shape;295;p35"/>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Members of government of US are not members of congress</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President elected by public</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Members of government appointed by president, approved by congress</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Important separation of 3 functions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Legislature -&gt; congress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Judiciary -&gt;applies and forces these laws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Executive -&gt; the government, runs the state</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US is a country of 50 states. </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Each has its own legislature and government</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On some topics each state can make its own laws but in other laws are made at federal level</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E.g each state has its own laws about who can call themselves engineer</a:t>
            </a:r>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296" name="Google Shape;296;p35"/>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97" name="Google Shape;297;p35"/>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98" name="Google Shape;298;p35"/>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fontScale="90000"/>
          </a:bodyPr>
          <a:lstStyle/>
          <a:p>
            <a:pPr indent="0" lvl="0" marL="0" marR="0" rtl="0" algn="l">
              <a:lnSpc>
                <a:spcPct val="100000"/>
              </a:lnSpc>
              <a:spcBef>
                <a:spcPts val="0"/>
              </a:spcBef>
              <a:spcAft>
                <a:spcPts val="0"/>
              </a:spcAft>
              <a:buClr>
                <a:srgbClr val="FFC700"/>
              </a:buClr>
              <a:buSzPct val="100000"/>
              <a:buFont typeface="Corbel"/>
              <a:buNone/>
            </a:pPr>
            <a:r>
              <a:rPr b="1" i="0" lang="en-US" sz="4500" u="none" cap="none" strike="noStrike">
                <a:solidFill>
                  <a:srgbClr val="FFC700"/>
                </a:solidFill>
                <a:latin typeface="Corbel"/>
                <a:ea typeface="Corbel"/>
                <a:cs typeface="Corbel"/>
                <a:sym typeface="Corbel"/>
              </a:rPr>
              <a:t>Legislation Process in other countries</a:t>
            </a:r>
            <a:endParaRPr/>
          </a:p>
        </p:txBody>
      </p:sp>
      <p:sp>
        <p:nvSpPr>
          <p:cNvPr id="305" name="Google Shape;305;p36"/>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US is a country of 50 states. </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Each has its own legislature and government</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On some topics each state can make its own laws but in other laws are made at federal level</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E.g each state has its own laws about who can call themselves engineer</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The issue on how much an individual state can override federal laws is ongoing debate</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E.g supreme court has declared laws unconstitutional to regulate the use of internet</a:t>
            </a:r>
            <a:endParaRPr b="0" i="0" sz="2400" u="none" cap="none" strike="noStrike">
              <a:solidFill>
                <a:schemeClr val="dk1"/>
              </a:solidFill>
              <a:latin typeface="Corbel"/>
              <a:ea typeface="Corbel"/>
              <a:cs typeface="Corbel"/>
              <a:sym typeface="Corbel"/>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306" name="Google Shape;306;p36"/>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307" name="Google Shape;307;p36"/>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308" name="Google Shape;308;p36"/>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Laws across borders</a:t>
            </a:r>
            <a:endParaRPr/>
          </a:p>
        </p:txBody>
      </p:sp>
      <p:sp>
        <p:nvSpPr>
          <p:cNvPr id="315" name="Google Shape;315;p37"/>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to deal with a spy who passed on secrets to an enemy country, even though the passing on of the secrets took place on foreign soil</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The development of the web and other innovations in the field of telecommunications has, however, created further problems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E.g If a hacker sitting in an apartment in New York hacks into a European air traffic control computer located in the Netherlands so as to cause a mid-air collision over Denmark, where was the crime committed and which country’s laws and legal procedures should be used in prosecuting the crime? What happens about an action that is criminal in some of the countries it affects but not in others – publishing obscene material over the internet is a case in point?</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Extradition</a:t>
            </a:r>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316" name="Google Shape;316;p37"/>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317" name="Google Shape;317;p37"/>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318" name="Google Shape;318;p37"/>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800"/>
              </a:buClr>
              <a:buSzPts val="4500"/>
              <a:buFont typeface="Corbel"/>
              <a:buNone/>
            </a:pPr>
            <a:r>
              <a:rPr b="1" i="0" lang="en-US" sz="4500" u="none" cap="none" strike="noStrike">
                <a:solidFill>
                  <a:srgbClr val="FFC800"/>
                </a:solidFill>
                <a:latin typeface="Corbel"/>
                <a:ea typeface="Corbel"/>
                <a:cs typeface="Corbel"/>
                <a:sym typeface="Corbel"/>
              </a:rPr>
              <a:t>Course Objectives</a:t>
            </a:r>
            <a:endParaRPr b="1" i="0" sz="4500" u="none" cap="none" strike="noStrike">
              <a:solidFill>
                <a:srgbClr val="FFC800"/>
              </a:solidFill>
              <a:latin typeface="Corbel"/>
              <a:ea typeface="Corbel"/>
              <a:cs typeface="Corbel"/>
              <a:sym typeface="Corbel"/>
            </a:endParaRPr>
          </a:p>
        </p:txBody>
      </p:sp>
      <p:sp>
        <p:nvSpPr>
          <p:cNvPr id="148" name="Google Shape;148;p20"/>
          <p:cNvSpPr txBox="1"/>
          <p:nvPr>
            <p:ph idx="1" type="body"/>
          </p:nvPr>
        </p:nvSpPr>
        <p:spPr>
          <a:xfrm>
            <a:off x="0" y="1447800"/>
            <a:ext cx="9144000" cy="5943600"/>
          </a:xfrm>
          <a:prstGeom prst="rect">
            <a:avLst/>
          </a:prstGeom>
          <a:noFill/>
          <a:ln>
            <a:noFill/>
          </a:ln>
        </p:spPr>
        <p:txBody>
          <a:bodyPr anchorCtr="0" anchor="t" bIns="45700" lIns="54850" spcFirstLastPara="1" rIns="91425" wrap="square" tIns="91425">
            <a:noAutofit/>
          </a:bodyPr>
          <a:lstStyle/>
          <a:p>
            <a:pPr indent="-319087" lvl="1" marL="730250" marR="0" rtl="0" algn="l">
              <a:lnSpc>
                <a:spcPct val="100000"/>
              </a:lnSpc>
              <a:spcBef>
                <a:spcPts val="0"/>
              </a:spcBef>
              <a:spcAft>
                <a:spcPts val="0"/>
              </a:spcAft>
              <a:buClr>
                <a:schemeClr val="accent2"/>
              </a:buClr>
              <a:buSzPts val="2520"/>
              <a:buFont typeface="Noto Sans Symbols"/>
              <a:buNone/>
            </a:pPr>
            <a:r>
              <a:rPr b="0" i="0" lang="en-US" sz="2800" u="none" cap="none" strike="noStrike">
                <a:solidFill>
                  <a:schemeClr val="dk1"/>
                </a:solidFill>
                <a:latin typeface="Corbel"/>
                <a:ea typeface="Corbel"/>
                <a:cs typeface="Corbel"/>
                <a:sym typeface="Corbel"/>
              </a:rPr>
              <a:t>	The aim of this course is to develop </a:t>
            </a:r>
            <a:r>
              <a:rPr b="1" i="0" lang="en-US" sz="2800" u="none" cap="none" strike="noStrike">
                <a:solidFill>
                  <a:schemeClr val="dk1"/>
                </a:solidFill>
                <a:latin typeface="Corbel"/>
                <a:ea typeface="Corbel"/>
                <a:cs typeface="Corbel"/>
                <a:sym typeface="Corbel"/>
              </a:rPr>
              <a:t>an appreciation of what it means to be considered a professional in computer science and software engineering. </a:t>
            </a:r>
            <a:endParaRPr/>
          </a:p>
          <a:p>
            <a:pPr indent="-319087" lvl="1" marL="730250" marR="0" rtl="0" algn="l">
              <a:lnSpc>
                <a:spcPct val="100000"/>
              </a:lnSpc>
              <a:spcBef>
                <a:spcPts val="0"/>
              </a:spcBef>
              <a:spcAft>
                <a:spcPts val="0"/>
              </a:spcAft>
              <a:buClr>
                <a:schemeClr val="accent2"/>
              </a:buClr>
              <a:buSzPts val="2520"/>
              <a:buFont typeface="Noto Sans Symbols"/>
              <a:buNone/>
            </a:pPr>
            <a:r>
              <a:rPr b="0" i="0" lang="en-US" sz="2800" u="none" cap="none" strike="noStrike">
                <a:solidFill>
                  <a:schemeClr val="dk1"/>
                </a:solidFill>
                <a:latin typeface="Corbel"/>
                <a:ea typeface="Corbel"/>
                <a:cs typeface="Corbel"/>
                <a:sym typeface="Corbel"/>
              </a:rPr>
              <a:t>	To achieve this objective, we will critically examine such issues as </a:t>
            </a:r>
            <a:r>
              <a:rPr b="1" i="0" lang="en-US" sz="2800" u="none" cap="none" strike="noStrike">
                <a:solidFill>
                  <a:schemeClr val="dk1"/>
                </a:solidFill>
                <a:latin typeface="Corbel"/>
                <a:ea typeface="Corbel"/>
                <a:cs typeface="Corbel"/>
                <a:sym typeface="Corbel"/>
              </a:rPr>
              <a:t>intellectual property and related legal aspects of software development, codes of practice and ethical principles in professional computer associations and the social implications of information technology in modern society</a:t>
            </a:r>
            <a:r>
              <a:rPr b="0" i="0" lang="en-US" sz="2800" u="none" cap="none" strike="noStrike">
                <a:solidFill>
                  <a:schemeClr val="dk1"/>
                </a:solidFill>
                <a:latin typeface="Corbel"/>
                <a:ea typeface="Corbel"/>
                <a:cs typeface="Corbel"/>
                <a:sym typeface="Corbel"/>
              </a:rPr>
              <a:t>. </a:t>
            </a:r>
            <a:endParaRPr/>
          </a:p>
        </p:txBody>
      </p:sp>
      <p:sp>
        <p:nvSpPr>
          <p:cNvPr id="149" name="Google Shape;149;p20"/>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a:t>
            </a:r>
            <a:endParaRPr/>
          </a:p>
        </p:txBody>
      </p:sp>
      <p:sp>
        <p:nvSpPr>
          <p:cNvPr id="150" name="Google Shape;150;p20"/>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151" name="Google Shape;151;p20"/>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8"/>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Laws across borders</a:t>
            </a:r>
            <a:endParaRPr/>
          </a:p>
        </p:txBody>
      </p:sp>
      <p:sp>
        <p:nvSpPr>
          <p:cNvPr id="325" name="Google Shape;325;p38"/>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Civil cases are simpler</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Claimant has to decided, which country to initiate action</a:t>
            </a:r>
            <a:endParaRPr/>
          </a:p>
          <a:p>
            <a:pPr indent="-319087" lvl="0" marL="438150" marR="0" rtl="0" algn="l">
              <a:lnSpc>
                <a:spcPct val="80000"/>
              </a:lnSpc>
              <a:spcBef>
                <a:spcPts val="0"/>
              </a:spcBef>
              <a:spcAft>
                <a:spcPts val="0"/>
              </a:spcAft>
              <a:buClr>
                <a:schemeClr val="accent1"/>
              </a:buClr>
              <a:buSzPts val="1920"/>
              <a:buFont typeface="Noto Sans Symbols"/>
              <a:buChar char="◼"/>
            </a:pPr>
            <a:r>
              <a:rPr b="0" i="0" lang="en-US" sz="2400" u="none">
                <a:solidFill>
                  <a:schemeClr val="dk1"/>
                </a:solidFill>
                <a:latin typeface="Corbel"/>
                <a:ea typeface="Corbel"/>
                <a:cs typeface="Corbel"/>
                <a:sym typeface="Corbel"/>
              </a:rPr>
              <a:t>The decision will depend</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Circumstances of the case</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Influenced by the reputation of country’s courts</a:t>
            </a:r>
            <a:endParaRPr/>
          </a:p>
          <a:p>
            <a:pPr indent="-273050" lvl="1" marL="730250" marR="0" rtl="0" algn="l">
              <a:lnSpc>
                <a:spcPct val="80000"/>
              </a:lnSpc>
              <a:spcBef>
                <a:spcPts val="400"/>
              </a:spcBef>
              <a:spcAft>
                <a:spcPts val="0"/>
              </a:spcAft>
              <a:buClr>
                <a:schemeClr val="accent2"/>
              </a:buClr>
              <a:buSzPts val="1800"/>
              <a:buFont typeface="Noto Sans Symbols"/>
              <a:buChar char="▪"/>
            </a:pPr>
            <a:r>
              <a:rPr b="0" i="0" lang="en-US" sz="2000" u="none" cap="none" strike="noStrike">
                <a:solidFill>
                  <a:schemeClr val="dk1"/>
                </a:solidFill>
                <a:latin typeface="Corbel"/>
                <a:ea typeface="Corbel"/>
                <a:cs typeface="Corbel"/>
                <a:sym typeface="Corbel"/>
              </a:rPr>
              <a:t>How favorable its laws will be to the claimant’s case</a:t>
            </a:r>
            <a:endParaRPr/>
          </a:p>
          <a:p>
            <a:pPr indent="-158750" lvl="1" marL="730250" marR="0" rtl="0" algn="l">
              <a:lnSpc>
                <a:spcPct val="80000"/>
              </a:lnSpc>
              <a:spcBef>
                <a:spcPts val="400"/>
              </a:spcBef>
              <a:spcAft>
                <a:spcPts val="0"/>
              </a:spcAft>
              <a:buClr>
                <a:schemeClr val="accent2"/>
              </a:buClr>
              <a:buSzPts val="1800"/>
              <a:buFont typeface="Noto Sans Symbols"/>
              <a:buNone/>
            </a:pPr>
            <a:r>
              <a:t/>
            </a:r>
            <a:endParaRPr b="0" i="0" sz="2000" u="none" cap="none" strike="noStrike">
              <a:solidFill>
                <a:schemeClr val="dk1"/>
              </a:solidFill>
              <a:latin typeface="Corbel"/>
              <a:ea typeface="Corbel"/>
              <a:cs typeface="Corbel"/>
              <a:sym typeface="Corbel"/>
            </a:endParaRPr>
          </a:p>
          <a:p>
            <a:pPr indent="-217487" lvl="0" marL="438150" marR="0" rtl="0" algn="l">
              <a:spcBef>
                <a:spcPts val="0"/>
              </a:spcBef>
              <a:spcAft>
                <a:spcPts val="0"/>
              </a:spcAft>
              <a:buClr>
                <a:schemeClr val="accent1"/>
              </a:buClr>
              <a:buSzPts val="1600"/>
              <a:buFont typeface="Noto Sans Symbols"/>
              <a:buNone/>
            </a:pPr>
            <a:r>
              <a:t/>
            </a:r>
            <a:endParaRPr b="0" i="0" sz="2000" u="none" cap="none" strike="noStrike">
              <a:solidFill>
                <a:schemeClr val="dk1"/>
              </a:solidFill>
              <a:latin typeface="Corbel"/>
              <a:ea typeface="Corbel"/>
              <a:cs typeface="Corbel"/>
              <a:sym typeface="Corbel"/>
            </a:endParaRPr>
          </a:p>
        </p:txBody>
      </p:sp>
      <p:sp>
        <p:nvSpPr>
          <p:cNvPr id="326" name="Google Shape;326;p38"/>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327" name="Google Shape;327;p38"/>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328" name="Google Shape;328;p38"/>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1"/>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800"/>
              </a:buClr>
              <a:buSzPts val="4500"/>
              <a:buFont typeface="Corbel"/>
              <a:buNone/>
            </a:pPr>
            <a:r>
              <a:rPr b="1" i="0" lang="en-US" sz="4500" u="none" cap="none" strike="noStrike">
                <a:solidFill>
                  <a:srgbClr val="FFC800"/>
                </a:solidFill>
                <a:latin typeface="Corbel"/>
                <a:ea typeface="Corbel"/>
                <a:cs typeface="Corbel"/>
                <a:sym typeface="Corbel"/>
              </a:rPr>
              <a:t>Summary</a:t>
            </a:r>
            <a:endParaRPr b="1" i="0" sz="4500" u="none" cap="none" strike="noStrike">
              <a:solidFill>
                <a:srgbClr val="FFC800"/>
              </a:solidFill>
              <a:latin typeface="Corbel"/>
              <a:ea typeface="Corbel"/>
              <a:cs typeface="Corbel"/>
              <a:sym typeface="Corbel"/>
            </a:endParaRPr>
          </a:p>
        </p:txBody>
      </p:sp>
      <p:sp>
        <p:nvSpPr>
          <p:cNvPr id="158" name="Google Shape;158;p21"/>
          <p:cNvSpPr txBox="1"/>
          <p:nvPr>
            <p:ph idx="1" type="body"/>
          </p:nvPr>
        </p:nvSpPr>
        <p:spPr>
          <a:xfrm>
            <a:off x="0" y="1447800"/>
            <a:ext cx="9144000" cy="5181600"/>
          </a:xfrm>
          <a:prstGeom prst="rect">
            <a:avLst/>
          </a:prstGeom>
          <a:noFill/>
          <a:ln>
            <a:noFill/>
          </a:ln>
        </p:spPr>
        <p:txBody>
          <a:bodyPr anchorCtr="0" anchor="t" bIns="45700" lIns="54850" spcFirstLastPara="1" rIns="91425" wrap="square" tIns="91425">
            <a:noAutofit/>
          </a:bodyPr>
          <a:lstStyle/>
          <a:p>
            <a:pPr indent="-47623" lvl="1" marL="284162" marR="0" rtl="0" algn="l">
              <a:lnSpc>
                <a:spcPct val="100000"/>
              </a:lnSpc>
              <a:spcBef>
                <a:spcPts val="0"/>
              </a:spcBef>
              <a:spcAft>
                <a:spcPts val="0"/>
              </a:spcAft>
              <a:buClr>
                <a:schemeClr val="accent2"/>
              </a:buClr>
              <a:buSzPts val="2520"/>
              <a:buFont typeface="Noto Sans Symbols"/>
              <a:buNone/>
            </a:pPr>
            <a:r>
              <a:rPr b="0" i="0" lang="en-US" sz="2800" u="none" cap="none" strike="noStrike">
                <a:solidFill>
                  <a:schemeClr val="dk1"/>
                </a:solidFill>
                <a:latin typeface="Corbel"/>
                <a:ea typeface="Corbel"/>
                <a:cs typeface="Corbel"/>
                <a:sym typeface="Corbel"/>
              </a:rPr>
              <a:t>Computing professionals need technical knowledge and skills  to grow effectively as well as they also need </a:t>
            </a:r>
            <a:r>
              <a:rPr b="1" i="0" lang="en-US" sz="2800" u="none" cap="none" strike="noStrike">
                <a:solidFill>
                  <a:schemeClr val="dk1"/>
                </a:solidFill>
                <a:latin typeface="Corbel"/>
                <a:ea typeface="Corbel"/>
                <a:cs typeface="Corbel"/>
                <a:sym typeface="Corbel"/>
              </a:rPr>
              <a:t>understanding of the context they operate in</a:t>
            </a:r>
            <a:r>
              <a:rPr b="0" i="0" lang="en-US" sz="2800" u="none" cap="none" strike="noStrike">
                <a:solidFill>
                  <a:schemeClr val="dk1"/>
                </a:solidFill>
                <a:latin typeface="Corbel"/>
                <a:ea typeface="Corbel"/>
                <a:cs typeface="Corbel"/>
                <a:sym typeface="Corbel"/>
              </a:rPr>
              <a:t>. </a:t>
            </a:r>
            <a:endParaRPr/>
          </a:p>
          <a:p>
            <a:pPr indent="-47623" lvl="1" marL="284162" marR="0" rtl="0" algn="l">
              <a:lnSpc>
                <a:spcPct val="100000"/>
              </a:lnSpc>
              <a:spcBef>
                <a:spcPts val="560"/>
              </a:spcBef>
              <a:spcAft>
                <a:spcPts val="0"/>
              </a:spcAft>
              <a:buClr>
                <a:schemeClr val="accent2"/>
              </a:buClr>
              <a:buSzPts val="2520"/>
              <a:buFont typeface="Noto Sans Symbols"/>
              <a:buNone/>
            </a:pPr>
            <a:r>
              <a:rPr b="0" i="0" lang="en-US" sz="2800" u="none" cap="none" strike="noStrike">
                <a:solidFill>
                  <a:schemeClr val="dk1"/>
                </a:solidFill>
                <a:latin typeface="Corbel"/>
                <a:ea typeface="Corbel"/>
                <a:cs typeface="Corbel"/>
                <a:sym typeface="Corbel"/>
              </a:rPr>
              <a:t>Good understanding of the professional codes of conduct, legal and ethical issues, social impacts and relationship between technological change, society and law, and the powerful role of IT professionals in this technological era has become very essential. </a:t>
            </a:r>
            <a:r>
              <a:rPr b="1" i="0" lang="en-US" sz="2800" u="none" cap="none" strike="noStrike">
                <a:solidFill>
                  <a:schemeClr val="dk1"/>
                </a:solidFill>
                <a:latin typeface="Corbel"/>
                <a:ea typeface="Corbel"/>
                <a:cs typeface="Corbel"/>
                <a:sym typeface="Corbel"/>
              </a:rPr>
              <a:t>This course will help students to be capable in their professional area, operating effectively at work and in community situations and to be aware of their environments for exponential growth and successes in their career</a:t>
            </a:r>
            <a:r>
              <a:rPr b="0" i="0" lang="en-US" sz="2800" u="none" cap="none" strike="noStrike">
                <a:solidFill>
                  <a:schemeClr val="dk1"/>
                </a:solidFill>
                <a:latin typeface="Corbel"/>
                <a:ea typeface="Corbel"/>
                <a:cs typeface="Corbel"/>
                <a:sym typeface="Corbel"/>
              </a:rPr>
              <a:t>.</a:t>
            </a:r>
            <a:endParaRPr/>
          </a:p>
        </p:txBody>
      </p:sp>
      <p:sp>
        <p:nvSpPr>
          <p:cNvPr id="159" name="Google Shape;159;p21"/>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a:t>
            </a:r>
            <a:endParaRPr/>
          </a:p>
        </p:txBody>
      </p:sp>
      <p:sp>
        <p:nvSpPr>
          <p:cNvPr id="160" name="Google Shape;160;p21"/>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161" name="Google Shape;161;p21"/>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2"/>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3800"/>
              <a:buFont typeface="Corbel"/>
              <a:buNone/>
            </a:pPr>
            <a:r>
              <a:rPr b="1" i="0" lang="en-US" sz="3800" u="none" cap="none" strike="noStrike">
                <a:solidFill>
                  <a:srgbClr val="FFC700"/>
                </a:solidFill>
                <a:latin typeface="Corbel"/>
                <a:ea typeface="Corbel"/>
                <a:cs typeface="Corbel"/>
                <a:sym typeface="Corbel"/>
              </a:rPr>
              <a:t>Purpose / Importance of the Course</a:t>
            </a:r>
            <a:endParaRPr/>
          </a:p>
        </p:txBody>
      </p:sp>
      <p:sp>
        <p:nvSpPr>
          <p:cNvPr id="168" name="Google Shape;168;p22"/>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orbel"/>
                <a:ea typeface="Corbel"/>
                <a:cs typeface="Corbel"/>
                <a:sym typeface="Corbel"/>
              </a:rPr>
              <a:t>Effective Performance and Growth</a:t>
            </a:r>
            <a:endParaRPr/>
          </a:p>
          <a:p>
            <a:pPr indent="-273050" lvl="1" marL="730250"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Technical Knowledge</a:t>
            </a:r>
            <a:endParaRPr/>
          </a:p>
          <a:p>
            <a:pPr indent="-273050" lvl="1" marL="730250"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Non-Technical / Broader Context</a:t>
            </a:r>
            <a:endParaRPr/>
          </a:p>
          <a:p>
            <a:pPr indent="-228599" lvl="2" marL="995362" marR="0" rtl="0" algn="l">
              <a:lnSpc>
                <a:spcPct val="100000"/>
              </a:lnSpc>
              <a:spcBef>
                <a:spcPts val="480"/>
              </a:spcBef>
              <a:spcAft>
                <a:spcPts val="0"/>
              </a:spcAft>
              <a:buClr>
                <a:srgbClr val="E66C7D"/>
              </a:buClr>
              <a:buSzPts val="2400"/>
              <a:buFont typeface="Arial"/>
              <a:buChar char="▪"/>
            </a:pPr>
            <a:r>
              <a:rPr b="0" i="0" lang="en-US" sz="2400" u="none" cap="none" strike="noStrike">
                <a:solidFill>
                  <a:schemeClr val="dk1"/>
                </a:solidFill>
                <a:latin typeface="Corbel"/>
                <a:ea typeface="Corbel"/>
                <a:cs typeface="Corbel"/>
                <a:sym typeface="Corbel"/>
              </a:rPr>
              <a:t>Organizational Structures / Setup</a:t>
            </a:r>
            <a:endParaRPr/>
          </a:p>
          <a:p>
            <a:pPr indent="-228599" lvl="2" marL="995362" marR="0" rtl="0" algn="l">
              <a:lnSpc>
                <a:spcPct val="100000"/>
              </a:lnSpc>
              <a:spcBef>
                <a:spcPts val="480"/>
              </a:spcBef>
              <a:spcAft>
                <a:spcPts val="0"/>
              </a:spcAft>
              <a:buClr>
                <a:srgbClr val="E66C7D"/>
              </a:buClr>
              <a:buSzPts val="2400"/>
              <a:buFont typeface="Arial"/>
              <a:buChar char="▪"/>
            </a:pPr>
            <a:r>
              <a:rPr b="0" i="0" lang="en-US" sz="2400" u="none" cap="none" strike="noStrike">
                <a:solidFill>
                  <a:schemeClr val="dk1"/>
                </a:solidFill>
                <a:latin typeface="Corbel"/>
                <a:ea typeface="Corbel"/>
                <a:cs typeface="Corbel"/>
                <a:sym typeface="Corbel"/>
              </a:rPr>
              <a:t>Professional Roles</a:t>
            </a:r>
            <a:endParaRPr/>
          </a:p>
          <a:p>
            <a:pPr indent="-228599" lvl="2" marL="995362" marR="0" rtl="0" algn="l">
              <a:lnSpc>
                <a:spcPct val="100000"/>
              </a:lnSpc>
              <a:spcBef>
                <a:spcPts val="480"/>
              </a:spcBef>
              <a:spcAft>
                <a:spcPts val="0"/>
              </a:spcAft>
              <a:buClr>
                <a:srgbClr val="E66C7D"/>
              </a:buClr>
              <a:buSzPts val="2400"/>
              <a:buFont typeface="Arial"/>
              <a:buChar char="▪"/>
            </a:pPr>
            <a:r>
              <a:rPr b="0" i="0" lang="en-US" sz="2400" u="none" cap="none" strike="noStrike">
                <a:solidFill>
                  <a:schemeClr val="dk1"/>
                </a:solidFill>
                <a:latin typeface="Corbel"/>
                <a:ea typeface="Corbel"/>
                <a:cs typeface="Corbel"/>
                <a:sym typeface="Corbel"/>
              </a:rPr>
              <a:t>Professional Codes of Conduct</a:t>
            </a:r>
            <a:endParaRPr/>
          </a:p>
          <a:p>
            <a:pPr indent="-228599" lvl="2" marL="995362" marR="0" rtl="0" algn="l">
              <a:lnSpc>
                <a:spcPct val="100000"/>
              </a:lnSpc>
              <a:spcBef>
                <a:spcPts val="480"/>
              </a:spcBef>
              <a:spcAft>
                <a:spcPts val="0"/>
              </a:spcAft>
              <a:buClr>
                <a:srgbClr val="E66C7D"/>
              </a:buClr>
              <a:buSzPts val="2400"/>
              <a:buFont typeface="Arial"/>
              <a:buChar char="▪"/>
            </a:pPr>
            <a:r>
              <a:rPr b="0" i="0" lang="en-US" sz="2400" u="none" cap="none" strike="noStrike">
                <a:solidFill>
                  <a:schemeClr val="dk1"/>
                </a:solidFill>
                <a:latin typeface="Corbel"/>
                <a:ea typeface="Corbel"/>
                <a:cs typeface="Corbel"/>
                <a:sym typeface="Corbel"/>
              </a:rPr>
              <a:t>Legal, Professional and Ethical Issues</a:t>
            </a:r>
            <a:endParaRPr/>
          </a:p>
          <a:p>
            <a:pPr indent="-228599" lvl="2" marL="995362" marR="0" rtl="0" algn="l">
              <a:lnSpc>
                <a:spcPct val="100000"/>
              </a:lnSpc>
              <a:spcBef>
                <a:spcPts val="480"/>
              </a:spcBef>
              <a:spcAft>
                <a:spcPts val="0"/>
              </a:spcAft>
              <a:buClr>
                <a:srgbClr val="E66C7D"/>
              </a:buClr>
              <a:buSzPts val="2400"/>
              <a:buFont typeface="Arial"/>
              <a:buChar char="▪"/>
            </a:pPr>
            <a:r>
              <a:rPr b="0" i="0" lang="en-US" sz="2400" u="none" cap="none" strike="noStrike">
                <a:solidFill>
                  <a:schemeClr val="dk1"/>
                </a:solidFill>
                <a:latin typeface="Corbel"/>
                <a:ea typeface="Corbel"/>
                <a:cs typeface="Corbel"/>
                <a:sym typeface="Corbel"/>
              </a:rPr>
              <a:t>Social Impacts</a:t>
            </a:r>
            <a:endParaRPr/>
          </a:p>
          <a:p>
            <a:pPr indent="-228599" lvl="2" marL="995362" marR="0" rtl="0" algn="l">
              <a:lnSpc>
                <a:spcPct val="100000"/>
              </a:lnSpc>
              <a:spcBef>
                <a:spcPts val="480"/>
              </a:spcBef>
              <a:spcAft>
                <a:spcPts val="0"/>
              </a:spcAft>
              <a:buClr>
                <a:srgbClr val="E66C7D"/>
              </a:buClr>
              <a:buSzPts val="2400"/>
              <a:buFont typeface="Arial"/>
              <a:buChar char="▪"/>
            </a:pPr>
            <a:r>
              <a:rPr b="0" i="0" lang="en-US" sz="2400" u="none" cap="none" strike="noStrike">
                <a:solidFill>
                  <a:schemeClr val="dk1"/>
                </a:solidFill>
                <a:latin typeface="Corbel"/>
                <a:ea typeface="Corbel"/>
                <a:cs typeface="Corbel"/>
                <a:sym typeface="Corbel"/>
              </a:rPr>
              <a:t>Technological Changes – Society and Law</a:t>
            </a:r>
            <a:endParaRPr/>
          </a:p>
        </p:txBody>
      </p:sp>
      <p:sp>
        <p:nvSpPr>
          <p:cNvPr id="169" name="Google Shape;169;p22"/>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170" name="Google Shape;170;p22"/>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171" name="Google Shape;171;p22"/>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3"/>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Scope of the Course / Coverage</a:t>
            </a:r>
            <a:endParaRPr/>
          </a:p>
        </p:txBody>
      </p:sp>
      <p:sp>
        <p:nvSpPr>
          <p:cNvPr id="178" name="Google Shape;178;p23"/>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9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Corbel"/>
                <a:ea typeface="Corbel"/>
                <a:cs typeface="Corbel"/>
                <a:sym typeface="Corbel"/>
              </a:rPr>
              <a:t>Professional Aspects</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Ethics</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Codes of Conduct</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Professional Bodies</a:t>
            </a:r>
            <a:endParaRPr/>
          </a:p>
          <a:p>
            <a:pPr indent="-319087" lvl="0" marL="438150" marR="0" rtl="0" algn="l">
              <a:lnSpc>
                <a:spcPct val="90000"/>
              </a:lnSpc>
              <a:spcBef>
                <a:spcPts val="0"/>
              </a:spcBef>
              <a:spcAft>
                <a:spcPts val="0"/>
              </a:spcAft>
              <a:buClr>
                <a:schemeClr val="accent1"/>
              </a:buClr>
              <a:buSzPts val="2240"/>
              <a:buFont typeface="Noto Sans Symbols"/>
              <a:buChar char="◼"/>
            </a:pPr>
            <a:r>
              <a:rPr b="0" i="0" lang="en-US" sz="2800" u="none" cap="none" strike="noStrike">
                <a:solidFill>
                  <a:schemeClr val="dk1"/>
                </a:solidFill>
                <a:latin typeface="Corbel"/>
                <a:ea typeface="Corbel"/>
                <a:cs typeface="Corbel"/>
                <a:sym typeface="Corbel"/>
              </a:rPr>
              <a:t>Legal Aspects</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Basics of Law</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Legal System</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Relevant Laws</a:t>
            </a:r>
            <a:endParaRPr/>
          </a:p>
          <a:p>
            <a:pPr indent="-273050" lvl="1" marL="730250" marR="0" rtl="0" algn="l">
              <a:lnSpc>
                <a:spcPct val="90000"/>
              </a:lnSpc>
              <a:spcBef>
                <a:spcPts val="0"/>
              </a:spcBef>
              <a:spcAft>
                <a:spcPts val="0"/>
              </a:spcAft>
              <a:buClr>
                <a:schemeClr val="accent2"/>
              </a:buClr>
              <a:buSzPts val="2160"/>
              <a:buFont typeface="Noto Sans Symbols"/>
              <a:buChar char="▪"/>
            </a:pPr>
            <a:r>
              <a:rPr b="0" i="0" lang="en-US" sz="2400" u="none" cap="none" strike="noStrike">
                <a:solidFill>
                  <a:schemeClr val="dk1"/>
                </a:solidFill>
                <a:latin typeface="Corbel"/>
                <a:ea typeface="Corbel"/>
                <a:cs typeface="Corbel"/>
                <a:sym typeface="Corbel"/>
              </a:rPr>
              <a:t>Regulatory Affairs</a:t>
            </a:r>
            <a:endParaRPr/>
          </a:p>
          <a:p>
            <a:pPr indent="-273050" lvl="1" marL="730250" marR="0" rtl="0" algn="l">
              <a:lnSpc>
                <a:spcPct val="90000"/>
              </a:lnSpc>
              <a:spcBef>
                <a:spcPts val="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Internet issues</a:t>
            </a:r>
            <a:endParaRPr/>
          </a:p>
          <a:p>
            <a:pPr indent="-273050" lvl="1" marL="730250" marR="0" rtl="0" algn="l">
              <a:lnSpc>
                <a:spcPct val="90000"/>
              </a:lnSpc>
              <a:spcBef>
                <a:spcPts val="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Computer Miss-use</a:t>
            </a:r>
            <a:endParaRPr/>
          </a:p>
        </p:txBody>
      </p:sp>
      <p:sp>
        <p:nvSpPr>
          <p:cNvPr id="179" name="Google Shape;179;p23"/>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180" name="Google Shape;180;p23"/>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181" name="Google Shape;181;p23"/>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4"/>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Scope of the Course / Coverage</a:t>
            </a:r>
            <a:endParaRPr/>
          </a:p>
        </p:txBody>
      </p:sp>
      <p:sp>
        <p:nvSpPr>
          <p:cNvPr id="188" name="Google Shape;188;p24"/>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orbel"/>
                <a:ea typeface="Corbel"/>
                <a:cs typeface="Corbel"/>
                <a:sym typeface="Corbel"/>
              </a:rPr>
              <a:t>Organizational Aspects</a:t>
            </a:r>
            <a:endParaRPr/>
          </a:p>
          <a:p>
            <a:pPr indent="-273050" lvl="1" marL="730250"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Organization Types and Structures</a:t>
            </a:r>
            <a:endParaRPr/>
          </a:p>
          <a:p>
            <a:pPr indent="-273050" lvl="1" marL="730250"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Legal Status of Organizations</a:t>
            </a:r>
            <a:endParaRPr/>
          </a:p>
          <a:p>
            <a:pPr indent="-273050" lvl="1" marL="730250"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Financial Aspects of Organizations</a:t>
            </a:r>
            <a:endParaRPr/>
          </a:p>
          <a:p>
            <a:pPr indent="-273050" lvl="1" marL="730250" marR="0" rtl="0" algn="l">
              <a:lnSpc>
                <a:spcPct val="100000"/>
              </a:lnSpc>
              <a:spcBef>
                <a:spcPts val="560"/>
              </a:spcBef>
              <a:spcAft>
                <a:spcPts val="0"/>
              </a:spcAft>
              <a:buClr>
                <a:schemeClr val="accent2"/>
              </a:buClr>
              <a:buSzPts val="2520"/>
              <a:buFont typeface="Noto Sans Symbols"/>
              <a:buChar char="▪"/>
            </a:pPr>
            <a:r>
              <a:rPr b="0" i="0" lang="en-US" sz="2800" u="none" cap="none" strike="noStrike">
                <a:solidFill>
                  <a:schemeClr val="dk1"/>
                </a:solidFill>
                <a:latin typeface="Corbel"/>
                <a:ea typeface="Corbel"/>
                <a:cs typeface="Corbel"/>
                <a:sym typeface="Corbel"/>
              </a:rPr>
              <a:t>Financial issues for startups</a:t>
            </a:r>
            <a:endParaRPr/>
          </a:p>
          <a:p>
            <a:pPr indent="-319087" lvl="0" marL="43815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orbel"/>
                <a:ea typeface="Corbel"/>
                <a:cs typeface="Corbel"/>
                <a:sym typeface="Corbel"/>
              </a:rPr>
              <a:t>Social Aspects of Computing</a:t>
            </a:r>
            <a:endParaRPr/>
          </a:p>
          <a:p>
            <a:pPr indent="-319087" lvl="0" marL="43815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orbel"/>
                <a:ea typeface="Corbel"/>
                <a:cs typeface="Corbel"/>
                <a:sym typeface="Corbel"/>
              </a:rPr>
              <a:t>Human Resources Issues</a:t>
            </a:r>
            <a:endParaRPr/>
          </a:p>
          <a:p>
            <a:pPr indent="-319087" lvl="0" marL="438150" marR="0" rtl="0" algn="l">
              <a:lnSpc>
                <a:spcPct val="100000"/>
              </a:lnSpc>
              <a:spcBef>
                <a:spcPts val="0"/>
              </a:spcBef>
              <a:spcAft>
                <a:spcPts val="0"/>
              </a:spcAft>
              <a:buClr>
                <a:schemeClr val="accent1"/>
              </a:buClr>
              <a:buSzPts val="2560"/>
              <a:buFont typeface="Noto Sans Symbols"/>
              <a:buChar char="◼"/>
            </a:pPr>
            <a:r>
              <a:rPr b="0" i="0" lang="en-US" sz="3200" u="none" cap="none" strike="noStrike">
                <a:solidFill>
                  <a:schemeClr val="dk1"/>
                </a:solidFill>
                <a:latin typeface="Corbel"/>
                <a:ea typeface="Corbel"/>
                <a:cs typeface="Corbel"/>
                <a:sym typeface="Corbel"/>
              </a:rPr>
              <a:t>Miscellaneous Topics</a:t>
            </a:r>
            <a:endParaRPr/>
          </a:p>
        </p:txBody>
      </p:sp>
      <p:sp>
        <p:nvSpPr>
          <p:cNvPr id="189" name="Google Shape;189;p24"/>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190" name="Google Shape;190;p24"/>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191" name="Google Shape;191;p24"/>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Code of Conduct</a:t>
            </a:r>
            <a:endParaRPr/>
          </a:p>
        </p:txBody>
      </p:sp>
      <p:sp>
        <p:nvSpPr>
          <p:cNvPr id="198" name="Google Shape;198;p25"/>
          <p:cNvSpPr txBox="1"/>
          <p:nvPr>
            <p:ph idx="1" type="body"/>
          </p:nvPr>
        </p:nvSpPr>
        <p:spPr>
          <a:xfrm>
            <a:off x="457200" y="17748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Regularity</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Punctuality</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Discipline</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Positive Attitude</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High Level of Class Participation</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No Plagiarism, Cheating …</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No Change in Deadlines</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No Usage of Mobile / Other Devices</a:t>
            </a:r>
            <a:endParaRPr/>
          </a:p>
          <a:p>
            <a:pPr indent="-319087" lvl="0" marL="438150" marR="0" rtl="0" algn="l">
              <a:lnSpc>
                <a:spcPct val="90000"/>
              </a:lnSpc>
              <a:spcBef>
                <a:spcPts val="0"/>
              </a:spcBef>
              <a:spcAft>
                <a:spcPts val="0"/>
              </a:spcAft>
              <a:buClr>
                <a:schemeClr val="accent1"/>
              </a:buClr>
              <a:buSzPts val="1920"/>
              <a:buFont typeface="Noto Sans Symbols"/>
              <a:buChar char="◼"/>
            </a:pPr>
            <a:r>
              <a:rPr b="0" i="0" lang="en-US" sz="2400" u="none" cap="none" strike="noStrike">
                <a:solidFill>
                  <a:schemeClr val="dk1"/>
                </a:solidFill>
                <a:latin typeface="Corbel"/>
                <a:ea typeface="Corbel"/>
                <a:cs typeface="Corbel"/>
                <a:sym typeface="Corbel"/>
              </a:rPr>
              <a:t>…</a:t>
            </a:r>
            <a:endParaRPr/>
          </a:p>
        </p:txBody>
      </p:sp>
      <p:sp>
        <p:nvSpPr>
          <p:cNvPr id="199" name="Google Shape;199;p25"/>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00" name="Google Shape;200;p25"/>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01" name="Google Shape;201;p25"/>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idx="4294967295" type="ctrTitle"/>
          </p:nvPr>
        </p:nvSpPr>
        <p:spPr>
          <a:xfrm>
            <a:off x="685800" y="3355848"/>
            <a:ext cx="8077200" cy="1673352"/>
          </a:xfrm>
          <a:prstGeom prst="rect">
            <a:avLst/>
          </a:prstGeom>
          <a:noFill/>
          <a:ln>
            <a:noFill/>
          </a:ln>
        </p:spPr>
        <p:txBody>
          <a:bodyPr anchorCtr="0" anchor="t" bIns="0" lIns="91425" spcFirstLastPara="1" rIns="45700" wrap="square" tIns="0">
            <a:normAutofit/>
          </a:bodyPr>
          <a:lstStyle/>
          <a:p>
            <a:pPr indent="0" lvl="0" marL="0" marR="0" rtl="0" algn="ctr">
              <a:lnSpc>
                <a:spcPct val="100000"/>
              </a:lnSpc>
              <a:spcBef>
                <a:spcPts val="0"/>
              </a:spcBef>
              <a:spcAft>
                <a:spcPts val="0"/>
              </a:spcAft>
              <a:buClr>
                <a:srgbClr val="FFC800"/>
              </a:buClr>
              <a:buSzPts val="4700"/>
              <a:buFont typeface="Corbel"/>
              <a:buNone/>
            </a:pPr>
            <a:r>
              <a:rPr b="1" i="0" lang="en-US" sz="4700" u="none" cap="none" strike="noStrike">
                <a:solidFill>
                  <a:srgbClr val="FFC800"/>
                </a:solidFill>
                <a:latin typeface="Corbel"/>
                <a:ea typeface="Corbel"/>
                <a:cs typeface="Corbel"/>
                <a:sym typeface="Corbel"/>
              </a:rPr>
              <a:t>The LAW</a:t>
            </a:r>
            <a:endParaRPr b="1" i="0" sz="4700" u="none" cap="none" strike="noStrike">
              <a:solidFill>
                <a:srgbClr val="FFC800"/>
              </a:solidFill>
              <a:latin typeface="Corbel"/>
              <a:ea typeface="Corbel"/>
              <a:cs typeface="Corbel"/>
              <a:sym typeface="Corbel"/>
            </a:endParaRPr>
          </a:p>
        </p:txBody>
      </p:sp>
      <p:sp>
        <p:nvSpPr>
          <p:cNvPr id="208" name="Google Shape;208;p26"/>
          <p:cNvSpPr txBox="1"/>
          <p:nvPr>
            <p:ph idx="1" type="subTitle"/>
          </p:nvPr>
        </p:nvSpPr>
        <p:spPr>
          <a:xfrm>
            <a:off x="685800" y="1828800"/>
            <a:ext cx="8077200" cy="1500187"/>
          </a:xfrm>
          <a:prstGeom prst="rect">
            <a:avLst/>
          </a:prstGeom>
          <a:noFill/>
          <a:ln>
            <a:noFill/>
          </a:ln>
        </p:spPr>
        <p:txBody>
          <a:bodyPr anchorCtr="0" anchor="b" bIns="0" lIns="118850" spcFirstLastPara="1" rIns="45700" wrap="square" tIns="0">
            <a:noAutofit/>
          </a:bodyPr>
          <a:lstStyle/>
          <a:p>
            <a:pPr indent="0" lvl="0" marL="0" rtl="0" algn="l">
              <a:spcBef>
                <a:spcPts val="0"/>
              </a:spcBef>
              <a:spcAft>
                <a:spcPts val="0"/>
              </a:spcAft>
              <a:buSzPts val="1600"/>
              <a:buNone/>
            </a:pPr>
            <a:r>
              <a:t/>
            </a:r>
            <a:endParaRPr sz="200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7"/>
          <p:cNvSpPr txBox="1"/>
          <p:nvPr>
            <p:ph idx="4294967295" type="title"/>
          </p:nvPr>
        </p:nvSpPr>
        <p:spPr>
          <a:xfrm>
            <a:off x="457200" y="155448"/>
            <a:ext cx="8229600" cy="1252728"/>
          </a:xfrm>
          <a:prstGeom prst="rect">
            <a:avLst/>
          </a:prstGeom>
          <a:noFill/>
          <a:ln>
            <a:noFill/>
          </a:ln>
        </p:spPr>
        <p:txBody>
          <a:bodyPr anchorCtr="0" anchor="ctr" bIns="45700" lIns="91425" spcFirstLastPara="1" rIns="45700" wrap="square" tIns="45700">
            <a:normAutofit/>
          </a:bodyPr>
          <a:lstStyle/>
          <a:p>
            <a:pPr indent="0" lvl="0" marL="0" marR="0" rtl="0" algn="l">
              <a:lnSpc>
                <a:spcPct val="100000"/>
              </a:lnSpc>
              <a:spcBef>
                <a:spcPts val="0"/>
              </a:spcBef>
              <a:spcAft>
                <a:spcPts val="0"/>
              </a:spcAft>
              <a:buClr>
                <a:srgbClr val="FFC700"/>
              </a:buClr>
              <a:buSzPts val="4500"/>
              <a:buFont typeface="Corbel"/>
              <a:buNone/>
            </a:pPr>
            <a:r>
              <a:rPr b="1" i="0" lang="en-US" sz="4500" u="none" cap="none" strike="noStrike">
                <a:solidFill>
                  <a:srgbClr val="FFC700"/>
                </a:solidFill>
                <a:latin typeface="Corbel"/>
                <a:ea typeface="Corbel"/>
                <a:cs typeface="Corbel"/>
                <a:sym typeface="Corbel"/>
              </a:rPr>
              <a:t>What is LAW</a:t>
            </a:r>
            <a:endParaRPr/>
          </a:p>
        </p:txBody>
      </p:sp>
      <p:sp>
        <p:nvSpPr>
          <p:cNvPr id="215" name="Google Shape;215;p27"/>
          <p:cNvSpPr txBox="1"/>
          <p:nvPr>
            <p:ph idx="1" type="body"/>
          </p:nvPr>
        </p:nvSpPr>
        <p:spPr>
          <a:xfrm>
            <a:off x="457200" y="1851025"/>
            <a:ext cx="8229600" cy="4625975"/>
          </a:xfrm>
          <a:prstGeom prst="rect">
            <a:avLst/>
          </a:prstGeom>
          <a:noFill/>
          <a:ln>
            <a:noFill/>
          </a:ln>
        </p:spPr>
        <p:txBody>
          <a:bodyPr anchorCtr="0" anchor="t" bIns="45700" lIns="54850" spcFirstLastPara="1" rIns="91425" wrap="square" tIns="91425">
            <a:noAutofit/>
          </a:bodyPr>
          <a:lstStyle/>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rbel"/>
                <a:ea typeface="Corbel"/>
                <a:cs typeface="Corbel"/>
                <a:sym typeface="Corbel"/>
              </a:rPr>
              <a:t>Set of rules enforced</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rbel"/>
                <a:ea typeface="Corbel"/>
                <a:cs typeface="Corbel"/>
                <a:sym typeface="Corbel"/>
              </a:rPr>
              <a:t>Different in different countries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Difference in divorce or selling of alcohol</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rbel"/>
                <a:ea typeface="Corbel"/>
                <a:cs typeface="Corbel"/>
                <a:sym typeface="Corbel"/>
              </a:rPr>
              <a:t>From the point of IT Professionals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Rules in governing data protection, the rights of access of information and miss-use of computers</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rbel"/>
                <a:ea typeface="Corbel"/>
                <a:cs typeface="Corbel"/>
                <a:sym typeface="Corbel"/>
              </a:rPr>
              <a:t>Legal systems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Different legal systems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Different system of courts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Different rules for courts procedure</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Different procedures for appealing against courts decision</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rbel"/>
                <a:ea typeface="Corbel"/>
                <a:cs typeface="Corbel"/>
                <a:sym typeface="Corbel"/>
              </a:rPr>
              <a:t>Jurisdiction</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The area covered by single legal system and set of laws</a:t>
            </a:r>
            <a:endParaRPr/>
          </a:p>
          <a:p>
            <a:pPr indent="-319087" lvl="0" marL="438150" marR="0" rtl="0" algn="l">
              <a:lnSpc>
                <a:spcPct val="80000"/>
              </a:lnSpc>
              <a:spcBef>
                <a:spcPts val="0"/>
              </a:spcBef>
              <a:spcAft>
                <a:spcPts val="0"/>
              </a:spcAft>
              <a:buClr>
                <a:schemeClr val="accent1"/>
              </a:buClr>
              <a:buSzPts val="1600"/>
              <a:buFont typeface="Noto Sans Symbols"/>
              <a:buChar char="◼"/>
            </a:pPr>
            <a:r>
              <a:rPr b="0" i="0" lang="en-US" sz="2000" u="none" cap="none" strike="noStrike">
                <a:solidFill>
                  <a:schemeClr val="dk1"/>
                </a:solidFill>
                <a:latin typeface="Corbel"/>
                <a:ea typeface="Corbel"/>
                <a:cs typeface="Corbel"/>
                <a:sym typeface="Corbel"/>
              </a:rPr>
              <a:t>Different legal system and law in different areas within a country</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UK for instance, Scotland and Northern Island have different legal system and LAW</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As per our topic, all laws are same of England and Whales</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Referring to UK law OR British law shall mean laws across UK</a:t>
            </a:r>
            <a:endParaRPr/>
          </a:p>
          <a:p>
            <a:pPr indent="-273050" lvl="1" marL="730250" marR="0" rtl="0" algn="l">
              <a:lnSpc>
                <a:spcPct val="80000"/>
              </a:lnSpc>
              <a:spcBef>
                <a:spcPts val="320"/>
              </a:spcBef>
              <a:spcAft>
                <a:spcPts val="0"/>
              </a:spcAft>
              <a:buClr>
                <a:schemeClr val="accent2"/>
              </a:buClr>
              <a:buSzPts val="1440"/>
              <a:buFont typeface="Noto Sans Symbols"/>
              <a:buChar char="▪"/>
            </a:pPr>
            <a:r>
              <a:rPr b="0" i="0" lang="en-US" sz="1600" u="none" cap="none" strike="noStrike">
                <a:solidFill>
                  <a:schemeClr val="dk1"/>
                </a:solidFill>
                <a:latin typeface="Corbel"/>
                <a:ea typeface="Corbel"/>
                <a:cs typeface="Corbel"/>
                <a:sym typeface="Corbel"/>
              </a:rPr>
              <a:t>Referring to Law of England and Whales shall mean, there is difference else where in UK</a:t>
            </a:r>
            <a:endParaRPr/>
          </a:p>
        </p:txBody>
      </p:sp>
      <p:sp>
        <p:nvSpPr>
          <p:cNvPr id="216" name="Google Shape;216;p27"/>
          <p:cNvSpPr txBox="1"/>
          <p:nvPr/>
        </p:nvSpPr>
        <p:spPr>
          <a:xfrm>
            <a:off x="457200" y="6477000"/>
            <a:ext cx="2133600" cy="274637"/>
          </a:xfrm>
          <a:prstGeom prst="rect">
            <a:avLst/>
          </a:prstGeom>
          <a:noFill/>
          <a:ln>
            <a:noFill/>
          </a:ln>
        </p:spPr>
        <p:txBody>
          <a:bodyPr anchorCtr="0" anchor="b" bIns="0" lIns="109725"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NU-FAST, Islamabad</a:t>
            </a:r>
            <a:endParaRPr/>
          </a:p>
        </p:txBody>
      </p:sp>
      <p:sp>
        <p:nvSpPr>
          <p:cNvPr id="217" name="Google Shape;217;p27"/>
          <p:cNvSpPr txBox="1"/>
          <p:nvPr/>
        </p:nvSpPr>
        <p:spPr>
          <a:xfrm>
            <a:off x="2640012" y="6477000"/>
            <a:ext cx="5508625" cy="274637"/>
          </a:xfrm>
          <a:prstGeom prst="rect">
            <a:avLst/>
          </a:prstGeom>
          <a:noFill/>
          <a:ln>
            <a:noFill/>
          </a:ln>
        </p:spPr>
        <p:txBody>
          <a:bodyPr anchorCtr="0" anchor="b" bIns="0" lIns="45700" spcFirstLastPara="1" rIns="45700" wrap="square" tIns="45700">
            <a:noAutofit/>
          </a:bodyPr>
          <a:lstStyle/>
          <a:p>
            <a:pPr indent="0" lvl="0" marL="0" marR="0" rtl="0" algn="l">
              <a:lnSpc>
                <a:spcPct val="100000"/>
              </a:lnSpc>
              <a:spcBef>
                <a:spcPts val="0"/>
              </a:spcBef>
              <a:spcAft>
                <a:spcPts val="0"/>
              </a:spcAft>
              <a:buClr>
                <a:srgbClr val="3F3F3F"/>
              </a:buClr>
              <a:buSzPts val="1200"/>
              <a:buFont typeface="Arial"/>
              <a:buNone/>
            </a:pPr>
            <a:r>
              <a:rPr b="0" i="0" lang="en-US" sz="1200" u="none">
                <a:solidFill>
                  <a:srgbClr val="3F3F3F"/>
                </a:solidFill>
                <a:latin typeface="Arial"/>
                <a:ea typeface="Arial"/>
                <a:cs typeface="Arial"/>
                <a:sym typeface="Arial"/>
              </a:rPr>
              <a:t>Professional Issues in IT</a:t>
            </a:r>
            <a:endParaRPr/>
          </a:p>
        </p:txBody>
      </p:sp>
      <p:sp>
        <p:nvSpPr>
          <p:cNvPr id="218" name="Google Shape;218;p27"/>
          <p:cNvSpPr txBox="1"/>
          <p:nvPr/>
        </p:nvSpPr>
        <p:spPr>
          <a:xfrm>
            <a:off x="8204200" y="6477000"/>
            <a:ext cx="733425" cy="274637"/>
          </a:xfrm>
          <a:prstGeom prst="rect">
            <a:avLst/>
          </a:prstGeom>
          <a:noFill/>
          <a:ln>
            <a:noFill/>
          </a:ln>
        </p:spPr>
        <p:txBody>
          <a:bodyPr anchorCtr="0" anchor="b" bIns="0" lIns="91425" spcFirstLastPara="1" rIns="91425" wrap="square" tIns="45700">
            <a:noAutofit/>
          </a:bodyPr>
          <a:lstStyle/>
          <a:p>
            <a:pPr indent="0" lvl="0" marL="0" marR="0" rtl="0" algn="r">
              <a:lnSpc>
                <a:spcPct val="100000"/>
              </a:lnSpc>
              <a:spcBef>
                <a:spcPts val="0"/>
              </a:spcBef>
              <a:spcAft>
                <a:spcPts val="0"/>
              </a:spcAft>
              <a:buClr>
                <a:srgbClr val="3F3F3F"/>
              </a:buClr>
              <a:buSzPts val="1200"/>
              <a:buFont typeface="Arial"/>
              <a:buNone/>
            </a:pPr>
            <a:fld id="{00000000-1234-1234-1234-123412341234}" type="slidenum">
              <a:rPr b="0" i="0" lang="en-US" sz="1200" u="none">
                <a:solidFill>
                  <a:srgbClr val="3F3F3F"/>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3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6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1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5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xmlns:r="http://schemas.openxmlformats.org/officeDocument/2006/relationships" name="2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8.xml><?xml version="1.0" encoding="utf-8"?>
<a:theme xmlns:a="http://schemas.openxmlformats.org/drawingml/2006/main" xmlns:r="http://schemas.openxmlformats.org/officeDocument/2006/relationships" name="4_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