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9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1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0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2D8AA-82F2-46F0-B4CE-F79A24CC5AB1}" type="datetimeFigureOut">
              <a:rPr lang="en-US" smtClean="0"/>
              <a:t>10-Apr-20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528A-CB12-4413-921E-E66F504C5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7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ideos.kaltura.com/media/The+Classroom+of+Tomorrow+-+A+Panel+Discussion/0_ab682qp5/7288029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Panel Discussion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6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Panel Discussion?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 </a:t>
            </a:r>
            <a:r>
              <a:rPr lang="en-US" dirty="0"/>
              <a:t>panel discussion in the classroom is a technique </a:t>
            </a:r>
            <a:r>
              <a:rPr lang="en-US" dirty="0" smtClean="0"/>
              <a:t>designed </a:t>
            </a:r>
            <a:r>
              <a:rPr lang="en-US" dirty="0"/>
              <a:t>to improve skills of research, logical organization of ideas as well as the ability to present these thoughts clearly and effectively. 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14800" y="4876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9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Each member </a:t>
            </a:r>
            <a:r>
              <a:rPr lang="en-US" dirty="0" smtClean="0"/>
              <a:t>should prepares </a:t>
            </a:r>
            <a:r>
              <a:rPr lang="en-US" dirty="0"/>
              <a:t>individually.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panelists should prepare </a:t>
            </a:r>
            <a:r>
              <a:rPr lang="en-US" dirty="0" smtClean="0"/>
              <a:t>important </a:t>
            </a:r>
            <a:r>
              <a:rPr lang="en-US" dirty="0"/>
              <a:t>facts to be covered 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 panelist  may </a:t>
            </a:r>
            <a:r>
              <a:rPr lang="en-US" dirty="0"/>
              <a:t>prepare visuals with charts, graphs, pictures and video clips to be used to supplement their presentations.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Panelist may also </a:t>
            </a:r>
            <a:r>
              <a:rPr lang="en-US" dirty="0"/>
              <a:t>put their major ideas on index cards to be referred to while delivering the speeches. Practice is always appropriate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students </a:t>
            </a:r>
            <a:r>
              <a:rPr lang="en-US" dirty="0" smtClean="0"/>
              <a:t>are required to do </a:t>
            </a:r>
            <a:r>
              <a:rPr lang="en-US" dirty="0"/>
              <a:t>research on the topic and come prepared with questions to ask the panelists.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4600" y="5562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5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Panel Discussion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panelists should remain seated even while speaking.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Moderator should start with the introduction. 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Panelist  should </a:t>
            </a:r>
            <a:r>
              <a:rPr lang="en-US" dirty="0"/>
              <a:t>speak loudly and clearly, with good audience eye contact.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members of the audience ask their questions and the panelists respond.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moderator then summarizes the program.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43800" y="5715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4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Panel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https://videos.kaltura.com/media/The+Classroom+of+Tomorrow+-+A+Panel+Discussion/0_ab682qp5/72880291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2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Examination</a:t>
            </a:r>
            <a:r>
              <a:rPr lang="en-US" dirty="0"/>
              <a:t>/ grading in university is limiting student's learning and growth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COVID-19 </a:t>
            </a:r>
            <a:r>
              <a:rPr lang="en-US" dirty="0"/>
              <a:t>is the worst pandemic world has seen so far.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Quarantine </a:t>
            </a:r>
            <a:r>
              <a:rPr lang="en-US" dirty="0"/>
              <a:t>is healing the world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4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214</Words>
  <Application>Microsoft Office PowerPoint</Application>
  <PresentationFormat>On-screen Show (4:3)</PresentationFormat>
  <Paragraphs>36</Paragraphs>
  <Slides>6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Panel Discussion </vt:lpstr>
      <vt:lpstr>Why Panel Discussion?</vt:lpstr>
      <vt:lpstr>Guidelines </vt:lpstr>
      <vt:lpstr>The Panel Discussion  </vt:lpstr>
      <vt:lpstr>Sample Panel Discussion</vt:lpstr>
      <vt:lpstr>Suggested Topics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Panel Discussion</dc:title>
  <dc:creator>Windows User</dc:creator>
  <cp:lastModifiedBy>Windows User</cp:lastModifiedBy>
  <cp:revision>6</cp:revision>
  <dcterms:created xsi:type="dcterms:W3CDTF">2020-04-09T18:18:36Z</dcterms:created>
  <dcterms:modified xsi:type="dcterms:W3CDTF">2020-04-11T02:02:20Z</dcterms:modified>
</cp:coreProperties>
</file>