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5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-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3200400"/>
            <a:ext cx="100584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724400"/>
            <a:ext cx="9144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898-774B-445A-B4C6-7DDFA1CF3AD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6FC3-1F6F-4716-B136-AA28885318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685800"/>
            <a:ext cx="9652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898-774B-445A-B4C6-7DDFA1CF3AD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6FC3-1F6F-4716-B136-AA2888531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6000" y="685802"/>
            <a:ext cx="24384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4400" y="685801"/>
            <a:ext cx="7620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898-774B-445A-B4C6-7DDFA1CF3AD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6FC3-1F6F-4716-B136-AA2888531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898-774B-445A-B4C6-7DDFA1CF3AD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6FC3-1F6F-4716-B136-AA2888531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36320" y="0"/>
            <a:ext cx="100584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276600"/>
            <a:ext cx="100584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953000"/>
            <a:ext cx="9144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898-774B-445A-B4C6-7DDFA1CF3AD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6FC3-1F6F-4716-B136-AA28885318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609601"/>
            <a:ext cx="48768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898-774B-445A-B4C6-7DDFA1CF3AD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6FC3-1F6F-4716-B136-AA2888531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9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19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536" y="609600"/>
            <a:ext cx="48768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536" y="1329264"/>
            <a:ext cx="48768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898-774B-445A-B4C6-7DDFA1CF3AD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6FC3-1F6F-4716-B136-AA28885318C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119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3536" y="1249362"/>
            <a:ext cx="487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898-774B-445A-B4C6-7DDFA1CF3AD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6FC3-1F6F-4716-B136-AA2888531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898-774B-445A-B4C6-7DDFA1CF3AD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6FC3-1F6F-4716-B136-AA2888531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821" y="457201"/>
            <a:ext cx="6126579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457200"/>
            <a:ext cx="3564876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898-774B-445A-B4C6-7DDFA1CF3AD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6FC3-1F6F-4716-B136-AA28885318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871259" y="2514336"/>
            <a:ext cx="3810000" cy="2117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936" y="4572000"/>
            <a:ext cx="9046464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36320" y="457200"/>
            <a:ext cx="100584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856" y="3505200"/>
            <a:ext cx="98552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4898-774B-445A-B4C6-7DDFA1CF3AD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6FC3-1F6F-4716-B136-AA28885318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4572000"/>
            <a:ext cx="90424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685800"/>
            <a:ext cx="100584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31200" y="620877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16454898-774B-445A-B4C6-7DDFA1CF3ADB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5999" y="6208777"/>
            <a:ext cx="6498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5687569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F3AD6FC3-1F6F-4716-B136-AA28885318C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6320" y="0"/>
            <a:ext cx="100584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36320" y="6172200"/>
            <a:ext cx="100584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Week 2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b="1" dirty="0" smtClean="0"/>
              <a:t>Verbal &amp; Non verbal </a:t>
            </a:r>
          </a:p>
          <a:p>
            <a:pPr marL="0" indent="0" algn="ctr">
              <a:buNone/>
            </a:pPr>
            <a:r>
              <a:rPr lang="en-US" b="1" dirty="0" smtClean="0"/>
              <a:t>Report Writing &amp; Presentation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915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119122"/>
            <a:ext cx="11082337" cy="5229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3-5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in each group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them different settings in the university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 One group can observe non-verbal cues used by students in cafeteria, one group can observe non-verbal cues used by cafeteria staff, one group can observe non-verbal cues used by students sitting in garden, one group can observe non-verbal cues used by people in any of the office i.e. accounts, academic etc., one group can observe non-verbal cues used by gardeners or any other staff members.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students to go outside the lab (for 20-minutes) to observe and take notes of the non-verbal cues of the assigned group of people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students are back advise them to prepare a written report in which they will mention about both non-verbal cues that are used and not used by the assigned group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6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428625"/>
            <a:ext cx="10925175" cy="5748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report will focus on following: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participants.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context.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type of communication (Interpersonal or group)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non-verbal cues are used by each participant? (e.g. used hand gestures to call someone, tone used for calling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someone)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non-verbal cues as not used by the participants while as per context there is a need for using those cues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will also prepare PowerPoint presentation which they will present in the same class.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Advise them to divide the task within the group for preparing the written report and PowerPoint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35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Rubric</a:t>
            </a:r>
            <a:endParaRPr lang="en-US" sz="24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340903"/>
              </p:ext>
            </p:extLst>
          </p:nvPr>
        </p:nvGraphicFramePr>
        <p:xfrm>
          <a:off x="314327" y="2428875"/>
          <a:ext cx="11715749" cy="21236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9168"/>
                <a:gridCol w="917981"/>
                <a:gridCol w="1611110"/>
                <a:gridCol w="725390"/>
                <a:gridCol w="752764"/>
                <a:gridCol w="752764"/>
                <a:gridCol w="1363775"/>
                <a:gridCol w="1363775"/>
                <a:gridCol w="1240234"/>
                <a:gridCol w="1089426"/>
                <a:gridCol w="639362"/>
              </a:tblGrid>
              <a:tr h="442177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Participants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Context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Communication Type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Non-Verbal Cues used/Not-used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Language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(Cohesion, Grammar, Punctuation, Vocabulary)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Paragraphing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Total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0977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Use of Body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Use of Voice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Use of Space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Use of 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Self-Presentation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80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5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10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12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8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600" dirty="0">
                          <a:effectLst/>
                        </a:rPr>
                        <a:t>55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48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Time Division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000" dirty="0" smtClean="0"/>
              <a:t>30-35 </a:t>
            </a:r>
            <a:r>
              <a:rPr lang="en-US" sz="2000" dirty="0"/>
              <a:t>Minutes for attendance and group </a:t>
            </a:r>
            <a:r>
              <a:rPr lang="en-US" sz="2000" dirty="0" smtClean="0"/>
              <a:t>observations.</a:t>
            </a:r>
          </a:p>
          <a:p>
            <a:pPr lvl="1"/>
            <a:r>
              <a:rPr lang="en-US" sz="2000" dirty="0" smtClean="0"/>
              <a:t>40-45 </a:t>
            </a:r>
            <a:r>
              <a:rPr lang="en-US" sz="2000" dirty="0"/>
              <a:t>Minutes for writing a report and </a:t>
            </a:r>
            <a:r>
              <a:rPr lang="en-US" sz="2000" dirty="0" smtClean="0"/>
              <a:t>preparing PowerPoint.</a:t>
            </a:r>
          </a:p>
          <a:p>
            <a:pPr lvl="1"/>
            <a:r>
              <a:rPr lang="en-US" sz="2000" dirty="0" smtClean="0"/>
              <a:t>50-60 </a:t>
            </a:r>
            <a:r>
              <a:rPr lang="en-US" sz="2000" dirty="0"/>
              <a:t>Minutes for group presentation (8-10 minutes for each group)-Next Lab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539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5" y="200026"/>
            <a:ext cx="11772900" cy="6657974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Summary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Participants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Contexts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communication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Sub-Headings (Interpersonal)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Non-Verbal cues used</a:t>
            </a:r>
          </a:p>
          <a:p>
            <a:pPr lvl="1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Sub-headings-level 1 (use of space, use of voice, use of body, use of time, self presentation cues)</a:t>
            </a:r>
          </a:p>
          <a:p>
            <a:pPr lvl="2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Subheadings-level 2 (Gestures, eye contact, facial expression, posture, haptics)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Non-Verbal cues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used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Sub-headings-level 1 (use of space, use of voice, use of body, use of time,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cues)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Subheadings-level 2 (Gestures, eye contact, facial expression, posture, haptics)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10112" y="528638"/>
            <a:ext cx="6637442" cy="45529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Heading-1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Text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Heading-2</a:t>
            </a:r>
          </a:p>
          <a:p>
            <a:pPr marL="285750" lvl="1" indent="-57150"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pPr lvl="1"/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Heading-3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Text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2342</TotalTime>
  <Words>450</Words>
  <Application>Microsoft Office PowerPoint</Application>
  <PresentationFormat>Custom</PresentationFormat>
  <Paragraphs>69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NewsPrint</vt:lpstr>
      <vt:lpstr>Week 2 </vt:lpstr>
      <vt:lpstr>Session 2</vt:lpstr>
      <vt:lpstr>TASK</vt:lpstr>
      <vt:lpstr>PowerPoint Presentation</vt:lpstr>
      <vt:lpstr>Rubric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Husnain Raza</dc:creator>
  <cp:lastModifiedBy>Muhammad Usman</cp:lastModifiedBy>
  <cp:revision>33</cp:revision>
  <dcterms:created xsi:type="dcterms:W3CDTF">2019-03-05T09:08:03Z</dcterms:created>
  <dcterms:modified xsi:type="dcterms:W3CDTF">2022-02-25T10:55:10Z</dcterms:modified>
</cp:coreProperties>
</file>