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5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6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2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7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3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1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C9233B-ECBE-43B1-ABBE-1A286B92AE02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7DB30E9-0AFA-4D67-9C4F-BE8585C0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367" y="0"/>
            <a:ext cx="8825658" cy="2677648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Pose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02881"/>
          </a:xfrm>
        </p:spPr>
        <p:txBody>
          <a:bodyPr>
            <a:normAutofit/>
          </a:bodyPr>
          <a:lstStyle/>
          <a:p>
            <a:r>
              <a:rPr lang="en-US" dirty="0"/>
              <a:t>Faiqa Malik 21L-1865</a:t>
            </a:r>
          </a:p>
          <a:p>
            <a:r>
              <a:rPr lang="en-US" dirty="0"/>
              <a:t>Umamah Hussain 21L-1858</a:t>
            </a:r>
          </a:p>
          <a:p>
            <a:r>
              <a:rPr lang="en-US" dirty="0"/>
              <a:t>Amna Shabbir 21L-5180</a:t>
            </a:r>
          </a:p>
          <a:p>
            <a:r>
              <a:rPr lang="en-US" dirty="0"/>
              <a:t>Zainab Shehzadi 21L-5028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3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Estimating the articulated 3-D joint locations of a human body from a picture or video is called 3-dimensional (3-D) human pose estimation.</a:t>
            </a:r>
          </a:p>
          <a:p>
            <a:r>
              <a:rPr lang="en-US" dirty="0"/>
              <a:t>Human pose estimation has recently allured increasing attention because of its enormous packages in a huge range of regions such as human motion evaluation, human-pc interplay, and robots.</a:t>
            </a:r>
          </a:p>
          <a:p>
            <a:r>
              <a:rPr lang="en-US" dirty="0"/>
              <a:t>Present surveys on 3-d human pose estimation essentially recognize conventional methods.</a:t>
            </a:r>
          </a:p>
          <a:p>
            <a:r>
              <a:rPr lang="en-US" dirty="0"/>
              <a:t>Research explains the current country of studies in 3D human pose estimation and affords insights and understandings.</a:t>
            </a:r>
          </a:p>
        </p:txBody>
      </p:sp>
    </p:spTree>
    <p:extLst>
      <p:ext uri="{BB962C8B-B14F-4D97-AF65-F5344CB8AC3E}">
        <p14:creationId xmlns:p14="http://schemas.microsoft.com/office/powerpoint/2010/main" val="311775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the articulated 3d joint location of a human body from a picture or a video is called 3d pose detection.</a:t>
            </a:r>
          </a:p>
          <a:p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a picture or 3d experiment 3d pose detection predict how an item will transform from a consumer described reference stance. </a:t>
            </a:r>
          </a:p>
          <a:p>
            <a:r>
              <a:rPr lang="en-US" dirty="0" smtClean="0"/>
              <a:t>It </a:t>
            </a:r>
            <a:r>
              <a:rPr lang="en-US" dirty="0"/>
              <a:t>is a fundamental research direction in the area of computer vision and robotics. </a:t>
            </a:r>
          </a:p>
          <a:p>
            <a:r>
              <a:rPr lang="en-US" smtClean="0"/>
              <a:t>It </a:t>
            </a:r>
            <a:r>
              <a:rPr lang="en-US" dirty="0"/>
              <a:t>is viable to estimate the 3d rotation and translation of a 3d item from a single 2d picture if an approximate 3d version of the item is understood and the corresponding points inside the 2d photo are regarded.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1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133" y="2299581"/>
            <a:ext cx="9868277" cy="4191754"/>
          </a:xfrm>
        </p:spPr>
        <p:txBody>
          <a:bodyPr>
            <a:normAutofit/>
          </a:bodyPr>
          <a:lstStyle/>
          <a:p>
            <a:r>
              <a:rPr lang="en-US" dirty="0"/>
              <a:t>3D position tests, in addition to affect movement and physical </a:t>
            </a:r>
            <a:r>
              <a:rPr lang="en-US" dirty="0" err="1"/>
              <a:t>behaviour</a:t>
            </a:r>
            <a:r>
              <a:rPr lang="en-US" dirty="0"/>
              <a:t> also have wide range of uses which includes:</a:t>
            </a:r>
          </a:p>
          <a:p>
            <a:r>
              <a:rPr lang="en-US" dirty="0"/>
              <a:t>Photos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Robots</a:t>
            </a:r>
          </a:p>
          <a:p>
            <a:r>
              <a:rPr lang="en-US" dirty="0"/>
              <a:t>We will take a few real-time 3D motion movement techniques to investigate 3D motion in followings:-</a:t>
            </a:r>
          </a:p>
          <a:p>
            <a:r>
              <a:rPr lang="en-US" dirty="0"/>
              <a:t>•Animation and play</a:t>
            </a:r>
          </a:p>
          <a:p>
            <a:r>
              <a:rPr lang="en-US" dirty="0"/>
              <a:t>•Human Movement and work</a:t>
            </a:r>
          </a:p>
          <a:p>
            <a:r>
              <a:rPr lang="en-US" dirty="0"/>
              <a:t>•Experiences using augmented reality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and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973" y="2471596"/>
            <a:ext cx="9696262" cy="4037846"/>
          </a:xfrm>
        </p:spPr>
        <p:txBody>
          <a:bodyPr numCol="2"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sz="3200" b="1" u="sng" dirty="0"/>
              <a:t>Advantages:</a:t>
            </a:r>
          </a:p>
          <a:p>
            <a:pPr marL="0" lvl="0" indent="0">
              <a:buNone/>
            </a:pPr>
            <a:endParaRPr lang="en-US" sz="3200" b="1" u="sng" dirty="0"/>
          </a:p>
          <a:p>
            <a:pPr lvl="0"/>
            <a:r>
              <a:rPr lang="en-US" sz="2600" dirty="0"/>
              <a:t>Dimensioning and area control </a:t>
            </a:r>
          </a:p>
          <a:p>
            <a:pPr lvl="0"/>
            <a:r>
              <a:rPr lang="en-US" sz="2600" dirty="0"/>
              <a:t>Assessing forms, perforations, arcs, and curvatures </a:t>
            </a:r>
          </a:p>
          <a:p>
            <a:pPr lvl="0"/>
            <a:r>
              <a:rPr lang="en-US" sz="2600" dirty="0"/>
              <a:t>Density, elevation, and volumetric estimation</a:t>
            </a:r>
          </a:p>
          <a:p>
            <a:pPr lvl="0"/>
            <a:r>
              <a:rPr lang="en-US" sz="2600" dirty="0"/>
              <a:t>Quality  monitoring  </a:t>
            </a:r>
          </a:p>
          <a:p>
            <a:pPr lvl="0"/>
            <a:r>
              <a:rPr lang="en-US" sz="2600" dirty="0"/>
              <a:t>Robot guiding and interface mapping </a:t>
            </a:r>
          </a:p>
          <a:p>
            <a:pPr lvl="0"/>
            <a:r>
              <a:rPr lang="en-US" sz="2600" dirty="0"/>
              <a:t>Bin selection for putting, packaging, or assembling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3200" b="1" u="sng" dirty="0"/>
              <a:t>Disadvantages</a:t>
            </a:r>
            <a:r>
              <a:rPr lang="en-US" sz="2900" b="1" u="sng" dirty="0"/>
              <a:t>:</a:t>
            </a:r>
          </a:p>
          <a:p>
            <a:pPr lvl="0"/>
            <a:endParaRPr lang="en-US" dirty="0"/>
          </a:p>
          <a:p>
            <a:r>
              <a:rPr lang="en-US" sz="2600" dirty="0" smtClean="0"/>
              <a:t>Certain </a:t>
            </a:r>
            <a:r>
              <a:rPr lang="en-US" sz="2600" dirty="0"/>
              <a:t>technologies are ineffective in the sunlight or precipitation.</a:t>
            </a:r>
          </a:p>
          <a:p>
            <a:r>
              <a:rPr lang="en-US" sz="2600" dirty="0"/>
              <a:t> To create a usable result, huge 3D data volumes demand post-processing.</a:t>
            </a:r>
          </a:p>
          <a:p>
            <a:r>
              <a:rPr lang="en-US" sz="2600" dirty="0" smtClean="0"/>
              <a:t>To </a:t>
            </a:r>
            <a:r>
              <a:rPr lang="en-US" sz="2600" dirty="0"/>
              <a:t>attain adequate recording performance, the output must be modified.</a:t>
            </a:r>
          </a:p>
          <a:p>
            <a:r>
              <a:rPr lang="en-US" sz="2600" smtClean="0"/>
              <a:t>It's </a:t>
            </a:r>
            <a:r>
              <a:rPr lang="en-US" sz="2600" dirty="0"/>
              <a:t>complicated to keep up with the latest advancements.</a:t>
            </a:r>
          </a:p>
          <a:p>
            <a:r>
              <a:rPr lang="en-US" sz="2600" dirty="0" smtClean="0"/>
              <a:t>Gear </a:t>
            </a:r>
            <a:r>
              <a:rPr lang="en-US" sz="2600" dirty="0"/>
              <a:t>is costly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9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[1] Q. Dang, J. Yin, B. Wang, and W. Zheng, “Deep learning based 2d human pose estimation: A survey,”</a:t>
            </a:r>
          </a:p>
          <a:p>
            <a:r>
              <a:rPr lang="en-US" dirty="0"/>
              <a:t>[2] A. Nibali, Z. He, S. Morgan, and L. Prendergast, “3d human pose estimation with 2d marginal.</a:t>
            </a:r>
          </a:p>
          <a:p>
            <a:r>
              <a:rPr lang="en-US" dirty="0"/>
              <a:t>[3] D. Tome, C. Russell, and L. </a:t>
            </a:r>
            <a:r>
              <a:rPr lang="en-US" dirty="0" err="1"/>
              <a:t>Agapito</a:t>
            </a:r>
            <a:r>
              <a:rPr lang="en-US" dirty="0"/>
              <a:t>, “Lifting from the deep: Convolutional 3d pose estimation from a single image,” in Proceedings of the IEEE Conference on Computer Vision and Pattern Recognition, 2017.</a:t>
            </a:r>
          </a:p>
          <a:p>
            <a:r>
              <a:rPr lang="en-US" dirty="0"/>
              <a:t>[4] A. Newell, K. Yang, and J. Deng, “Stacked hourglass networks for human pose estimation,”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6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417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3D Pose Detection</vt:lpstr>
      <vt:lpstr>Abstract</vt:lpstr>
      <vt:lpstr>Introduction</vt:lpstr>
      <vt:lpstr>Techniques</vt:lpstr>
      <vt:lpstr>Advantages and Drawbacks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Pose Detection</dc:title>
  <dc:creator>Murrawat Hussain</dc:creator>
  <cp:lastModifiedBy>l211858</cp:lastModifiedBy>
  <cp:revision>5</cp:revision>
  <dcterms:created xsi:type="dcterms:W3CDTF">2021-12-22T03:58:39Z</dcterms:created>
  <dcterms:modified xsi:type="dcterms:W3CDTF">2021-12-22T06:47:01Z</dcterms:modified>
</cp:coreProperties>
</file>