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71254" autoAdjust="0"/>
  </p:normalViewPr>
  <p:slideViewPr>
    <p:cSldViewPr snapToGrid="0">
      <p:cViewPr varScale="1">
        <p:scale>
          <a:sx n="83" d="100"/>
          <a:sy n="83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061C6-AA7B-4CBA-9DFF-B8F7CCC1CC64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2B287-E767-4227-AEC0-5B5A82A1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2B287-E767-4227-AEC0-5B5A82A1E1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74A0-86A4-4211-9473-7C565BF45F6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D971-DCA8-489E-893D-71805181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5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chemeClr val="accent2">
                <a:lumMod val="75000"/>
              </a:schemeClr>
            </a:gs>
            <a:gs pos="37000">
              <a:srgbClr val="D6E6F5"/>
            </a:gs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95550" cy="1838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0" y="365125"/>
            <a:ext cx="8553450" cy="1196975"/>
          </a:xfrm>
        </p:spPr>
        <p:txBody>
          <a:bodyPr/>
          <a:lstStyle/>
          <a:p>
            <a:r>
              <a:rPr lang="en-US" dirty="0" smtClean="0"/>
              <a:t>What is recycling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6950" y="1349374"/>
            <a:ext cx="7524750" cy="5508625"/>
          </a:xfrm>
        </p:spPr>
        <p:txBody>
          <a:bodyPr>
            <a:normAutofit/>
          </a:bodyPr>
          <a:lstStyle/>
          <a:p>
            <a:r>
              <a:rPr lang="en-US" dirty="0" smtClean="0"/>
              <a:t>RECYCLING- </a:t>
            </a:r>
            <a:r>
              <a:rPr lang="en-US" dirty="0"/>
              <a:t>Is when you put things like </a:t>
            </a:r>
            <a:r>
              <a:rPr lang="en-US" dirty="0" err="1"/>
              <a:t>glass,plastic,paper</a:t>
            </a:r>
            <a:r>
              <a:rPr lang="en-US" dirty="0"/>
              <a:t>/cardboard into </a:t>
            </a:r>
            <a:r>
              <a:rPr lang="en-US" dirty="0" err="1" smtClean="0"/>
              <a:t>diferent</a:t>
            </a:r>
            <a:r>
              <a:rPr lang="en-US" dirty="0" smtClean="0"/>
              <a:t> </a:t>
            </a:r>
            <a:r>
              <a:rPr lang="en-US" dirty="0" err="1"/>
              <a:t>coloured</a:t>
            </a:r>
            <a:r>
              <a:rPr lang="en-US" dirty="0"/>
              <a:t> bins to be turned into something new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2000" dirty="0">
                <a:latin typeface="Bauhaus 93" panose="04030905020B02020C02" pitchFamily="82" charset="0"/>
              </a:rPr>
              <a:t>Cardboard can be turned into a new cereal box. </a:t>
            </a:r>
            <a:r>
              <a:rPr lang="en-US" dirty="0"/>
              <a:t>• Up to 60% of the rubbish that ends up in the bin could be recycled, the unreleased energy in a dustbin could power a television for 5,000 </a:t>
            </a:r>
            <a:r>
              <a:rPr lang="en-US" dirty="0" err="1" smtClean="0"/>
              <a:t>huors</a:t>
            </a:r>
            <a:r>
              <a:rPr lang="en-US" dirty="0"/>
              <a:t>. • </a:t>
            </a:r>
            <a:r>
              <a:rPr lang="en-US" sz="2400" b="1" dirty="0">
                <a:latin typeface="Bradley Hand ITC" panose="03070402050302030203" pitchFamily="66" charset="0"/>
              </a:rPr>
              <a:t>The largest lake in the UK can be </a:t>
            </a:r>
            <a:r>
              <a:rPr lang="en-US" sz="2400" b="1" dirty="0" smtClean="0">
                <a:latin typeface="Bradley Hand ITC" panose="03070402050302030203" pitchFamily="66" charset="0"/>
              </a:rPr>
              <a:t>filed </a:t>
            </a:r>
            <a:r>
              <a:rPr lang="en-US" sz="2400" b="1" dirty="0">
                <a:latin typeface="Bradley Hand ITC" panose="03070402050302030203" pitchFamily="66" charset="0"/>
              </a:rPr>
              <a:t>with rubbish in only 8 months, on average 16% of the money you spend on a product pays for the packaging which ends up being rubbish anyway but it could be recycled </a:t>
            </a:r>
            <a:r>
              <a:rPr lang="en-US" dirty="0"/>
              <a:t>• Many people would recycle if it was easier because the recycling bins for glass plastic paper/cardboard can be far away.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650" y="5076444"/>
            <a:ext cx="3181350" cy="1781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975" y="0"/>
            <a:ext cx="2105025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38687"/>
            <a:ext cx="2275576" cy="2119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87" y="2224087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Bradley Hand ITC</vt:lpstr>
      <vt:lpstr>Calibri</vt:lpstr>
      <vt:lpstr>Calibri Light</vt:lpstr>
      <vt:lpstr>Office Theme</vt:lpstr>
      <vt:lpstr>What is recycling 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Zahida</dc:creator>
  <cp:lastModifiedBy>ayesha saeed</cp:lastModifiedBy>
  <cp:revision>20</cp:revision>
  <dcterms:created xsi:type="dcterms:W3CDTF">2022-02-19T11:23:54Z</dcterms:created>
  <dcterms:modified xsi:type="dcterms:W3CDTF">2022-03-17T09:40:42Z</dcterms:modified>
</cp:coreProperties>
</file>