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0058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6" autoAdjust="0"/>
  </p:normalViewPr>
  <p:slideViewPr>
    <p:cSldViewPr snapToGrid="0">
      <p:cViewPr varScale="1">
        <p:scale>
          <a:sx n="58" d="100"/>
          <a:sy n="58" d="100"/>
        </p:scale>
        <p:origin x="72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ayout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4D62240-1E88-4AF1-B533-E4A44C81DEF1}"/>
              </a:ext>
            </a:extLst>
          </p:cNvPr>
          <p:cNvSpPr/>
          <p:nvPr userDrawn="1"/>
        </p:nvSpPr>
        <p:spPr>
          <a:xfrm>
            <a:off x="3346707" y="3886200"/>
            <a:ext cx="3374136" cy="3886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818D87-9017-48E8-9B89-B4C276E5C06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75304" y="768096"/>
            <a:ext cx="2907792" cy="36576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sz="2000" b="1" i="0" spc="0" baseline="0" dirty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 defTabSz="9144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Add title here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0B1261-A13A-4E9E-AA95-EED10F4CFA0E}"/>
              </a:ext>
            </a:extLst>
          </p:cNvPr>
          <p:cNvSpPr/>
          <p:nvPr userDrawn="1"/>
        </p:nvSpPr>
        <p:spPr>
          <a:xfrm>
            <a:off x="-9141" y="0"/>
            <a:ext cx="3355848" cy="388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A4A6AC-F3AF-4832-AD1D-6D835E5EEB44}"/>
              </a:ext>
            </a:extLst>
          </p:cNvPr>
          <p:cNvCxnSpPr/>
          <p:nvPr userDrawn="1"/>
        </p:nvCxnSpPr>
        <p:spPr>
          <a:xfrm>
            <a:off x="391886" y="555171"/>
            <a:ext cx="914400" cy="0"/>
          </a:xfrm>
          <a:prstGeom prst="line">
            <a:avLst/>
          </a:prstGeom>
          <a:ln w="60325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C02D408-24F0-48D9-9651-58EF6575D3CA}"/>
              </a:ext>
            </a:extLst>
          </p:cNvPr>
          <p:cNvCxnSpPr>
            <a:cxnSpLocks/>
          </p:cNvCxnSpPr>
          <p:nvPr userDrawn="1"/>
        </p:nvCxnSpPr>
        <p:spPr>
          <a:xfrm>
            <a:off x="3639312" y="555171"/>
            <a:ext cx="914400" cy="0"/>
          </a:xfrm>
          <a:prstGeom prst="line">
            <a:avLst/>
          </a:prstGeom>
          <a:ln w="60325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BE684CA-499F-49C1-B233-507FE44E7C65}"/>
              </a:ext>
            </a:extLst>
          </p:cNvPr>
          <p:cNvCxnSpPr>
            <a:cxnSpLocks/>
          </p:cNvCxnSpPr>
          <p:nvPr userDrawn="1"/>
        </p:nvCxnSpPr>
        <p:spPr>
          <a:xfrm>
            <a:off x="3639312" y="4310742"/>
            <a:ext cx="914400" cy="0"/>
          </a:xfrm>
          <a:prstGeom prst="line">
            <a:avLst/>
          </a:prstGeom>
          <a:ln w="60325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A2F17EA-EFE7-4229-8CC7-1811C56350F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75304" y="4663440"/>
            <a:ext cx="2907792" cy="365760"/>
          </a:xfrm>
        </p:spPr>
        <p:txBody>
          <a:bodyPr vert="horz" lIns="0" tIns="45720" rIns="0" bIns="45720" rtlCol="0" anchor="ctr">
            <a:noAutofit/>
          </a:bodyPr>
          <a:lstStyle>
            <a:lvl1pPr marL="0" indent="0">
              <a:buNone/>
              <a:defRPr lang="en-US" sz="2000" b="1" i="0" spc="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30292" lvl="0" indent="-342900" defTabSz="914400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Add title here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5B5E731-82EE-4BF9-9BBF-10AE838CC4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75304" y="1133856"/>
            <a:ext cx="2898648" cy="2670048"/>
          </a:xfrm>
        </p:spPr>
        <p:txBody>
          <a:bodyPr vert="horz" lIns="0" tIns="45720" rIns="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lang="en-US" sz="1100" b="0" spc="0" baseline="0" dirty="0"/>
            </a:lvl1pPr>
          </a:lstStyle>
          <a:p>
            <a:pPr marL="112608" lvl="0" indent="-112608" defTabSz="457200">
              <a:lnSpc>
                <a:spcPct val="150000"/>
              </a:lnSpc>
              <a:spcBef>
                <a:spcPts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47551B2B-39F7-4786-993B-A2D8AA16C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84448" y="5065776"/>
            <a:ext cx="2898648" cy="1874520"/>
          </a:xfrm>
        </p:spPr>
        <p:txBody>
          <a:bodyPr vert="horz" lIns="0" tIns="45720" rIns="0" bIns="45720" rtlCol="0">
            <a:normAutofit/>
          </a:bodyPr>
          <a:lstStyle>
            <a:lvl1pPr marL="0" indent="0">
              <a:buNone/>
              <a:defRPr lang="en-US" sz="1100" b="0" spc="0" baseline="0" dirty="0">
                <a:solidFill>
                  <a:schemeClr val="bg1"/>
                </a:solidFill>
              </a:defRPr>
            </a:lvl1pPr>
          </a:lstStyle>
          <a:p>
            <a:pPr marL="112608" lvl="0" indent="-112608" defTabSz="457200">
              <a:lnSpc>
                <a:spcPct val="150000"/>
              </a:lnSpc>
              <a:spcBef>
                <a:spcPts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19DC747-7CF6-4CCB-AD63-815D60FC6F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886200"/>
            <a:ext cx="3337557" cy="3886200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4">
            <a:extLst>
              <a:ext uri="{FF2B5EF4-FFF2-40B4-BE49-F238E27FC236}">
                <a16:creationId xmlns:a16="http://schemas.microsoft.com/office/drawing/2014/main" id="{A1AE2DD5-B409-4195-BCAA-51F07D05C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20843" y="-1"/>
            <a:ext cx="3337557" cy="7772395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8E211B8-8563-4519-9AEE-21923AF1C651}"/>
              </a:ext>
            </a:extLst>
          </p:cNvPr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7827264" y="3922776"/>
            <a:ext cx="1078992" cy="1078992"/>
          </a:xfrm>
          <a:prstGeom prst="ellipse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1800" b="1">
                <a:ln>
                  <a:noFill/>
                </a:ln>
                <a:solidFill>
                  <a:schemeClr val="accent1"/>
                </a:solidFill>
              </a:defRPr>
            </a:lvl1pPr>
          </a:lstStyle>
          <a:p>
            <a:pPr marL="112608" lvl="0" indent="-112608" algn="ctr" defTabSz="914400">
              <a:spcBef>
                <a:spcPts val="1000"/>
              </a:spcBef>
            </a:pPr>
            <a:r>
              <a:rPr lang="en-US" dirty="0"/>
              <a:t>Add Icon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38E77-266C-48C7-80FE-F935050BE8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0858" y="768350"/>
            <a:ext cx="2807208" cy="2670048"/>
          </a:xfrm>
        </p:spPr>
        <p:txBody>
          <a:bodyPr>
            <a:normAutofit/>
          </a:bodyPr>
          <a:lstStyle>
            <a:lvl1pPr marL="0" indent="0">
              <a:lnSpc>
                <a:spcPts val="2600"/>
              </a:lnSpc>
              <a:buFont typeface="Arial" panose="020B0604020202020204" pitchFamily="34" charset="0"/>
              <a:buNone/>
              <a:defRPr sz="2000" b="1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1D9B5B59-BC60-4443-AB00-3CA587F70C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8013" y="5138420"/>
            <a:ext cx="2816225" cy="1554480"/>
          </a:xfrm>
        </p:spPr>
        <p:txBody>
          <a:bodyPr/>
          <a:lstStyle>
            <a:lvl1pPr marL="0" indent="0" algn="ctr">
              <a:lnSpc>
                <a:spcPts val="5200"/>
              </a:lnSpc>
              <a:buFont typeface="Arial" panose="020B0604020202020204" pitchFamily="34" charset="0"/>
              <a:buNone/>
              <a:defRPr sz="48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90882617-F0AB-428F-85CF-B87E0D6BC73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58013" y="6923314"/>
            <a:ext cx="2816225" cy="609374"/>
          </a:xfrm>
        </p:spPr>
        <p:txBody>
          <a:bodyPr/>
          <a:lstStyle>
            <a:lvl1pPr marL="0" indent="0" algn="ctr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2847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4D62240-1E88-4AF1-B533-E4A44C81DEF1}"/>
              </a:ext>
            </a:extLst>
          </p:cNvPr>
          <p:cNvSpPr/>
          <p:nvPr userDrawn="1"/>
        </p:nvSpPr>
        <p:spPr>
          <a:xfrm>
            <a:off x="0" y="3886194"/>
            <a:ext cx="3355848" cy="3886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818D87-9017-48E8-9B89-B4C276E5C06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75304" y="768096"/>
            <a:ext cx="6251448" cy="36576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sz="2000" b="1" i="0" cap="none" spc="0" baseline="0" dirty="0">
                <a:solidFill>
                  <a:schemeClr val="tx2"/>
                </a:solidFill>
                <a:ea typeface="+mn-ea"/>
                <a:cs typeface="+mn-cs"/>
              </a:defRPr>
            </a:lvl1pPr>
          </a:lstStyle>
          <a:p>
            <a:pPr marL="0" lvl="0" indent="0" defTabSz="9144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Add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C02D408-24F0-48D9-9651-58EF6575D3CA}"/>
              </a:ext>
            </a:extLst>
          </p:cNvPr>
          <p:cNvCxnSpPr>
            <a:cxnSpLocks/>
          </p:cNvCxnSpPr>
          <p:nvPr userDrawn="1"/>
        </p:nvCxnSpPr>
        <p:spPr>
          <a:xfrm>
            <a:off x="3639312" y="555171"/>
            <a:ext cx="914400" cy="0"/>
          </a:xfrm>
          <a:prstGeom prst="line">
            <a:avLst/>
          </a:prstGeom>
          <a:ln w="60325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BE684CA-499F-49C1-B233-507FE44E7C65}"/>
              </a:ext>
            </a:extLst>
          </p:cNvPr>
          <p:cNvCxnSpPr>
            <a:cxnSpLocks/>
          </p:cNvCxnSpPr>
          <p:nvPr userDrawn="1"/>
        </p:nvCxnSpPr>
        <p:spPr>
          <a:xfrm>
            <a:off x="292605" y="4310736"/>
            <a:ext cx="914400" cy="0"/>
          </a:xfrm>
          <a:prstGeom prst="line">
            <a:avLst/>
          </a:prstGeom>
          <a:ln w="60325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5B5E731-82EE-4BF9-9BBF-10AE838CC4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75304" y="1133856"/>
            <a:ext cx="3081528" cy="2496312"/>
          </a:xfrm>
        </p:spPr>
        <p:txBody>
          <a:bodyPr vert="horz" lIns="0" tIns="45720" rIns="4572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lang="en-US" sz="1100" b="0" spc="0" baseline="0" dirty="0"/>
            </a:lvl1pPr>
          </a:lstStyle>
          <a:p>
            <a:pPr marL="112608" lvl="0" indent="-112608" defTabSz="457200">
              <a:lnSpc>
                <a:spcPct val="150000"/>
              </a:lnSpc>
              <a:spcBef>
                <a:spcPts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47551B2B-39F7-4786-993B-A2D8AA16C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28104" y="1133856"/>
            <a:ext cx="2898648" cy="2496312"/>
          </a:xfrm>
        </p:spPr>
        <p:txBody>
          <a:bodyPr vert="horz" lIns="45720" tIns="45720" rIns="4572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lang="en-US" sz="1100" b="0" spc="0" baseline="0" dirty="0">
                <a:solidFill>
                  <a:schemeClr val="tx1"/>
                </a:solidFill>
              </a:defRPr>
            </a:lvl1pPr>
          </a:lstStyle>
          <a:p>
            <a:pPr marL="112608" lvl="0" indent="-112608" defTabSz="457200">
              <a:lnSpc>
                <a:spcPct val="150000"/>
              </a:lnSpc>
              <a:spcBef>
                <a:spcPts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19DC747-7CF6-4CCB-AD63-815D60FC6F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337557" cy="38862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4">
            <a:extLst>
              <a:ext uri="{FF2B5EF4-FFF2-40B4-BE49-F238E27FC236}">
                <a16:creationId xmlns:a16="http://schemas.microsoft.com/office/drawing/2014/main" id="{A1AE2DD5-B409-4195-BCAA-51F07D05C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37557" y="3886194"/>
            <a:ext cx="6720843" cy="38862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9">
            <a:extLst>
              <a:ext uri="{FF2B5EF4-FFF2-40B4-BE49-F238E27FC236}">
                <a16:creationId xmlns:a16="http://schemas.microsoft.com/office/drawing/2014/main" id="{6EA9E0F0-2EA0-4D8C-A4E2-A7862C2E6D3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8645" y="4663440"/>
            <a:ext cx="2907792" cy="365760"/>
          </a:xfrm>
        </p:spPr>
        <p:txBody>
          <a:bodyPr vert="horz" lIns="0" tIns="45720" rIns="0" bIns="4572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marL="112608" lvl="0" indent="-112608" defTabSz="914400">
              <a:spcBef>
                <a:spcPts val="1000"/>
              </a:spcBef>
            </a:pPr>
            <a:r>
              <a:rPr lang="en-US" dirty="0"/>
              <a:t>Add title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9B90121-EE03-4CB9-B6B4-085C61698D0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58763" y="5065713"/>
            <a:ext cx="2898775" cy="2497137"/>
          </a:xfrm>
        </p:spPr>
        <p:txBody>
          <a:bodyPr lIns="0" rIns="0"/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0582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ayout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4D62240-1E88-4AF1-B533-E4A44C81DEF1}"/>
              </a:ext>
            </a:extLst>
          </p:cNvPr>
          <p:cNvSpPr/>
          <p:nvPr userDrawn="1"/>
        </p:nvSpPr>
        <p:spPr>
          <a:xfrm>
            <a:off x="0" y="3886200"/>
            <a:ext cx="3355848" cy="3886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818D87-9017-48E8-9B89-B4C276E5C06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75304" y="768096"/>
            <a:ext cx="2907792" cy="36576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sz="2000" b="1" i="0" cap="all" spc="0" baseline="0" dirty="0">
                <a:solidFill>
                  <a:schemeClr val="tx2"/>
                </a:solidFill>
                <a:ea typeface="+mn-ea"/>
                <a:cs typeface="+mn-cs"/>
              </a:defRPr>
            </a:lvl1pPr>
          </a:lstStyle>
          <a:p>
            <a:pPr marL="0" lvl="0" indent="0" defTabSz="9144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Add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C02D408-24F0-48D9-9651-58EF6575D3CA}"/>
              </a:ext>
            </a:extLst>
          </p:cNvPr>
          <p:cNvCxnSpPr>
            <a:cxnSpLocks/>
          </p:cNvCxnSpPr>
          <p:nvPr userDrawn="1"/>
        </p:nvCxnSpPr>
        <p:spPr>
          <a:xfrm>
            <a:off x="3639312" y="555171"/>
            <a:ext cx="914400" cy="0"/>
          </a:xfrm>
          <a:prstGeom prst="line">
            <a:avLst/>
          </a:prstGeom>
          <a:ln w="60325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BE684CA-499F-49C1-B233-507FE44E7C65}"/>
              </a:ext>
            </a:extLst>
          </p:cNvPr>
          <p:cNvCxnSpPr>
            <a:cxnSpLocks/>
          </p:cNvCxnSpPr>
          <p:nvPr userDrawn="1"/>
        </p:nvCxnSpPr>
        <p:spPr>
          <a:xfrm>
            <a:off x="292605" y="4310736"/>
            <a:ext cx="914400" cy="0"/>
          </a:xfrm>
          <a:prstGeom prst="line">
            <a:avLst/>
          </a:prstGeom>
          <a:ln w="60325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5B5E731-82EE-4BF9-9BBF-10AE838CC4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75304" y="1133856"/>
            <a:ext cx="2898648" cy="2670048"/>
          </a:xfrm>
        </p:spPr>
        <p:txBody>
          <a:bodyPr vert="horz" lIns="0" tIns="45720" rIns="0" bIns="45720" rtlCol="0">
            <a:normAutofit/>
          </a:bodyPr>
          <a:lstStyle>
            <a:lvl1pPr marL="0" indent="0" algn="l">
              <a:buNone/>
              <a:defRPr lang="en-US" sz="1100" b="0" spc="0" baseline="0" dirty="0"/>
            </a:lvl1pPr>
          </a:lstStyle>
          <a:p>
            <a:pPr marL="112608" lvl="0" indent="-112608" defTabSz="457200">
              <a:lnSpc>
                <a:spcPct val="150000"/>
              </a:lnSpc>
              <a:spcBef>
                <a:spcPts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47551B2B-39F7-4786-993B-A2D8AA16C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84448" y="5065776"/>
            <a:ext cx="2898648" cy="1874520"/>
          </a:xfrm>
        </p:spPr>
        <p:txBody>
          <a:bodyPr vert="horz" lIns="0" tIns="45720" rIns="0" bIns="45720" rtlCol="0">
            <a:normAutofit/>
          </a:bodyPr>
          <a:lstStyle>
            <a:lvl1pPr marL="0" indent="0">
              <a:buNone/>
              <a:defRPr lang="en-US" sz="1100" b="0" spc="0" baseline="0" dirty="0">
                <a:solidFill>
                  <a:schemeClr val="tx1"/>
                </a:solidFill>
              </a:defRPr>
            </a:lvl1pPr>
          </a:lstStyle>
          <a:p>
            <a:pPr marL="112608" lvl="0" indent="-112608" defTabSz="457200">
              <a:lnSpc>
                <a:spcPct val="150000"/>
              </a:lnSpc>
              <a:spcBef>
                <a:spcPts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19DC747-7CF6-4CCB-AD63-815D60FC6F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355848" cy="38862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4">
            <a:extLst>
              <a:ext uri="{FF2B5EF4-FFF2-40B4-BE49-F238E27FC236}">
                <a16:creationId xmlns:a16="http://schemas.microsoft.com/office/drawing/2014/main" id="{A1AE2DD5-B409-4195-BCAA-51F07D05C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20843" y="-1"/>
            <a:ext cx="3337557" cy="777239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FCE613-3382-4B90-98DA-A2097D8A4302}"/>
              </a:ext>
            </a:extLst>
          </p:cNvPr>
          <p:cNvCxnSpPr>
            <a:cxnSpLocks/>
          </p:cNvCxnSpPr>
          <p:nvPr userDrawn="1"/>
        </p:nvCxnSpPr>
        <p:spPr>
          <a:xfrm>
            <a:off x="3639312" y="4310736"/>
            <a:ext cx="914400" cy="0"/>
          </a:xfrm>
          <a:prstGeom prst="line">
            <a:avLst/>
          </a:prstGeom>
          <a:ln w="60325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1EAD859-FE34-49EB-A804-E7817DB94EA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0858" y="4809744"/>
            <a:ext cx="2807208" cy="267004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400" b="1" i="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FCF709D0-1556-44AD-8AD3-AE1EACEE7C4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31152" y="5029200"/>
            <a:ext cx="2825496" cy="1289304"/>
          </a:xfrm>
        </p:spPr>
        <p:txBody>
          <a:bodyPr/>
          <a:lstStyle>
            <a:lvl1pPr marL="0" indent="0" algn="ctr">
              <a:lnSpc>
                <a:spcPts val="4000"/>
              </a:lnSpc>
              <a:buFont typeface="Arial" panose="020B0604020202020204" pitchFamily="34" charset="0"/>
              <a:buNone/>
              <a:defRPr sz="40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827ED6DE-9EB2-4349-BED5-EF5DA84DC07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31152" y="6757416"/>
            <a:ext cx="2825496" cy="429768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FC9D06D3-2BFE-45BA-8196-3AA6CC98E3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75304" y="4663440"/>
            <a:ext cx="2907792" cy="365760"/>
          </a:xfrm>
        </p:spPr>
        <p:txBody>
          <a:bodyPr vert="horz" lIns="0" tIns="45720" rIns="0" bIns="45720" rtlCol="0" anchor="ctr">
            <a:noAutofit/>
          </a:bodyPr>
          <a:lstStyle>
            <a:lvl1pPr marL="0" indent="0">
              <a:buNone/>
              <a:defRPr lang="en-US" sz="2000" b="1" i="0" cap="all" spc="0" baseline="0" dirty="0">
                <a:solidFill>
                  <a:schemeClr val="tx2"/>
                </a:solidFill>
                <a:latin typeface="+mj-lt"/>
              </a:defRPr>
            </a:lvl1pPr>
          </a:lstStyle>
          <a:p>
            <a:pPr marL="230292" lvl="0" indent="-342900" defTabSz="914400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Add title here</a:t>
            </a:r>
          </a:p>
        </p:txBody>
      </p:sp>
    </p:spTree>
    <p:extLst>
      <p:ext uri="{BB962C8B-B14F-4D97-AF65-F5344CB8AC3E}">
        <p14:creationId xmlns:p14="http://schemas.microsoft.com/office/powerpoint/2010/main" val="484907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0B1261-A13A-4E9E-AA95-EED10F4CFA0E}"/>
              </a:ext>
            </a:extLst>
          </p:cNvPr>
          <p:cNvSpPr/>
          <p:nvPr userDrawn="1"/>
        </p:nvSpPr>
        <p:spPr>
          <a:xfrm>
            <a:off x="-9141" y="0"/>
            <a:ext cx="3355848" cy="388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A4A6AC-F3AF-4832-AD1D-6D835E5EEB44}"/>
              </a:ext>
            </a:extLst>
          </p:cNvPr>
          <p:cNvCxnSpPr/>
          <p:nvPr userDrawn="1"/>
        </p:nvCxnSpPr>
        <p:spPr>
          <a:xfrm>
            <a:off x="391886" y="555171"/>
            <a:ext cx="914400" cy="0"/>
          </a:xfrm>
          <a:prstGeom prst="line">
            <a:avLst/>
          </a:prstGeom>
          <a:ln w="60325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BE684CA-499F-49C1-B233-507FE44E7C65}"/>
              </a:ext>
            </a:extLst>
          </p:cNvPr>
          <p:cNvCxnSpPr>
            <a:cxnSpLocks/>
          </p:cNvCxnSpPr>
          <p:nvPr userDrawn="1"/>
        </p:nvCxnSpPr>
        <p:spPr>
          <a:xfrm>
            <a:off x="3639312" y="4310742"/>
            <a:ext cx="914400" cy="0"/>
          </a:xfrm>
          <a:prstGeom prst="line">
            <a:avLst/>
          </a:prstGeom>
          <a:ln w="60325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19DC747-7CF6-4CCB-AD63-815D60FC6F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886200"/>
            <a:ext cx="3337557" cy="38862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4">
            <a:extLst>
              <a:ext uri="{FF2B5EF4-FFF2-40B4-BE49-F238E27FC236}">
                <a16:creationId xmlns:a16="http://schemas.microsoft.com/office/drawing/2014/main" id="{A1AE2DD5-B409-4195-BCAA-51F07D05C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37557" y="0"/>
            <a:ext cx="6720844" cy="38862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A0DE9D14-70A5-499A-8477-B8B31FF612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75304" y="5020056"/>
            <a:ext cx="2898648" cy="2496312"/>
          </a:xfrm>
        </p:spPr>
        <p:txBody>
          <a:bodyPr vert="horz" lIns="0" tIns="45720" rIns="45720" bIns="45720" rtlCol="0">
            <a:normAutofit/>
          </a:bodyPr>
          <a:lstStyle>
            <a:lvl1pPr marL="0" indent="0">
              <a:buNone/>
              <a:defRPr lang="en-US" sz="1100" b="0" spc="0" baseline="0" dirty="0"/>
            </a:lvl1pPr>
          </a:lstStyle>
          <a:p>
            <a:pPr marL="112608" lvl="0" indent="-112608" defTabSz="457200">
              <a:lnSpc>
                <a:spcPct val="150000"/>
              </a:lnSpc>
              <a:spcBef>
                <a:spcPts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F6196E76-A393-420A-AC0B-D85E23CABF8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28104" y="5020056"/>
            <a:ext cx="2898648" cy="2496312"/>
          </a:xfrm>
        </p:spPr>
        <p:txBody>
          <a:bodyPr vert="horz" lIns="0" tIns="45720" rIns="45720" bIns="45720" rtlCol="0">
            <a:normAutofit/>
          </a:bodyPr>
          <a:lstStyle>
            <a:lvl1pPr marL="0" indent="0">
              <a:buNone/>
              <a:defRPr lang="en-US" sz="1100" b="0" spc="0" baseline="0" dirty="0">
                <a:solidFill>
                  <a:schemeClr val="tx1"/>
                </a:solidFill>
              </a:defRPr>
            </a:lvl1pPr>
          </a:lstStyle>
          <a:p>
            <a:pPr marL="112608" lvl="0" indent="-112608" defTabSz="457200">
              <a:lnSpc>
                <a:spcPct val="150000"/>
              </a:lnSpc>
              <a:spcBef>
                <a:spcPts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6EEC80-D9AF-431C-AB25-980960CCD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786385"/>
            <a:ext cx="2944368" cy="676656"/>
          </a:xfrm>
        </p:spPr>
        <p:txBody>
          <a:bodyPr anchor="t"/>
          <a:lstStyle>
            <a:lvl1pPr>
              <a:lnSpc>
                <a:spcPct val="100000"/>
              </a:lnSpc>
              <a:defRPr sz="2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BB5356-8B51-4274-9C90-A80A18EAC0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8600" y="1566863"/>
            <a:ext cx="2944813" cy="2124075"/>
          </a:xfrm>
        </p:spPr>
        <p:txBody>
          <a:bodyPr/>
          <a:lstStyle>
            <a:lvl1pPr marL="173736" indent="-173736">
              <a:lnSpc>
                <a:spcPts val="1800"/>
              </a:lnSpc>
              <a:spcBef>
                <a:spcPts val="1000"/>
              </a:spcBef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BBDB168-B4B2-4C61-A824-4FB0C315A18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75050" y="4572000"/>
            <a:ext cx="6251575" cy="447675"/>
          </a:xfrm>
        </p:spPr>
        <p:txBody>
          <a:bodyPr lIns="0" anchor="ctr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782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26C1C5-FE16-4334-B2CE-6E14152A8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960120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E8901-EFD1-440F-841B-77938232D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2368296"/>
            <a:ext cx="9601200" cy="51846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22860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28600" lvl="4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42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3" r:id="rId3"/>
    <p:sldLayoutId id="2147483655" r:id="rId4"/>
  </p:sldLayoutIdLst>
  <p:txStyles>
    <p:titleStyle>
      <a:lvl1pPr algn="l" defTabSz="45043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2608" indent="-112608" algn="l" defTabSz="45043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lang="en-US" sz="2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00100" indent="-342900" algn="l" defTabSz="45043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57300" indent="-342900" algn="l" defTabSz="45043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57350" indent="-285750" algn="l" defTabSz="45043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14550" indent="-285750" algn="l" defTabSz="45043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8683" indent="-112608" algn="l" defTabSz="450430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887" kern="1200">
          <a:solidFill>
            <a:schemeClr val="tx1"/>
          </a:solidFill>
          <a:latin typeface="+mn-lt"/>
          <a:ea typeface="+mn-ea"/>
          <a:cs typeface="+mn-cs"/>
        </a:defRPr>
      </a:lvl6pPr>
      <a:lvl7pPr marL="1463898" indent="-112608" algn="l" defTabSz="450430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887" kern="1200">
          <a:solidFill>
            <a:schemeClr val="tx1"/>
          </a:solidFill>
          <a:latin typeface="+mn-lt"/>
          <a:ea typeface="+mn-ea"/>
          <a:cs typeface="+mn-cs"/>
        </a:defRPr>
      </a:lvl7pPr>
      <a:lvl8pPr marL="1689113" indent="-112608" algn="l" defTabSz="450430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887" kern="1200">
          <a:solidFill>
            <a:schemeClr val="tx1"/>
          </a:solidFill>
          <a:latin typeface="+mn-lt"/>
          <a:ea typeface="+mn-ea"/>
          <a:cs typeface="+mn-cs"/>
        </a:defRPr>
      </a:lvl8pPr>
      <a:lvl9pPr marL="1914328" indent="-112608" algn="l" defTabSz="450430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8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0430" rtl="0" eaLnBrk="1" latinLnBrk="0" hangingPunct="1">
        <a:defRPr sz="887" kern="1200">
          <a:solidFill>
            <a:schemeClr val="tx1"/>
          </a:solidFill>
          <a:latin typeface="+mn-lt"/>
          <a:ea typeface="+mn-ea"/>
          <a:cs typeface="+mn-cs"/>
        </a:defRPr>
      </a:lvl1pPr>
      <a:lvl2pPr marL="225215" algn="l" defTabSz="450430" rtl="0" eaLnBrk="1" latinLnBrk="0" hangingPunct="1">
        <a:defRPr sz="887" kern="1200">
          <a:solidFill>
            <a:schemeClr val="tx1"/>
          </a:solidFill>
          <a:latin typeface="+mn-lt"/>
          <a:ea typeface="+mn-ea"/>
          <a:cs typeface="+mn-cs"/>
        </a:defRPr>
      </a:lvl2pPr>
      <a:lvl3pPr marL="450430" algn="l" defTabSz="450430" rtl="0" eaLnBrk="1" latinLnBrk="0" hangingPunct="1">
        <a:defRPr sz="887" kern="1200">
          <a:solidFill>
            <a:schemeClr val="tx1"/>
          </a:solidFill>
          <a:latin typeface="+mn-lt"/>
          <a:ea typeface="+mn-ea"/>
          <a:cs typeface="+mn-cs"/>
        </a:defRPr>
      </a:lvl3pPr>
      <a:lvl4pPr marL="675645" algn="l" defTabSz="450430" rtl="0" eaLnBrk="1" latinLnBrk="0" hangingPunct="1">
        <a:defRPr sz="887" kern="1200">
          <a:solidFill>
            <a:schemeClr val="tx1"/>
          </a:solidFill>
          <a:latin typeface="+mn-lt"/>
          <a:ea typeface="+mn-ea"/>
          <a:cs typeface="+mn-cs"/>
        </a:defRPr>
      </a:lvl4pPr>
      <a:lvl5pPr marL="900860" algn="l" defTabSz="450430" rtl="0" eaLnBrk="1" latinLnBrk="0" hangingPunct="1">
        <a:defRPr sz="887" kern="1200">
          <a:solidFill>
            <a:schemeClr val="tx1"/>
          </a:solidFill>
          <a:latin typeface="+mn-lt"/>
          <a:ea typeface="+mn-ea"/>
          <a:cs typeface="+mn-cs"/>
        </a:defRPr>
      </a:lvl5pPr>
      <a:lvl6pPr marL="1126075" algn="l" defTabSz="450430" rtl="0" eaLnBrk="1" latinLnBrk="0" hangingPunct="1">
        <a:defRPr sz="887" kern="1200">
          <a:solidFill>
            <a:schemeClr val="tx1"/>
          </a:solidFill>
          <a:latin typeface="+mn-lt"/>
          <a:ea typeface="+mn-ea"/>
          <a:cs typeface="+mn-cs"/>
        </a:defRPr>
      </a:lvl6pPr>
      <a:lvl7pPr marL="1351290" algn="l" defTabSz="450430" rtl="0" eaLnBrk="1" latinLnBrk="0" hangingPunct="1">
        <a:defRPr sz="887" kern="1200">
          <a:solidFill>
            <a:schemeClr val="tx1"/>
          </a:solidFill>
          <a:latin typeface="+mn-lt"/>
          <a:ea typeface="+mn-ea"/>
          <a:cs typeface="+mn-cs"/>
        </a:defRPr>
      </a:lvl7pPr>
      <a:lvl8pPr marL="1576505" algn="l" defTabSz="450430" rtl="0" eaLnBrk="1" latinLnBrk="0" hangingPunct="1">
        <a:defRPr sz="887" kern="1200">
          <a:solidFill>
            <a:schemeClr val="tx1"/>
          </a:solidFill>
          <a:latin typeface="+mn-lt"/>
          <a:ea typeface="+mn-ea"/>
          <a:cs typeface="+mn-cs"/>
        </a:defRPr>
      </a:lvl8pPr>
      <a:lvl9pPr marL="1801720" algn="l" defTabSz="450430" rtl="0" eaLnBrk="1" latinLnBrk="0" hangingPunct="1">
        <a:defRPr sz="8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08D8F05-2AF9-41DF-AFA2-9F84726649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5304" y="751768"/>
            <a:ext cx="2907792" cy="36576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7231AF5E-A3B4-4F55-AAC2-B69F5472213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GYM </a:t>
            </a:r>
          </a:p>
          <a:p>
            <a:r>
              <a:rPr lang="en-US" dirty="0"/>
              <a:t>MANAGEMENT</a:t>
            </a:r>
          </a:p>
          <a:p>
            <a:r>
              <a:rPr lang="en-US" dirty="0"/>
              <a:t>SYSTEM </a:t>
            </a:r>
          </a:p>
        </p:txBody>
      </p:sp>
      <p:pic>
        <p:nvPicPr>
          <p:cNvPr id="53" name="Picture Placeholder 20" descr="back of shoes as they run away">
            <a:extLst>
              <a:ext uri="{FF2B5EF4-FFF2-40B4-BE49-F238E27FC236}">
                <a16:creationId xmlns:a16="http://schemas.microsoft.com/office/drawing/2014/main" id="{B510D2D5-43C6-45EE-ACF3-6AF155E01F9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7" r="237"/>
          <a:stretch/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F8BB936-D1B5-4C20-9475-BC2C411A65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736E0C-C036-4ABF-8831-E5941A3403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Submitted by:-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81A149E-BE06-4304-843A-FB454CB972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1400" dirty="0" err="1"/>
              <a:t>P.Abhiram</a:t>
            </a:r>
            <a:endParaRPr lang="en-US" sz="1400" dirty="0"/>
          </a:p>
          <a:p>
            <a:r>
              <a:rPr lang="en-US" sz="1400" dirty="0" err="1"/>
              <a:t>B.Kaveri</a:t>
            </a:r>
            <a:endParaRPr lang="en-US" sz="1400" dirty="0"/>
          </a:p>
          <a:p>
            <a:r>
              <a:rPr lang="en-US" sz="1400" dirty="0" err="1"/>
              <a:t>P,Uma</a:t>
            </a:r>
            <a:r>
              <a:rPr lang="en-US" sz="1400" dirty="0"/>
              <a:t> Maheswari</a:t>
            </a:r>
          </a:p>
          <a:p>
            <a:r>
              <a:rPr lang="en-US" sz="1400" dirty="0" err="1"/>
              <a:t>CH.Vineetha</a:t>
            </a:r>
            <a:endParaRPr lang="en-US" sz="1400" dirty="0"/>
          </a:p>
        </p:txBody>
      </p:sp>
      <p:pic>
        <p:nvPicPr>
          <p:cNvPr id="54" name="Picture Placeholder 21" descr="close up of person tying shoes">
            <a:extLst>
              <a:ext uri="{FF2B5EF4-FFF2-40B4-BE49-F238E27FC236}">
                <a16:creationId xmlns:a16="http://schemas.microsoft.com/office/drawing/2014/main" id="{F85F0454-2129-4998-937B-A750A29697B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alphaModFix amt="9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0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34" r="34"/>
          <a:stretch/>
        </p:blipFill>
        <p:spPr>
          <a:solidFill>
            <a:schemeClr val="tx1"/>
          </a:solidFill>
        </p:spPr>
      </p:pic>
      <p:pic>
        <p:nvPicPr>
          <p:cNvPr id="55" name="Picture Placeholder 10" descr="icon placeholder">
            <a:extLst>
              <a:ext uri="{FF2B5EF4-FFF2-40B4-BE49-F238E27FC236}">
                <a16:creationId xmlns:a16="http://schemas.microsoft.com/office/drawing/2014/main" id="{A97D07EA-6876-44BA-A542-538CCE9A3EE7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74" r="74"/>
          <a:stretch/>
        </p:blipFill>
        <p:spPr/>
      </p:pic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070AAC54-81EE-49D2-8D11-BE4ED24B5AA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6DD41433-A5FA-4D20-A04B-D6CCDA292F0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58013" y="6923314"/>
            <a:ext cx="2816225" cy="609374"/>
          </a:xfrm>
        </p:spPr>
        <p:txBody>
          <a:bodyPr/>
          <a:lstStyle/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861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D3057-435A-4E3E-B809-5A528F7BAC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ABSTRACT:</a:t>
            </a:r>
          </a:p>
        </p:txBody>
      </p:sp>
      <p:pic>
        <p:nvPicPr>
          <p:cNvPr id="30" name="Picture Placeholder 45" descr="person stretching on basketball court">
            <a:extLst>
              <a:ext uri="{FF2B5EF4-FFF2-40B4-BE49-F238E27FC236}">
                <a16:creationId xmlns:a16="http://schemas.microsoft.com/office/drawing/2014/main" id="{0BADB089-A7E1-4E82-88A1-36C85692284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7" r="237"/>
          <a:stretch/>
        </p:blipFill>
        <p:spPr>
          <a:xfrm>
            <a:off x="0" y="0"/>
            <a:ext cx="3336925" cy="38862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CC8C2-BB96-477B-8AA7-922545ABA7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75303" y="1133856"/>
            <a:ext cx="6377079" cy="2496312"/>
          </a:xfrm>
        </p:spPr>
        <p:txBody>
          <a:bodyPr>
            <a:normAutofit fontScale="92500"/>
          </a:bodyPr>
          <a:lstStyle/>
          <a:p>
            <a:r>
              <a:rPr lang="en-US" dirty="0"/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Our Gym Management Software is a gym and health club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membershipmanagement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system. You can keep records on your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members,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their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memberships,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have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quick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easy</a:t>
            </a:r>
            <a:r>
              <a:rPr lang="en-US" sz="18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communication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between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your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members.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Gym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Management</a:t>
            </a:r>
            <a:r>
              <a:rPr lang="en-US" sz="1800" spc="-3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also includes a booking system, point of sale, banking, accounting,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concessions and has a range of reports that help in the management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your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club.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F2CE0-3FB8-45CA-B15E-0BE373C9722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AE8ECC5-AD3F-4E60-AB4A-8D1BA17C43D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8FC0CB1-15EF-4168-AE6F-598C8BA4794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31" name="Picture Placeholder 29" descr="group of people high fiving">
            <a:extLst>
              <a:ext uri="{FF2B5EF4-FFF2-40B4-BE49-F238E27FC236}">
                <a16:creationId xmlns:a16="http://schemas.microsoft.com/office/drawing/2014/main" id="{B626F6EF-44F0-4BA0-A674-467E12A5CB8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31" b="331"/>
          <a:stretch/>
        </p:blipFill>
        <p:spPr>
          <a:xfrm>
            <a:off x="3336925" y="3886200"/>
            <a:ext cx="6721475" cy="3886200"/>
          </a:xfrm>
        </p:spPr>
      </p:pic>
    </p:spTree>
    <p:extLst>
      <p:ext uri="{BB962C8B-B14F-4D97-AF65-F5344CB8AC3E}">
        <p14:creationId xmlns:p14="http://schemas.microsoft.com/office/powerpoint/2010/main" val="2947563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4D56-652A-487F-B62F-5C8C1E1AE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5304" y="768096"/>
            <a:ext cx="2907792" cy="365760"/>
          </a:xfrm>
        </p:spPr>
        <p:txBody>
          <a:bodyPr/>
          <a:lstStyle/>
          <a:p>
            <a:r>
              <a:rPr lang="en-US" dirty="0"/>
              <a:t>EXISTING SYSTEM DEFAULTS</a:t>
            </a:r>
          </a:p>
        </p:txBody>
      </p:sp>
      <p:pic>
        <p:nvPicPr>
          <p:cNvPr id="54" name="Picture Placeholder 38" descr="close up of person tying shoes">
            <a:extLst>
              <a:ext uri="{FF2B5EF4-FFF2-40B4-BE49-F238E27FC236}">
                <a16:creationId xmlns:a16="http://schemas.microsoft.com/office/drawing/2014/main" id="{A0E064E8-9290-4D43-BBFC-8BED18247AE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7" b="47"/>
          <a:stretch/>
        </p:blipFill>
        <p:spPr>
          <a:xfrm flipH="1">
            <a:off x="-31543" y="0"/>
            <a:ext cx="3355848" cy="3886200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F374A01-FD18-413B-A563-0BFF7A173B8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2777" y="4996467"/>
            <a:ext cx="2807208" cy="2670048"/>
          </a:xfrm>
        </p:spPr>
        <p:txBody>
          <a:bodyPr>
            <a:normAutofit/>
          </a:bodyPr>
          <a:lstStyle/>
          <a:p>
            <a:r>
              <a:rPr lang="en-US" sz="1400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A45B3-A6AE-402F-B640-75DBE30555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72070" y="1133856"/>
            <a:ext cx="3202608" cy="1861135"/>
          </a:xfrm>
        </p:spPr>
        <p:txBody>
          <a:bodyPr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	Lack of security of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	More man power.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	Time consuming.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	Consumes large volume of pare work.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	Needs manual calculations.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	No direct role for the higher officials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E8733-C5D2-4742-B883-B899D1F496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72070" y="4354664"/>
            <a:ext cx="3248773" cy="682487"/>
          </a:xfrm>
        </p:spPr>
        <p:txBody>
          <a:bodyPr/>
          <a:lstStyle/>
          <a:p>
            <a:pPr algn="just"/>
            <a:r>
              <a:rPr lang="en-US" dirty="0"/>
              <a:t> ADVANTAGES OF</a:t>
            </a:r>
          </a:p>
          <a:p>
            <a:pPr algn="just"/>
            <a:r>
              <a:rPr lang="en-US" dirty="0"/>
              <a:t>PROPOSED SYSTEM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FC093F-1046-49B5-8901-B8F3A602B9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20443" y="5190876"/>
            <a:ext cx="2898648" cy="22889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•	Security of data.</a:t>
            </a:r>
          </a:p>
          <a:p>
            <a:pPr marL="0" indent="0">
              <a:buNone/>
            </a:pPr>
            <a:r>
              <a:rPr lang="en-US" dirty="0"/>
              <a:t>•	Ensure data accuracy’s.</a:t>
            </a:r>
          </a:p>
          <a:p>
            <a:pPr marL="0" indent="0">
              <a:buNone/>
            </a:pPr>
            <a:r>
              <a:rPr lang="en-US" dirty="0"/>
              <a:t>•	Proper control of the higher officials.</a:t>
            </a:r>
          </a:p>
          <a:p>
            <a:pPr marL="0" indent="0">
              <a:buNone/>
            </a:pPr>
            <a:r>
              <a:rPr lang="en-US" dirty="0"/>
              <a:t>•	Minimize manual data entry.</a:t>
            </a:r>
          </a:p>
          <a:p>
            <a:pPr marL="0" indent="0">
              <a:buNone/>
            </a:pPr>
            <a:r>
              <a:rPr lang="en-US" dirty="0"/>
              <a:t>•	Minimum time needed for the various    processing.</a:t>
            </a:r>
          </a:p>
          <a:p>
            <a:pPr marL="0" indent="0">
              <a:buNone/>
            </a:pPr>
            <a:r>
              <a:rPr lang="en-US" dirty="0"/>
              <a:t>•	Greater efficiency.</a:t>
            </a:r>
          </a:p>
          <a:p>
            <a:pPr marL="0" indent="0">
              <a:buNone/>
            </a:pPr>
            <a:r>
              <a:rPr lang="en-US" dirty="0"/>
              <a:t>•	Better service.</a:t>
            </a:r>
          </a:p>
          <a:p>
            <a:pPr marL="0" indent="0">
              <a:buNone/>
            </a:pPr>
            <a:r>
              <a:rPr lang="en-US" dirty="0"/>
              <a:t>•	User friendliness and interactive.</a:t>
            </a:r>
          </a:p>
          <a:p>
            <a:pPr marL="0" indent="0">
              <a:buNone/>
            </a:pPr>
            <a:r>
              <a:rPr lang="en-US" dirty="0"/>
              <a:t>•	Minimum time required.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1" name="Picture Placeholder 40" descr="pair of shoes">
            <a:extLst>
              <a:ext uri="{FF2B5EF4-FFF2-40B4-BE49-F238E27FC236}">
                <a16:creationId xmlns:a16="http://schemas.microsoft.com/office/drawing/2014/main" id="{B1953C42-CA6D-49EE-B8B1-B2557AB8295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6720843" y="-1"/>
            <a:ext cx="3337557" cy="7772395"/>
          </a:xfrm>
        </p:spPr>
      </p:pic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3B7E76EB-5406-454D-AB0D-16068C1C206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31152" y="5029200"/>
            <a:ext cx="2825496" cy="1289304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390CC64E-C2D4-474C-BBB9-8F502E406CD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31152" y="6757416"/>
            <a:ext cx="2825496" cy="429768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03CF212-EDFF-46B6-BDBB-0FFC6EA1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908925" y="6416221"/>
            <a:ext cx="914400" cy="0"/>
          </a:xfrm>
          <a:prstGeom prst="line">
            <a:avLst/>
          </a:prstGeom>
          <a:ln w="60325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44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48">
            <a:extLst>
              <a:ext uri="{FF2B5EF4-FFF2-40B4-BE49-F238E27FC236}">
                <a16:creationId xmlns:a16="http://schemas.microsoft.com/office/drawing/2014/main" id="{4D939ECF-AD87-4C79-AD99-C89EBC896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9D918087-CF98-46DE-B53A-71239B9E4E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64" name="Picture Placeholder 10" descr="group of people high fiving">
            <a:extLst>
              <a:ext uri="{FF2B5EF4-FFF2-40B4-BE49-F238E27FC236}">
                <a16:creationId xmlns:a16="http://schemas.microsoft.com/office/drawing/2014/main" id="{A04FC361-1D94-4AC0-B641-3C71D202779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7" r="237"/>
          <a:stretch/>
        </p:blipFill>
        <p:spPr/>
      </p:pic>
      <p:pic>
        <p:nvPicPr>
          <p:cNvPr id="63" name="Picture Placeholder 9" descr="person stretching on basketball court">
            <a:extLst>
              <a:ext uri="{FF2B5EF4-FFF2-40B4-BE49-F238E27FC236}">
                <a16:creationId xmlns:a16="http://schemas.microsoft.com/office/drawing/2014/main" id="{747537DA-757D-426B-9D5B-C382381ED40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60" b="260"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E6371F-5EA3-401C-BDDB-BF63D09C9A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17244F77-D001-48EC-AB14-612BA474E2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75050" y="5020056"/>
            <a:ext cx="6046028" cy="2496312"/>
          </a:xfrm>
        </p:spPr>
        <p:txBody>
          <a:bodyPr>
            <a:normAutofit lnSpcReduction="10000"/>
          </a:bodyPr>
          <a:lstStyle/>
          <a:p>
            <a:pPr marL="560705" marR="953770" indent="457200" algn="just">
              <a:lnSpc>
                <a:spcPct val="150000"/>
              </a:lnSpc>
              <a:spcBef>
                <a:spcPts val="985"/>
              </a:spcBef>
              <a:spcAft>
                <a:spcPts val="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Our Gym management Software provides lots of functions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such data entry of customer, keeping records of all the things about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customer’s fees, plan, and physical fitness which help to provide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good</a:t>
            </a:r>
            <a:r>
              <a:rPr lang="en-US" sz="18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quality</a:t>
            </a:r>
            <a:r>
              <a:rPr lang="en-US" sz="1800" spc="-2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3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services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customer</a:t>
            </a:r>
            <a:r>
              <a:rPr lang="en-US" sz="1800" spc="1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en-US" sz="1800" spc="3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Gym</a:t>
            </a:r>
            <a:r>
              <a:rPr lang="en-US" sz="1800" spc="-2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managers.</a:t>
            </a:r>
            <a:endParaRPr lang="en-IN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7C713C4C-29E6-4E46-887F-AD1DB57F4FD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7677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__typo">
      <a:dk1>
        <a:sysClr val="windowText" lastClr="000000"/>
      </a:dk1>
      <a:lt1>
        <a:sysClr val="window" lastClr="FFFFFF"/>
      </a:lt1>
      <a:dk2>
        <a:srgbClr val="017C8D"/>
      </a:dk2>
      <a:lt2>
        <a:srgbClr val="E7E6E6"/>
      </a:lt2>
      <a:accent1>
        <a:srgbClr val="017C8D"/>
      </a:accent1>
      <a:accent2>
        <a:srgbClr val="F6F5F1"/>
      </a:accent2>
      <a:accent3>
        <a:srgbClr val="FF7D41"/>
      </a:accent3>
      <a:accent4>
        <a:srgbClr val="AEABAB"/>
      </a:accent4>
      <a:accent5>
        <a:srgbClr val="009999"/>
      </a:accent5>
      <a:accent6>
        <a:srgbClr val="000000"/>
      </a:accent6>
      <a:hlink>
        <a:srgbClr val="009999"/>
      </a:hlink>
      <a:folHlink>
        <a:srgbClr val="E7E6E6"/>
      </a:folHlink>
    </a:clrScheme>
    <a:fontScheme name="__typo">
      <a:majorFont>
        <a:latin typeface="Century Gothic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1646208_win32_fixed.potx" id="{CE50844D-35E7-408C-B635-D6BA95FB36D1}" vid="{B258AA5A-7D4F-4879-BBFC-815FE4FE6B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Fitness brochure</Template>
  <TotalTime>27</TotalTime>
  <Words>254</Words>
  <Application>Microsoft Office PowerPoint</Application>
  <PresentationFormat>Custom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Gill Sans MT</vt:lpstr>
      <vt:lpstr>Times New Roman</vt:lpstr>
      <vt:lpstr>Office Theme</vt:lpstr>
      <vt:lpstr> </vt:lpstr>
      <vt:lpstr> ABSTRACT:</vt:lpstr>
      <vt:lpstr>EXISTING SYSTEM DEFAULTS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Abhii</dc:creator>
  <cp:lastModifiedBy>Abhii</cp:lastModifiedBy>
  <cp:revision>1</cp:revision>
  <dcterms:created xsi:type="dcterms:W3CDTF">2023-05-04T05:47:28Z</dcterms:created>
  <dcterms:modified xsi:type="dcterms:W3CDTF">2023-05-04T06:15:19Z</dcterms:modified>
</cp:coreProperties>
</file>