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9db1f0d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9db1f0d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9db1f0d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9db1f0d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9db1f0d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a9db1f0d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9db1f0d5_2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9db1f0d5_2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9db1f0d5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a9db1f0d5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a9db1f0d5_2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a9db1f0d5_2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a9db1f0d5_2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a9db1f0d5_2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9db1f0d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9db1f0d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9db1f0d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9db1f0d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a9db1f0d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a9db1f0d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9db1f0d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9db1f0d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9db1f0d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9db1f0d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a9db1f0d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a9db1f0d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9db1f0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9db1f0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9db1f0d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9db1f0d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9db1f0d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9db1f0d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9db1f0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9db1f0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9db1f0d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9db1f0d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9db1f0d5_2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9db1f0d5_2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9db1f0d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9db1f0d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 Money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49000" y="3087575"/>
            <a:ext cx="47055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 Elligence - IIT Kanpur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Umang Malik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Vaibhav Thakkar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Aryan Choudhary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Apurva Nandan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75" y="2732838"/>
            <a:ext cx="2063375" cy="2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1767825"/>
            <a:ext cx="3182825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Expenditure records -</a:t>
            </a:r>
            <a:endParaRPr sz="36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Our app also includes expenditure records for daily expenses categorised into common verticals like shopping, healthcare, food etc.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Expenditure records -</a:t>
            </a:r>
            <a:endParaRPr sz="36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app also includes expenditure records for daily expenses categorised into common verticals like shopping, healthcare, food etc.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This helps people particular about their daily expenses to track down their daily expenses digitally on the go.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we built it?</a:t>
            </a:r>
            <a:endParaRPr sz="36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was built using nodejs/express, HTML5, and JavaScript.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we built it?</a:t>
            </a:r>
            <a:endParaRPr sz="36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was built using nodejs/express, HTML5, and JavaScript.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Can be easily packaged into feature phones.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78" y="1156687"/>
            <a:ext cx="3290325" cy="373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50" y="1115875"/>
            <a:ext cx="2793917" cy="3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00" y="986500"/>
            <a:ext cx="3048675" cy="40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575" y="986488"/>
            <a:ext cx="3048675" cy="40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proud of-	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scalable API’s have been developed which can be directly used for </a:t>
            </a:r>
            <a:r>
              <a:rPr lang="en"/>
              <a:t>customization like</a:t>
            </a:r>
            <a:r>
              <a:rPr lang="en"/>
              <a:t>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Money settlement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Expense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next for Pocket Money?</a:t>
            </a:r>
            <a:endParaRPr sz="3600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next for Pocket Money?</a:t>
            </a:r>
            <a:endParaRPr sz="36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It can be integrated with JioMoney, NFC and other money sharing apps.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next for Pocket Money?</a:t>
            </a:r>
            <a:endParaRPr sz="3600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can be integrated with JioMoney, NFC and other money sharing apps.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 can be integrated with smart watches as well (expense tracking).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25425" y="2209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Accountant in your pocket.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next for Pocket Money?</a:t>
            </a:r>
            <a:endParaRPr sz="3600"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can be integrated with JioMoney, NFC and other money sharing apps.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It can be integrated with smart watches as well.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 can be extended for groups as well.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105100" y="1941050"/>
            <a:ext cx="351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Audience -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Significant portion of Jio users belong to Lower and lower middle-class of the society.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Audience -</a:t>
            </a:r>
            <a:endParaRPr sz="3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Significant portion of Jio users belong to Lower and lower middle class of the society, who are particular about their income/expenditure and care about every transaction they make.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does it do ?</a:t>
            </a:r>
            <a:endParaRPr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does it do ?</a:t>
            </a:r>
            <a:endParaRPr sz="3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It keeps a record of your all transactions.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does it do ?</a:t>
            </a:r>
            <a:endParaRPr sz="3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keeps a record of your all transactions.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It helps in the easy splitting of bills.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does it do ?</a:t>
            </a:r>
            <a:endParaRPr sz="36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keeps a record of your all transactions.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It helps in the easy splitting of bills.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Keep record money lent to and from others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Expenditure records -</a:t>
            </a:r>
            <a:endParaRPr sz="36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