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CenturyGothic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bold.fntdata"/><Relationship Id="rId6" Type="http://schemas.openxmlformats.org/officeDocument/2006/relationships/slide" Target="slides/slide2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4" name="Google Shape;24;p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1" name="Google Shape;31;p2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2"/>
          <p:cNvSpPr txBox="1"/>
          <p:nvPr>
            <p:ph idx="10" type="dt"/>
          </p:nvPr>
        </p:nvSpPr>
        <p:spPr>
          <a:xfrm rot="5400000">
            <a:off x="10089390" y="1792223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1" type="ftr"/>
          </p:nvPr>
        </p:nvSpPr>
        <p:spPr>
          <a:xfrm rot="5400000">
            <a:off x="8959592" y="3226820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10351008" y="292608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7" name="Google Shape;127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1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5" name="Google Shape;135;p1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6" name="Google Shape;136;p11"/>
          <p:cNvSpPr txBox="1"/>
          <p:nvPr>
            <p:ph type="title"/>
          </p:nvPr>
        </p:nvSpPr>
        <p:spPr>
          <a:xfrm>
            <a:off x="1154956" y="4966674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1"/>
          <p:cNvSpPr/>
          <p:nvPr>
            <p:ph idx="2" type="pic"/>
          </p:nvPr>
        </p:nvSpPr>
        <p:spPr>
          <a:xfrm>
            <a:off x="1154955" y="685800"/>
            <a:ext cx="8825658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8" name="Google Shape;138;p11"/>
          <p:cNvSpPr txBox="1"/>
          <p:nvPr>
            <p:ph idx="1" type="body"/>
          </p:nvPr>
        </p:nvSpPr>
        <p:spPr>
          <a:xfrm>
            <a:off x="1154956" y="553666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9" name="Google Shape;139;p11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1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 showMasterSp="0">
  <p:cSld name="Title and Ca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45" name="Google Shape;145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2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2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2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3" name="Google Shape;153;p1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54" name="Google Shape;154;p12"/>
          <p:cNvSpPr txBox="1"/>
          <p:nvPr>
            <p:ph type="title"/>
          </p:nvPr>
        </p:nvSpPr>
        <p:spPr>
          <a:xfrm>
            <a:off x="1154954" y="1063416"/>
            <a:ext cx="8825659" cy="13797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2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6" name="Google Shape;156;p12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2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 showMasterSp="0">
  <p:cSld name="Quote with Caption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62" name="Google Shape;162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70" name="Google Shape;170;p1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71" name="Google Shape;171;p13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9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72" name="Google Shape;172;p13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9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73" name="Google Shape;173;p13"/>
          <p:cNvSpPr txBox="1"/>
          <p:nvPr>
            <p:ph type="title"/>
          </p:nvPr>
        </p:nvSpPr>
        <p:spPr>
          <a:xfrm>
            <a:off x="1581878" y="980517"/>
            <a:ext cx="8453906" cy="2698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3"/>
          <p:cNvSpPr txBox="1"/>
          <p:nvPr>
            <p:ph idx="1" type="body"/>
          </p:nvPr>
        </p:nvSpPr>
        <p:spPr>
          <a:xfrm>
            <a:off x="1945945" y="3678766"/>
            <a:ext cx="7725772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5" name="Google Shape;175;p13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6" name="Google Shape;176;p13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3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 showMasterSp="0">
  <p:cSld name="Name Card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4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82" name="Google Shape;182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0" name="Google Shape;190;p1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91" name="Google Shape;191;p14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4"/>
          <p:cNvSpPr txBox="1"/>
          <p:nvPr>
            <p:ph idx="1" type="body"/>
          </p:nvPr>
        </p:nvSpPr>
        <p:spPr>
          <a:xfrm>
            <a:off x="1154954" y="5033068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3" name="Google Shape;193;p14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4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5"/>
          <p:cNvSpPr txBox="1"/>
          <p:nvPr>
            <p:ph idx="1" type="body"/>
          </p:nvPr>
        </p:nvSpPr>
        <p:spPr>
          <a:xfrm>
            <a:off x="1154954" y="2617299"/>
            <a:ext cx="312916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0" name="Google Shape;200;p15"/>
          <p:cNvSpPr txBox="1"/>
          <p:nvPr>
            <p:ph idx="2" type="body"/>
          </p:nvPr>
        </p:nvSpPr>
        <p:spPr>
          <a:xfrm>
            <a:off x="1154954" y="3193561"/>
            <a:ext cx="3129168" cy="2833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01" name="Google Shape;201;p15"/>
          <p:cNvSpPr txBox="1"/>
          <p:nvPr>
            <p:ph idx="3" type="body"/>
          </p:nvPr>
        </p:nvSpPr>
        <p:spPr>
          <a:xfrm>
            <a:off x="4512721" y="2603502"/>
            <a:ext cx="314538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2" name="Google Shape;202;p15"/>
          <p:cNvSpPr txBox="1"/>
          <p:nvPr>
            <p:ph idx="4" type="body"/>
          </p:nvPr>
        </p:nvSpPr>
        <p:spPr>
          <a:xfrm>
            <a:off x="4512721" y="3193561"/>
            <a:ext cx="3145380" cy="2833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03" name="Google Shape;203;p15"/>
          <p:cNvSpPr txBox="1"/>
          <p:nvPr>
            <p:ph idx="5" type="body"/>
          </p:nvPr>
        </p:nvSpPr>
        <p:spPr>
          <a:xfrm>
            <a:off x="7886700" y="2617299"/>
            <a:ext cx="3161029" cy="5762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4" name="Google Shape;204;p15"/>
          <p:cNvSpPr txBox="1"/>
          <p:nvPr>
            <p:ph idx="6" type="body"/>
          </p:nvPr>
        </p:nvSpPr>
        <p:spPr>
          <a:xfrm>
            <a:off x="7886700" y="3193561"/>
            <a:ext cx="3164719" cy="28334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05" name="Google Shape;205;p15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784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p15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784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7" name="Google Shape;207;p15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5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6"/>
          <p:cNvSpPr txBox="1"/>
          <p:nvPr>
            <p:ph idx="1" type="body"/>
          </p:nvPr>
        </p:nvSpPr>
        <p:spPr>
          <a:xfrm>
            <a:off x="1154952" y="4532845"/>
            <a:ext cx="30504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3" name="Google Shape;213;p16"/>
          <p:cNvSpPr/>
          <p:nvPr>
            <p:ph idx="2" type="pic"/>
          </p:nvPr>
        </p:nvSpPr>
        <p:spPr>
          <a:xfrm>
            <a:off x="1334552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3" type="body"/>
          </p:nvPr>
        </p:nvSpPr>
        <p:spPr>
          <a:xfrm>
            <a:off x="1154953" y="5109107"/>
            <a:ext cx="3050437" cy="917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5" name="Google Shape;215;p16"/>
          <p:cNvSpPr txBox="1"/>
          <p:nvPr>
            <p:ph idx="4" type="body"/>
          </p:nvPr>
        </p:nvSpPr>
        <p:spPr>
          <a:xfrm>
            <a:off x="4572537" y="4532846"/>
            <a:ext cx="3046766" cy="6511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6" name="Google Shape;216;p16"/>
          <p:cNvSpPr/>
          <p:nvPr>
            <p:ph idx="5" type="pic"/>
          </p:nvPr>
        </p:nvSpPr>
        <p:spPr>
          <a:xfrm>
            <a:off x="4748463" y="2603500"/>
            <a:ext cx="2691241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7" name="Google Shape;217;p16"/>
          <p:cNvSpPr txBox="1"/>
          <p:nvPr>
            <p:ph idx="6" type="body"/>
          </p:nvPr>
        </p:nvSpPr>
        <p:spPr>
          <a:xfrm>
            <a:off x="4568865" y="5184002"/>
            <a:ext cx="3050438" cy="843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8" name="Google Shape;218;p16"/>
          <p:cNvSpPr txBox="1"/>
          <p:nvPr>
            <p:ph idx="7" type="body"/>
          </p:nvPr>
        </p:nvSpPr>
        <p:spPr>
          <a:xfrm>
            <a:off x="7983434" y="4532847"/>
            <a:ext cx="3050438" cy="6511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9" name="Google Shape;219;p16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0" name="Google Shape;220;p16"/>
          <p:cNvSpPr txBox="1"/>
          <p:nvPr>
            <p:ph idx="9" type="body"/>
          </p:nvPr>
        </p:nvSpPr>
        <p:spPr>
          <a:xfrm>
            <a:off x="7983434" y="5184001"/>
            <a:ext cx="3050437" cy="843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21" name="Google Shape;221;p16"/>
          <p:cNvCxnSpPr/>
          <p:nvPr/>
        </p:nvCxnSpPr>
        <p:spPr>
          <a:xfrm>
            <a:off x="4388153" y="2603500"/>
            <a:ext cx="0" cy="3517594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Google Shape;222;p16"/>
          <p:cNvCxnSpPr/>
          <p:nvPr/>
        </p:nvCxnSpPr>
        <p:spPr>
          <a:xfrm>
            <a:off x="7801905" y="2603500"/>
            <a:ext cx="0" cy="34925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" name="Google Shape;223;p16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16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 txBox="1"/>
          <p:nvPr>
            <p:ph type="title"/>
          </p:nvPr>
        </p:nvSpPr>
        <p:spPr>
          <a:xfrm>
            <a:off x="1154953" y="973668"/>
            <a:ext cx="8825660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7"/>
          <p:cNvSpPr txBox="1"/>
          <p:nvPr>
            <p:ph idx="1" type="body"/>
          </p:nvPr>
        </p:nvSpPr>
        <p:spPr>
          <a:xfrm rot="5400000">
            <a:off x="3827511" y="-69056"/>
            <a:ext cx="3416300" cy="8761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229" name="Google Shape;229;p17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7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34" name="Google Shape;234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43" name="Google Shape;243;p18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44" name="Google Shape;244;p18"/>
          <p:cNvSpPr txBox="1"/>
          <p:nvPr>
            <p:ph type="title"/>
          </p:nvPr>
        </p:nvSpPr>
        <p:spPr>
          <a:xfrm rot="5400000">
            <a:off x="6909428" y="2945796"/>
            <a:ext cx="4748589" cy="14139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18"/>
          <p:cNvSpPr txBox="1"/>
          <p:nvPr>
            <p:ph idx="1" type="body"/>
          </p:nvPr>
        </p:nvSpPr>
        <p:spPr>
          <a:xfrm rot="5400000">
            <a:off x="1904432" y="528990"/>
            <a:ext cx="4748590" cy="6247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246" name="Google Shape;246;p18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18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54" name="Google Shape;54;p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5" name="Google Shape;55;p4"/>
          <p:cNvSpPr txBox="1"/>
          <p:nvPr>
            <p:ph type="title"/>
          </p:nvPr>
        </p:nvSpPr>
        <p:spPr>
          <a:xfrm>
            <a:off x="1154956" y="2677645"/>
            <a:ext cx="4351023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" type="body"/>
          </p:nvPr>
        </p:nvSpPr>
        <p:spPr>
          <a:xfrm>
            <a:off x="6895558" y="2677644"/>
            <a:ext cx="3755379" cy="2283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4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1" name="Google Shape;71;p6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72" name="Google Shape;72;p6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3" name="Google Shape;73;p6"/>
          <p:cNvSpPr txBox="1"/>
          <p:nvPr>
            <p:ph idx="4" type="body"/>
          </p:nvPr>
        </p:nvSpPr>
        <p:spPr>
          <a:xfrm>
            <a:off x="6208710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8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9" name="Google Shape;89;p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8" name="Google Shape;98;p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9" name="Google Shape;99;p9"/>
          <p:cNvSpPr txBox="1"/>
          <p:nvPr>
            <p:ph type="title"/>
          </p:nvPr>
        </p:nvSpPr>
        <p:spPr>
          <a:xfrm>
            <a:off x="1154954" y="1295400"/>
            <a:ext cx="279315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9"/>
          <p:cNvSpPr txBox="1"/>
          <p:nvPr>
            <p:ph idx="1" type="body"/>
          </p:nvPr>
        </p:nvSpPr>
        <p:spPr>
          <a:xfrm>
            <a:off x="5781146" y="1447800"/>
            <a:ext cx="5190065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1154955" y="2895600"/>
            <a:ext cx="2793158" cy="3129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2" name="Google Shape;102;p9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9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0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8" name="Google Shape;108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0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6" name="Google Shape;116;p10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8" name="Google Shape;118;p10"/>
          <p:cNvSpPr txBox="1"/>
          <p:nvPr>
            <p:ph type="title"/>
          </p:nvPr>
        </p:nvSpPr>
        <p:spPr>
          <a:xfrm>
            <a:off x="1153907" y="1693332"/>
            <a:ext cx="3860260" cy="17356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0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Google Shape;120;p10"/>
          <p:cNvSpPr txBox="1"/>
          <p:nvPr>
            <p:ph idx="1" type="body"/>
          </p:nvPr>
        </p:nvSpPr>
        <p:spPr>
          <a:xfrm>
            <a:off x="1154955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1" name="Google Shape;121;p10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0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7" name="Google Shape;7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1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IN"/>
              <a:t>AUTOCORRECT</a:t>
            </a:r>
            <a:endParaRPr/>
          </a:p>
        </p:txBody>
      </p:sp>
      <p:sp>
        <p:nvSpPr>
          <p:cNvPr id="255" name="Google Shape;255;p19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IN"/>
              <a:t>ESC101 PROJECT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IN"/>
              <a:t>BY- UMANG MALIK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Demonstration</a:t>
            </a:r>
            <a:endParaRPr/>
          </a:p>
        </p:txBody>
      </p:sp>
      <p:pic>
        <p:nvPicPr>
          <p:cNvPr id="312" name="Google Shape;312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2351" y="2603500"/>
            <a:ext cx="6148110" cy="34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Issues faced</a:t>
            </a:r>
            <a:endParaRPr/>
          </a:p>
        </p:txBody>
      </p:sp>
      <p:sp>
        <p:nvSpPr>
          <p:cNvPr id="318" name="Google Shape;318;p29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Error Model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Development of GUI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Implementation of various features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Future Work</a:t>
            </a:r>
            <a:endParaRPr/>
          </a:p>
        </p:txBody>
      </p:sp>
      <p:sp>
        <p:nvSpPr>
          <p:cNvPr id="324" name="Google Shape;324;p30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Incorporating the autocorrect into various applications through plug-ins, extensions etc.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Contest sensitive model required if accuracy over 85% needed.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Conclusion</a:t>
            </a:r>
            <a:endParaRPr/>
          </a:p>
        </p:txBody>
      </p:sp>
      <p:sp>
        <p:nvSpPr>
          <p:cNvPr id="330" name="Google Shape;330;p31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Had an experience of software development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Learned to work in a phase-by-phase manner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Strengthened coding skills and learned a plethora of new things about C++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 txBox="1"/>
          <p:nvPr>
            <p:ph type="title"/>
          </p:nvPr>
        </p:nvSpPr>
        <p:spPr>
          <a:xfrm>
            <a:off x="906236" y="61867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The broad problem</a:t>
            </a:r>
            <a:endParaRPr/>
          </a:p>
        </p:txBody>
      </p:sp>
      <p:sp>
        <p:nvSpPr>
          <p:cNvPr id="261" name="Google Shape;261;p20"/>
          <p:cNvSpPr txBox="1"/>
          <p:nvPr>
            <p:ph idx="1" type="body"/>
          </p:nvPr>
        </p:nvSpPr>
        <p:spPr>
          <a:xfrm>
            <a:off x="109589" y="220435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A good Autocorrect is of prime importance in today’s world.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Useful for everyone, from authors to bloggers to anyone you can think of.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An amazing tool for saving time and effort.</a:t>
            </a:r>
            <a:endParaRPr/>
          </a:p>
        </p:txBody>
      </p:sp>
      <p:pic>
        <p:nvPicPr>
          <p:cNvPr id="262" name="Google Shape;26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6124" y="3117168"/>
            <a:ext cx="5745876" cy="3740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But…</a:t>
            </a:r>
            <a:endParaRPr/>
          </a:p>
        </p:txBody>
      </p:sp>
      <p:sp>
        <p:nvSpPr>
          <p:cNvPr id="268" name="Google Shape;268;p21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A satisfactory autocorrect is hard to find.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Wrong corrections mess things up, a lot.</a:t>
            </a:r>
            <a:endParaRPr/>
          </a:p>
        </p:txBody>
      </p:sp>
      <p:pic>
        <p:nvPicPr>
          <p:cNvPr id="269" name="Google Shape;26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96159" y="2261507"/>
            <a:ext cx="3495841" cy="4506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Scope of work</a:t>
            </a:r>
            <a:endParaRPr/>
          </a:p>
        </p:txBody>
      </p:sp>
      <p:sp>
        <p:nvSpPr>
          <p:cNvPr id="275" name="Google Shape;275;p22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Project was divided in phases-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n-IN"/>
              <a:t>First phase- Develop a spelling corrector.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n-IN"/>
              <a:t>Second phase- Develop a basic model of Autocorrect based on the developed spelling corrector.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n-IN"/>
              <a:t>Third phase- Develop a GUI and add various other features.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Improvements on the error model were made throughout the duration of the project.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Model based on errors during typing.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Working on the software-</a:t>
            </a:r>
            <a:endParaRPr/>
          </a:p>
        </p:txBody>
      </p:sp>
      <p:sp>
        <p:nvSpPr>
          <p:cNvPr id="281" name="Google Shape;281;p23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Process a large collection of text, previously typed data, and personal dictionary.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Take in the input during runtime.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Propose the top 3 corrections if the word is wrong.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Person chooses what he wants. If he doesn’t, most probable word chosen.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Work done so far</a:t>
            </a:r>
            <a:endParaRPr/>
          </a:p>
        </p:txBody>
      </p:sp>
      <p:sp>
        <p:nvSpPr>
          <p:cNvPr id="287" name="Google Shape;287;p24"/>
          <p:cNvSpPr txBox="1"/>
          <p:nvPr>
            <p:ph idx="1" type="body"/>
          </p:nvPr>
        </p:nvSpPr>
        <p:spPr>
          <a:xfrm>
            <a:off x="1154954" y="2236107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The error model has been developed and furnished.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n-IN"/>
              <a:t>Based on the frequency of words in the a big dataset of text files.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The Autocorrect based on the model has been implemented.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The GUI for the Autocorrect has been developed.</a:t>
            </a:r>
            <a:endParaRPr/>
          </a:p>
        </p:txBody>
      </p:sp>
      <p:pic>
        <p:nvPicPr>
          <p:cNvPr id="288" name="Google Shape;28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1457" y="3781122"/>
            <a:ext cx="7848599" cy="3076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Work done so far</a:t>
            </a:r>
            <a:endParaRPr/>
          </a:p>
        </p:txBody>
      </p:sp>
      <p:sp>
        <p:nvSpPr>
          <p:cNvPr id="294" name="Google Shape;294;p25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Various other features have been added, namely-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n-IN"/>
              <a:t>Placement of keys on the keyboard.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n-IN"/>
              <a:t>Personal dictionary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n-IN"/>
              <a:t>Self improving model on the basis of typing habits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n-IN"/>
              <a:t>Text Replacement for abbreviations etc.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n-IN"/>
              <a:t>Alternative corrections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ESC101 Concepts used</a:t>
            </a:r>
            <a:endParaRPr/>
          </a:p>
        </p:txBody>
      </p:sp>
      <p:sp>
        <p:nvSpPr>
          <p:cNvPr id="300" name="Google Shape;300;p26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Working with strings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Structures and classes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Pointers and iterators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Data structures like map/vector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File i/o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Arrays, loops, functions etc.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Testing of the software</a:t>
            </a:r>
            <a:endParaRPr/>
          </a:p>
        </p:txBody>
      </p:sp>
      <p:sp>
        <p:nvSpPr>
          <p:cNvPr id="306" name="Google Shape;306;p27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Model tested against standard data from GNU aspell and Wikipedia.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Software tested by friends, mentor and other students.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For a test sample consisting of 4000+ words, ~75% accuracy yielded at 15 words per second.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Accuracy can be improved by collecting more data.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