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oboto Slab" charset="1" panose="00000000000000000000"/>
      <p:regular r:id="rId18"/>
    </p:embeddedFont>
    <p:embeddedFont>
      <p:font typeface="Nunito" charset="1" panose="00000000000000000000"/>
      <p:regular r:id="rId20"/>
    </p:embeddedFont>
    <p:embeddedFont>
      <p:font typeface="Bebas Neue" charset="1" panose="00000500000000000000"/>
      <p:regular r:id="rId25"/>
    </p:embeddedFont>
    <p:embeddedFont>
      <p:font typeface="Arial" charset="1" panose="020B05020202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3.xml" Type="http://schemas.openxmlformats.org/officeDocument/2006/relationships/notesSlide"/><Relationship Id="rId22" Target="notesSlides/notesSlide4.xml" Type="http://schemas.openxmlformats.org/officeDocument/2006/relationships/notesSlide"/><Relationship Id="rId23" Target="notesSlides/notesSlide5.xml" Type="http://schemas.openxmlformats.org/officeDocument/2006/relationships/notesSlide"/><Relationship Id="rId24" Target="notesSlides/notesSlide6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7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5.png" Type="http://schemas.openxmlformats.org/officeDocument/2006/relationships/image"/><Relationship Id="rId12" Target="../media/image6.svg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1.png" Type="http://schemas.openxmlformats.org/officeDocument/2006/relationships/image"/><Relationship Id="rId4" Target="../media/image22.sv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12" Target="../media/image37.pn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28.png" Type="http://schemas.openxmlformats.org/officeDocument/2006/relationships/image"/><Relationship Id="rId4" Target="../media/image29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330026" y="441388"/>
            <a:ext cx="10527390" cy="9388638"/>
            <a:chOff x="0" y="0"/>
            <a:chExt cx="14036520" cy="125181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4036167" cy="12517882"/>
            </a:xfrm>
            <a:custGeom>
              <a:avLst/>
              <a:gdLst/>
              <a:ahLst/>
              <a:cxnLst/>
              <a:rect r="r" b="b" t="t" l="l"/>
              <a:pathLst>
                <a:path h="12517882" w="14036167">
                  <a:moveTo>
                    <a:pt x="12477750" y="0"/>
                  </a:moveTo>
                  <a:cubicBezTo>
                    <a:pt x="10683748" y="0"/>
                    <a:pt x="7671943" y="444373"/>
                    <a:pt x="5238623" y="3011043"/>
                  </a:cubicBezTo>
                  <a:cubicBezTo>
                    <a:pt x="1793748" y="6643370"/>
                    <a:pt x="2874010" y="8563483"/>
                    <a:pt x="0" y="12517882"/>
                  </a:cubicBezTo>
                  <a:lnTo>
                    <a:pt x="14036167" y="12517882"/>
                  </a:lnTo>
                  <a:lnTo>
                    <a:pt x="14036167" y="124714"/>
                  </a:lnTo>
                  <a:cubicBezTo>
                    <a:pt x="14036167" y="124714"/>
                    <a:pt x="13427836" y="0"/>
                    <a:pt x="12477623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415750" y="0"/>
            <a:ext cx="8872250" cy="4319600"/>
            <a:chOff x="0" y="0"/>
            <a:chExt cx="11829667" cy="5759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29669" cy="5759577"/>
            </a:xfrm>
            <a:custGeom>
              <a:avLst/>
              <a:gdLst/>
              <a:ahLst/>
              <a:cxnLst/>
              <a:rect r="r" b="b" t="t" l="l"/>
              <a:pathLst>
                <a:path h="5759577" w="11829669">
                  <a:moveTo>
                    <a:pt x="222250" y="0"/>
                  </a:moveTo>
                  <a:cubicBezTo>
                    <a:pt x="0" y="763905"/>
                    <a:pt x="60833" y="1803146"/>
                    <a:pt x="859790" y="2349500"/>
                  </a:cubicBezTo>
                  <a:cubicBezTo>
                    <a:pt x="1175258" y="2564511"/>
                    <a:pt x="1539748" y="2641473"/>
                    <a:pt x="1937258" y="2641473"/>
                  </a:cubicBezTo>
                  <a:cubicBezTo>
                    <a:pt x="2811018" y="2641473"/>
                    <a:pt x="3844036" y="2270125"/>
                    <a:pt x="4864862" y="2179193"/>
                  </a:cubicBezTo>
                  <a:cubicBezTo>
                    <a:pt x="5009642" y="2166366"/>
                    <a:pt x="5147056" y="2159762"/>
                    <a:pt x="5277866" y="2159762"/>
                  </a:cubicBezTo>
                  <a:cubicBezTo>
                    <a:pt x="6487795" y="2159762"/>
                    <a:pt x="7143115" y="2722499"/>
                    <a:pt x="8017764" y="4158869"/>
                  </a:cubicBezTo>
                  <a:cubicBezTo>
                    <a:pt x="8639175" y="5177663"/>
                    <a:pt x="9815068" y="5759577"/>
                    <a:pt x="10962894" y="5759577"/>
                  </a:cubicBezTo>
                  <a:cubicBezTo>
                    <a:pt x="11256899" y="5759577"/>
                    <a:pt x="11549126" y="5721350"/>
                    <a:pt x="11829669" y="5642610"/>
                  </a:cubicBezTo>
                  <a:lnTo>
                    <a:pt x="11829669" y="0"/>
                  </a:ln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556170" y="560256"/>
            <a:ext cx="10282978" cy="9170664"/>
            <a:chOff x="0" y="0"/>
            <a:chExt cx="13710637" cy="12227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13710286" cy="12227306"/>
            </a:xfrm>
            <a:custGeom>
              <a:avLst/>
              <a:gdLst/>
              <a:ahLst/>
              <a:cxnLst/>
              <a:rect r="r" b="b" t="t" l="l"/>
              <a:pathLst>
                <a:path h="12227306" w="13710286">
                  <a:moveTo>
                    <a:pt x="12187936" y="0"/>
                  </a:moveTo>
                  <a:cubicBezTo>
                    <a:pt x="10435717" y="0"/>
                    <a:pt x="7493762" y="434086"/>
                    <a:pt x="5116957" y="2941066"/>
                  </a:cubicBezTo>
                  <a:cubicBezTo>
                    <a:pt x="1752092" y="6489065"/>
                    <a:pt x="2807335" y="8364728"/>
                    <a:pt x="0" y="12227306"/>
                  </a:cubicBezTo>
                  <a:lnTo>
                    <a:pt x="13710286" y="12227306"/>
                  </a:lnTo>
                  <a:lnTo>
                    <a:pt x="13710286" y="121793"/>
                  </a:lnTo>
                  <a:cubicBezTo>
                    <a:pt x="13710286" y="121793"/>
                    <a:pt x="13116052" y="0"/>
                    <a:pt x="12187937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358550" y="6782600"/>
            <a:ext cx="3929450" cy="3504400"/>
            <a:chOff x="0" y="0"/>
            <a:chExt cx="5239267" cy="46725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-91200" y="-43250"/>
            <a:ext cx="3929450" cy="3504400"/>
            <a:chOff x="0" y="0"/>
            <a:chExt cx="5239267" cy="46725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5400000">
            <a:off x="-212550" y="6565050"/>
            <a:ext cx="3929450" cy="3504400"/>
            <a:chOff x="0" y="0"/>
            <a:chExt cx="5239267" cy="46725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7278" y="3015968"/>
            <a:ext cx="352" cy="344"/>
            <a:chOff x="0" y="0"/>
            <a:chExt cx="469" cy="4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37278" y="4838216"/>
            <a:ext cx="352" cy="344"/>
            <a:chOff x="0" y="0"/>
            <a:chExt cx="469" cy="4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289034" y="18244"/>
            <a:ext cx="352" cy="344"/>
            <a:chOff x="0" y="0"/>
            <a:chExt cx="469" cy="4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289034" y="18244"/>
            <a:ext cx="352" cy="344"/>
            <a:chOff x="0" y="0"/>
            <a:chExt cx="469" cy="4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-25" y="2817500"/>
            <a:ext cx="18288025" cy="497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9"/>
              </a:lnSpc>
            </a:pPr>
            <a:r>
              <a:rPr lang="en-US" sz="9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Banking Management </a:t>
            </a:r>
          </a:p>
          <a:p>
            <a:pPr algn="ctr">
              <a:lnSpc>
                <a:spcPts val="11279"/>
              </a:lnSpc>
            </a:pPr>
            <a:r>
              <a:rPr lang="en-US" sz="9399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System</a:t>
            </a:r>
          </a:p>
          <a:p>
            <a:pPr algn="ctr">
              <a:lnSpc>
                <a:spcPts val="11279"/>
              </a:lnSpc>
            </a:pPr>
          </a:p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                                                         </a:t>
            </a:r>
            <a:r>
              <a:rPr lang="en-US" sz="450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-CSE202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1471132" y="2165695"/>
            <a:ext cx="7396616" cy="9881642"/>
          </a:xfrm>
          <a:custGeom>
            <a:avLst/>
            <a:gdLst/>
            <a:ahLst/>
            <a:cxnLst/>
            <a:rect r="r" b="b" t="t" l="l"/>
            <a:pathLst>
              <a:path h="9881642" w="7396616">
                <a:moveTo>
                  <a:pt x="0" y="0"/>
                </a:moveTo>
                <a:lnTo>
                  <a:pt x="7396616" y="0"/>
                </a:lnTo>
                <a:lnTo>
                  <a:pt x="7396616" y="9881642"/>
                </a:lnTo>
                <a:lnTo>
                  <a:pt x="0" y="98816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199252" y="-1020597"/>
            <a:ext cx="4670112" cy="6211987"/>
          </a:xfrm>
          <a:custGeom>
            <a:avLst/>
            <a:gdLst/>
            <a:ahLst/>
            <a:cxnLst/>
            <a:rect r="r" b="b" t="t" l="l"/>
            <a:pathLst>
              <a:path h="6211987" w="4670112">
                <a:moveTo>
                  <a:pt x="0" y="0"/>
                </a:moveTo>
                <a:lnTo>
                  <a:pt x="4670112" y="0"/>
                </a:lnTo>
                <a:lnTo>
                  <a:pt x="4670112" y="6211986"/>
                </a:lnTo>
                <a:lnTo>
                  <a:pt x="0" y="6211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704418" y="414486"/>
            <a:ext cx="2260928" cy="2588903"/>
          </a:xfrm>
          <a:custGeom>
            <a:avLst/>
            <a:gdLst/>
            <a:ahLst/>
            <a:cxnLst/>
            <a:rect r="r" b="b" t="t" l="l"/>
            <a:pathLst>
              <a:path h="2588903" w="2260928">
                <a:moveTo>
                  <a:pt x="0" y="0"/>
                </a:moveTo>
                <a:lnTo>
                  <a:pt x="2260928" y="0"/>
                </a:lnTo>
                <a:lnTo>
                  <a:pt x="2260928" y="2588903"/>
                </a:lnTo>
                <a:lnTo>
                  <a:pt x="0" y="2588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30418" y="7571586"/>
            <a:ext cx="2260928" cy="2588903"/>
          </a:xfrm>
          <a:custGeom>
            <a:avLst/>
            <a:gdLst/>
            <a:ahLst/>
            <a:cxnLst/>
            <a:rect r="r" b="b" t="t" l="l"/>
            <a:pathLst>
              <a:path h="2588903" w="2260928">
                <a:moveTo>
                  <a:pt x="0" y="0"/>
                </a:moveTo>
                <a:lnTo>
                  <a:pt x="2260928" y="0"/>
                </a:lnTo>
                <a:lnTo>
                  <a:pt x="2260928" y="2588903"/>
                </a:lnTo>
                <a:lnTo>
                  <a:pt x="0" y="2588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16004" y="5935140"/>
            <a:ext cx="8872250" cy="4319600"/>
            <a:chOff x="0" y="0"/>
            <a:chExt cx="11829667" cy="5759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829669" cy="5759577"/>
            </a:xfrm>
            <a:custGeom>
              <a:avLst/>
              <a:gdLst/>
              <a:ahLst/>
              <a:cxnLst/>
              <a:rect r="r" b="b" t="t" l="l"/>
              <a:pathLst>
                <a:path h="5759577" w="11829669">
                  <a:moveTo>
                    <a:pt x="222250" y="0"/>
                  </a:moveTo>
                  <a:cubicBezTo>
                    <a:pt x="0" y="763905"/>
                    <a:pt x="60833" y="1803146"/>
                    <a:pt x="859790" y="2349500"/>
                  </a:cubicBezTo>
                  <a:cubicBezTo>
                    <a:pt x="1175258" y="2564511"/>
                    <a:pt x="1539748" y="2641473"/>
                    <a:pt x="1937258" y="2641473"/>
                  </a:cubicBezTo>
                  <a:cubicBezTo>
                    <a:pt x="2811018" y="2641473"/>
                    <a:pt x="3844036" y="2270125"/>
                    <a:pt x="4864862" y="2179193"/>
                  </a:cubicBezTo>
                  <a:cubicBezTo>
                    <a:pt x="5009642" y="2166366"/>
                    <a:pt x="5147056" y="2159762"/>
                    <a:pt x="5277866" y="2159762"/>
                  </a:cubicBezTo>
                  <a:cubicBezTo>
                    <a:pt x="6487795" y="2159762"/>
                    <a:pt x="7143115" y="2722499"/>
                    <a:pt x="8017764" y="4158869"/>
                  </a:cubicBezTo>
                  <a:cubicBezTo>
                    <a:pt x="8639175" y="5177663"/>
                    <a:pt x="9815068" y="5759577"/>
                    <a:pt x="10962894" y="5759577"/>
                  </a:cubicBezTo>
                  <a:cubicBezTo>
                    <a:pt x="11256899" y="5759577"/>
                    <a:pt x="11549126" y="5721350"/>
                    <a:pt x="11829669" y="5642610"/>
                  </a:cubicBezTo>
                  <a:lnTo>
                    <a:pt x="11829669" y="0"/>
                  </a:ln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8545188" y="523822"/>
            <a:ext cx="10282978" cy="9170664"/>
            <a:chOff x="0" y="0"/>
            <a:chExt cx="13710637" cy="122275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13710286" cy="12227306"/>
            </a:xfrm>
            <a:custGeom>
              <a:avLst/>
              <a:gdLst/>
              <a:ahLst/>
              <a:cxnLst/>
              <a:rect r="r" b="b" t="t" l="l"/>
              <a:pathLst>
                <a:path h="12227306" w="13710286">
                  <a:moveTo>
                    <a:pt x="12187936" y="0"/>
                  </a:moveTo>
                  <a:cubicBezTo>
                    <a:pt x="10435717" y="0"/>
                    <a:pt x="7493762" y="434086"/>
                    <a:pt x="5116957" y="2941066"/>
                  </a:cubicBezTo>
                  <a:cubicBezTo>
                    <a:pt x="1752092" y="6489065"/>
                    <a:pt x="2807335" y="8364728"/>
                    <a:pt x="0" y="12227306"/>
                  </a:cubicBezTo>
                  <a:lnTo>
                    <a:pt x="13710286" y="12227306"/>
                  </a:lnTo>
                  <a:lnTo>
                    <a:pt x="13710286" y="121793"/>
                  </a:lnTo>
                  <a:cubicBezTo>
                    <a:pt x="13710286" y="121793"/>
                    <a:pt x="13116052" y="0"/>
                    <a:pt x="12187937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5271117" y="3308807"/>
            <a:ext cx="10527390" cy="9388638"/>
            <a:chOff x="0" y="0"/>
            <a:chExt cx="14036520" cy="125181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14036167" cy="12517882"/>
            </a:xfrm>
            <a:custGeom>
              <a:avLst/>
              <a:gdLst/>
              <a:ahLst/>
              <a:cxnLst/>
              <a:rect r="r" b="b" t="t" l="l"/>
              <a:pathLst>
                <a:path h="12517882" w="14036167">
                  <a:moveTo>
                    <a:pt x="12477750" y="0"/>
                  </a:moveTo>
                  <a:cubicBezTo>
                    <a:pt x="10683748" y="0"/>
                    <a:pt x="7671943" y="444373"/>
                    <a:pt x="5238623" y="3011043"/>
                  </a:cubicBezTo>
                  <a:cubicBezTo>
                    <a:pt x="1793748" y="6643370"/>
                    <a:pt x="2874010" y="8563483"/>
                    <a:pt x="0" y="12517882"/>
                  </a:cubicBezTo>
                  <a:lnTo>
                    <a:pt x="14036167" y="12517882"/>
                  </a:lnTo>
                  <a:lnTo>
                    <a:pt x="14036167" y="124714"/>
                  </a:lnTo>
                  <a:cubicBezTo>
                    <a:pt x="14036167" y="124714"/>
                    <a:pt x="13427836" y="0"/>
                    <a:pt x="12477623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16004" y="-32260"/>
            <a:ext cx="3929450" cy="3504400"/>
            <a:chOff x="0" y="0"/>
            <a:chExt cx="5239267" cy="46725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433746" y="6937040"/>
            <a:ext cx="3929450" cy="3504400"/>
            <a:chOff x="0" y="0"/>
            <a:chExt cx="5239267" cy="46725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4555096" y="185290"/>
            <a:ext cx="3929450" cy="3504400"/>
            <a:chOff x="0" y="0"/>
            <a:chExt cx="5239267" cy="46725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8234368" y="7238428"/>
            <a:ext cx="352" cy="344"/>
            <a:chOff x="0" y="0"/>
            <a:chExt cx="469" cy="4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8234368" y="5416182"/>
            <a:ext cx="352" cy="344"/>
            <a:chOff x="0" y="0"/>
            <a:chExt cx="469" cy="45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15982610" y="10236154"/>
            <a:ext cx="352" cy="344"/>
            <a:chOff x="0" y="0"/>
            <a:chExt cx="469" cy="4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5982610" y="10236154"/>
            <a:ext cx="352" cy="344"/>
            <a:chOff x="0" y="0"/>
            <a:chExt cx="469" cy="4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0" cy="0"/>
            </a:xfrm>
            <a:custGeom>
              <a:avLst/>
              <a:gdLst/>
              <a:ahLst/>
              <a:cxnLst/>
              <a:rect r="r" b="b" t="t" l="l"/>
              <a:pathLst>
                <a:path h="0" w="0"/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73321" y="1422440"/>
            <a:ext cx="15225150" cy="2633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37"/>
              </a:lnSpc>
            </a:pPr>
            <a:r>
              <a:rPr lang="en-US" sz="14198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Group Members</a:t>
            </a:r>
          </a:p>
          <a:p>
            <a:pPr algn="ctr">
              <a:lnSpc>
                <a:spcPts val="2200"/>
              </a:lnSpc>
            </a:pPr>
            <a:r>
              <a:rPr lang="en-US" sz="4400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(Group 50) </a:t>
            </a:r>
          </a:p>
        </p:txBody>
      </p:sp>
      <p:sp>
        <p:nvSpPr>
          <p:cNvPr name="AutoShape 23" id="23"/>
          <p:cNvSpPr/>
          <p:nvPr/>
        </p:nvSpPr>
        <p:spPr>
          <a:xfrm rot="40547">
            <a:off x="10534700" y="1936711"/>
            <a:ext cx="3230325" cy="0"/>
          </a:xfrm>
          <a:prstGeom prst="line">
            <a:avLst/>
          </a:prstGeom>
          <a:ln cap="rnd" w="19050">
            <a:solidFill>
              <a:srgbClr val="BAC2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1294671" y="4635547"/>
            <a:ext cx="15225150" cy="486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Priyanshu Sharma (2023408)</a:t>
            </a:r>
          </a:p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Prateek Dhar (2023388)</a:t>
            </a:r>
          </a:p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Vansh Tyagi (2023582)</a:t>
            </a:r>
          </a:p>
          <a:p>
            <a:pPr algn="ctr">
              <a:lnSpc>
                <a:spcPts val="5519"/>
              </a:lnSpc>
            </a:pPr>
            <a:r>
              <a:rPr lang="en-US" sz="45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Umang Aggarwal (2023567)</a:t>
            </a:r>
          </a:p>
          <a:p>
            <a:pPr algn="ctr">
              <a:lnSpc>
                <a:spcPts val="5519"/>
              </a:lnSpc>
            </a:pPr>
          </a:p>
          <a:p>
            <a:pPr algn="ctr">
              <a:lnSpc>
                <a:spcPts val="5519"/>
              </a:lnSpc>
            </a:pPr>
          </a:p>
          <a:p>
            <a:pPr algn="ctr">
              <a:lnSpc>
                <a:spcPts val="5519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6027068" y="-86314"/>
            <a:ext cx="2260928" cy="2588903"/>
          </a:xfrm>
          <a:custGeom>
            <a:avLst/>
            <a:gdLst/>
            <a:ahLst/>
            <a:cxnLst/>
            <a:rect r="r" b="b" t="t" l="l"/>
            <a:pathLst>
              <a:path h="2588903" w="2260928">
                <a:moveTo>
                  <a:pt x="0" y="0"/>
                </a:moveTo>
                <a:lnTo>
                  <a:pt x="2260928" y="0"/>
                </a:lnTo>
                <a:lnTo>
                  <a:pt x="2260928" y="2588903"/>
                </a:lnTo>
                <a:lnTo>
                  <a:pt x="0" y="25889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588489" y="635462"/>
            <a:ext cx="10527390" cy="9388638"/>
            <a:chOff x="0" y="0"/>
            <a:chExt cx="14036520" cy="125181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4036167" cy="12517882"/>
            </a:xfrm>
            <a:custGeom>
              <a:avLst/>
              <a:gdLst/>
              <a:ahLst/>
              <a:cxnLst/>
              <a:rect r="r" b="b" t="t" l="l"/>
              <a:pathLst>
                <a:path h="12517882" w="14036167">
                  <a:moveTo>
                    <a:pt x="12477750" y="0"/>
                  </a:moveTo>
                  <a:cubicBezTo>
                    <a:pt x="10683748" y="0"/>
                    <a:pt x="7671943" y="444373"/>
                    <a:pt x="5238623" y="3011043"/>
                  </a:cubicBezTo>
                  <a:cubicBezTo>
                    <a:pt x="1793748" y="6643370"/>
                    <a:pt x="2874010" y="8563483"/>
                    <a:pt x="0" y="12517882"/>
                  </a:cubicBezTo>
                  <a:lnTo>
                    <a:pt x="14036167" y="12517882"/>
                  </a:lnTo>
                  <a:lnTo>
                    <a:pt x="14036167" y="124714"/>
                  </a:lnTo>
                  <a:cubicBezTo>
                    <a:pt x="14036167" y="124714"/>
                    <a:pt x="13427836" y="0"/>
                    <a:pt x="12477623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9954873" y="1479334"/>
            <a:ext cx="9614972" cy="7013356"/>
            <a:chOff x="0" y="0"/>
            <a:chExt cx="12819963" cy="93511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12819634" cy="9350883"/>
            </a:xfrm>
            <a:custGeom>
              <a:avLst/>
              <a:gdLst/>
              <a:ahLst/>
              <a:cxnLst/>
              <a:rect r="r" b="b" t="t" l="l"/>
              <a:pathLst>
                <a:path h="9350883" w="12819634">
                  <a:moveTo>
                    <a:pt x="11396218" y="0"/>
                  </a:moveTo>
                  <a:cubicBezTo>
                    <a:pt x="9757791" y="0"/>
                    <a:pt x="7006971" y="331978"/>
                    <a:pt x="4784471" y="2249170"/>
                  </a:cubicBezTo>
                  <a:cubicBezTo>
                    <a:pt x="1638300" y="4962525"/>
                    <a:pt x="2624963" y="6396990"/>
                    <a:pt x="0" y="9350883"/>
                  </a:cubicBezTo>
                  <a:lnTo>
                    <a:pt x="12819634" y="9350883"/>
                  </a:lnTo>
                  <a:lnTo>
                    <a:pt x="12819634" y="93091"/>
                  </a:lnTo>
                  <a:cubicBezTo>
                    <a:pt x="12819634" y="93091"/>
                    <a:pt x="12264009" y="0"/>
                    <a:pt x="11396218" y="0"/>
                  </a:cubicBezTo>
                  <a:close/>
                </a:path>
              </a:pathLst>
            </a:custGeom>
            <a:solidFill>
              <a:srgbClr val="CDD7B6">
                <a:alpha val="2745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4555096" y="185290"/>
            <a:ext cx="3929450" cy="3504400"/>
            <a:chOff x="0" y="0"/>
            <a:chExt cx="5239267" cy="46725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5239131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131">
                  <a:moveTo>
                    <a:pt x="4657344" y="0"/>
                  </a:moveTo>
                  <a:cubicBezTo>
                    <a:pt x="3987800" y="0"/>
                    <a:pt x="2863596" y="165862"/>
                    <a:pt x="1955292" y="1123823"/>
                  </a:cubicBezTo>
                  <a:cubicBezTo>
                    <a:pt x="669417" y="2479548"/>
                    <a:pt x="1072642" y="3196336"/>
                    <a:pt x="0" y="4672330"/>
                  </a:cubicBezTo>
                  <a:lnTo>
                    <a:pt x="5239131" y="4672330"/>
                  </a:lnTo>
                  <a:lnTo>
                    <a:pt x="5239131" y="46482"/>
                  </a:lnTo>
                  <a:cubicBezTo>
                    <a:pt x="5239131" y="46482"/>
                    <a:pt x="5012055" y="0"/>
                    <a:pt x="4657344" y="0"/>
                  </a:cubicBez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2003736" y="4527286"/>
            <a:ext cx="7747248" cy="3771874"/>
            <a:chOff x="0" y="0"/>
            <a:chExt cx="10329664" cy="50291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0"/>
              <a:ext cx="10329546" cy="5029073"/>
            </a:xfrm>
            <a:custGeom>
              <a:avLst/>
              <a:gdLst/>
              <a:ahLst/>
              <a:cxnLst/>
              <a:rect r="r" b="b" t="t" l="l"/>
              <a:pathLst>
                <a:path h="5029073" w="10329546">
                  <a:moveTo>
                    <a:pt x="10135489" y="0"/>
                  </a:moveTo>
                  <a:cubicBezTo>
                    <a:pt x="10329546" y="667004"/>
                    <a:pt x="10276333" y="1574546"/>
                    <a:pt x="9578721" y="2051558"/>
                  </a:cubicBezTo>
                  <a:cubicBezTo>
                    <a:pt x="9303258" y="2239391"/>
                    <a:pt x="8984996" y="2306447"/>
                    <a:pt x="8637905" y="2306447"/>
                  </a:cubicBezTo>
                  <a:cubicBezTo>
                    <a:pt x="7874889" y="2306447"/>
                    <a:pt x="6972935" y="1982216"/>
                    <a:pt x="6081522" y="1902714"/>
                  </a:cubicBezTo>
                  <a:cubicBezTo>
                    <a:pt x="5955030" y="1891538"/>
                    <a:pt x="5835142" y="1885823"/>
                    <a:pt x="5720842" y="1885823"/>
                  </a:cubicBezTo>
                  <a:cubicBezTo>
                    <a:pt x="4664329" y="1885823"/>
                    <a:pt x="4092194" y="2377186"/>
                    <a:pt x="3328289" y="3631438"/>
                  </a:cubicBezTo>
                  <a:cubicBezTo>
                    <a:pt x="2785745" y="4521073"/>
                    <a:pt x="1758950" y="5029073"/>
                    <a:pt x="756793" y="5029073"/>
                  </a:cubicBezTo>
                  <a:cubicBezTo>
                    <a:pt x="500126" y="5029073"/>
                    <a:pt x="244983" y="4995672"/>
                    <a:pt x="0" y="49269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8D4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080566" y="2043855"/>
            <a:ext cx="2555295" cy="2248497"/>
          </a:xfrm>
          <a:custGeom>
            <a:avLst/>
            <a:gdLst/>
            <a:ahLst/>
            <a:cxnLst/>
            <a:rect r="r" b="b" t="t" l="l"/>
            <a:pathLst>
              <a:path h="2248497" w="2555295">
                <a:moveTo>
                  <a:pt x="0" y="0"/>
                </a:moveTo>
                <a:lnTo>
                  <a:pt x="2555295" y="0"/>
                </a:lnTo>
                <a:lnTo>
                  <a:pt x="2555295" y="2248497"/>
                </a:lnTo>
                <a:lnTo>
                  <a:pt x="0" y="2248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97369" y="2325075"/>
            <a:ext cx="2284844" cy="1912162"/>
          </a:xfrm>
          <a:custGeom>
            <a:avLst/>
            <a:gdLst/>
            <a:ahLst/>
            <a:cxnLst/>
            <a:rect r="r" b="b" t="t" l="l"/>
            <a:pathLst>
              <a:path h="1912162" w="2284844">
                <a:moveTo>
                  <a:pt x="0" y="0"/>
                </a:moveTo>
                <a:lnTo>
                  <a:pt x="2284845" y="0"/>
                </a:lnTo>
                <a:lnTo>
                  <a:pt x="2284845" y="1912162"/>
                </a:lnTo>
                <a:lnTo>
                  <a:pt x="0" y="191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957691" y="6045799"/>
            <a:ext cx="2284844" cy="1912162"/>
          </a:xfrm>
          <a:custGeom>
            <a:avLst/>
            <a:gdLst/>
            <a:ahLst/>
            <a:cxnLst/>
            <a:rect r="r" b="b" t="t" l="l"/>
            <a:pathLst>
              <a:path h="1912162" w="2284844">
                <a:moveTo>
                  <a:pt x="0" y="0"/>
                </a:moveTo>
                <a:lnTo>
                  <a:pt x="2284845" y="0"/>
                </a:lnTo>
                <a:lnTo>
                  <a:pt x="2284845" y="1912162"/>
                </a:lnTo>
                <a:lnTo>
                  <a:pt x="0" y="19121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55681" y="6167535"/>
            <a:ext cx="2284835" cy="1912162"/>
          </a:xfrm>
          <a:custGeom>
            <a:avLst/>
            <a:gdLst/>
            <a:ahLst/>
            <a:cxnLst/>
            <a:rect r="r" b="b" t="t" l="l"/>
            <a:pathLst>
              <a:path h="1912162" w="2284835">
                <a:moveTo>
                  <a:pt x="0" y="0"/>
                </a:moveTo>
                <a:lnTo>
                  <a:pt x="2284835" y="0"/>
                </a:lnTo>
                <a:lnTo>
                  <a:pt x="2284835" y="1912162"/>
                </a:lnTo>
                <a:lnTo>
                  <a:pt x="0" y="19121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14638" y="4336473"/>
            <a:ext cx="4428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-US" sz="30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usiness Requirements and ER Model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121893" y="4310160"/>
            <a:ext cx="581305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</a:pPr>
            <a:r>
              <a:rPr lang="en-US" sz="28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Relation Model </a:t>
            </a:r>
          </a:p>
          <a:p>
            <a:pPr algn="ctr">
              <a:lnSpc>
                <a:spcPts val="3360"/>
              </a:lnSpc>
            </a:pPr>
            <a:r>
              <a:rPr lang="en-US" sz="2800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Tables creation and Entries insertion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14638" y="8054973"/>
            <a:ext cx="4428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Sample SQl queries</a:t>
            </a:r>
          </a:p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and outputs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39074" y="8288335"/>
            <a:ext cx="4428150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191919"/>
                </a:solidFill>
                <a:latin typeface="Nunito"/>
                <a:ea typeface="Nunito"/>
                <a:cs typeface="Nunito"/>
                <a:sym typeface="Nunito"/>
              </a:rPr>
              <a:t>GUI implementation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5438" y="2988552"/>
            <a:ext cx="1286550" cy="5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4AD8F"/>
                </a:solidFill>
                <a:latin typeface="Roboto Slab"/>
                <a:ea typeface="Roboto Slab"/>
                <a:cs typeface="Roboto Slab"/>
                <a:sym typeface="Roboto Slab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85438" y="6709268"/>
            <a:ext cx="1286550" cy="5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4AD8F"/>
                </a:solidFill>
                <a:latin typeface="Roboto Slab"/>
                <a:ea typeface="Roboto Slab"/>
                <a:cs typeface="Roboto Slab"/>
                <a:sym typeface="Roboto Slab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09874" y="2988552"/>
            <a:ext cx="1286550" cy="5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4AD8F"/>
                </a:solidFill>
                <a:latin typeface="Roboto Slab"/>
                <a:ea typeface="Roboto Slab"/>
                <a:cs typeface="Roboto Slab"/>
                <a:sym typeface="Roboto Slab"/>
              </a:rPr>
              <a:t>02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09874" y="6709268"/>
            <a:ext cx="1286550" cy="5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A4AD8F"/>
                </a:solidFill>
                <a:latin typeface="Roboto Slab"/>
                <a:ea typeface="Roboto Slab"/>
                <a:cs typeface="Roboto Slab"/>
                <a:sym typeface="Roboto Slab"/>
              </a:rPr>
              <a:t>04</a:t>
            </a:r>
          </a:p>
        </p:txBody>
      </p:sp>
      <p:sp>
        <p:nvSpPr>
          <p:cNvPr name="AutoShape 22" id="22"/>
          <p:cNvSpPr/>
          <p:nvPr/>
        </p:nvSpPr>
        <p:spPr>
          <a:xfrm rot="40547">
            <a:off x="9124850" y="1936711"/>
            <a:ext cx="3230325" cy="0"/>
          </a:xfrm>
          <a:prstGeom prst="line">
            <a:avLst/>
          </a:prstGeom>
          <a:ln cap="rnd" w="19050">
            <a:solidFill>
              <a:srgbClr val="BAC2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5569868" y="66086"/>
            <a:ext cx="2260928" cy="2588903"/>
          </a:xfrm>
          <a:custGeom>
            <a:avLst/>
            <a:gdLst/>
            <a:ahLst/>
            <a:cxnLst/>
            <a:rect r="r" b="b" t="t" l="l"/>
            <a:pathLst>
              <a:path h="2588903" w="2260928">
                <a:moveTo>
                  <a:pt x="0" y="0"/>
                </a:moveTo>
                <a:lnTo>
                  <a:pt x="2260928" y="0"/>
                </a:lnTo>
                <a:lnTo>
                  <a:pt x="2260928" y="2588903"/>
                </a:lnTo>
                <a:lnTo>
                  <a:pt x="0" y="258890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-1631930" y="5877512"/>
            <a:ext cx="5899290" cy="5077409"/>
          </a:xfrm>
          <a:custGeom>
            <a:avLst/>
            <a:gdLst/>
            <a:ahLst/>
            <a:cxnLst/>
            <a:rect r="r" b="b" t="t" l="l"/>
            <a:pathLst>
              <a:path h="5077409" w="5899290">
                <a:moveTo>
                  <a:pt x="0" y="0"/>
                </a:moveTo>
                <a:lnTo>
                  <a:pt x="5899290" y="0"/>
                </a:lnTo>
                <a:lnTo>
                  <a:pt x="5899290" y="5077410"/>
                </a:lnTo>
                <a:lnTo>
                  <a:pt x="0" y="50774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73321" y="434065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9"/>
              </a:lnSpc>
            </a:pPr>
            <a:r>
              <a:rPr lang="en-US" sz="8099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Project Outline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1934276" y="-1320480"/>
            <a:ext cx="6077288" cy="5903862"/>
            <a:chOff x="0" y="0"/>
            <a:chExt cx="8103051" cy="7871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8102854" cy="7871587"/>
            </a:xfrm>
            <a:custGeom>
              <a:avLst/>
              <a:gdLst/>
              <a:ahLst/>
              <a:cxnLst/>
              <a:rect r="r" b="b" t="t" l="l"/>
              <a:pathLst>
                <a:path h="7871587" w="8102854">
                  <a:moveTo>
                    <a:pt x="899668" y="0"/>
                  </a:moveTo>
                  <a:cubicBezTo>
                    <a:pt x="1935226" y="0"/>
                    <a:pt x="3673983" y="279400"/>
                    <a:pt x="5078730" y="1893316"/>
                  </a:cubicBezTo>
                  <a:cubicBezTo>
                    <a:pt x="7067296" y="4177538"/>
                    <a:pt x="6443726" y="5384927"/>
                    <a:pt x="8102854" y="7871587"/>
                  </a:cubicBezTo>
                  <a:lnTo>
                    <a:pt x="0" y="7871587"/>
                  </a:lnTo>
                  <a:lnTo>
                    <a:pt x="0" y="78359"/>
                  </a:lnTo>
                  <a:cubicBezTo>
                    <a:pt x="0" y="78359"/>
                    <a:pt x="351155" y="0"/>
                    <a:pt x="899668" y="0"/>
                  </a:cubicBez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3497226" y="5229294"/>
            <a:ext cx="6742936" cy="6013550"/>
            <a:chOff x="0" y="0"/>
            <a:chExt cx="8990581" cy="8018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8990330" cy="8017764"/>
            </a:xfrm>
            <a:custGeom>
              <a:avLst/>
              <a:gdLst/>
              <a:ahLst/>
              <a:cxnLst/>
              <a:rect r="r" b="b" t="t" l="l"/>
              <a:pathLst>
                <a:path h="8017764" w="8990330">
                  <a:moveTo>
                    <a:pt x="998220" y="0"/>
                  </a:moveTo>
                  <a:cubicBezTo>
                    <a:pt x="2147316" y="0"/>
                    <a:pt x="4076319" y="284607"/>
                    <a:pt x="5634990" y="1928495"/>
                  </a:cubicBezTo>
                  <a:cubicBezTo>
                    <a:pt x="7841361" y="4255135"/>
                    <a:pt x="7149592" y="5485003"/>
                    <a:pt x="8990330" y="8017764"/>
                  </a:cubicBezTo>
                  <a:lnTo>
                    <a:pt x="0" y="8017764"/>
                  </a:lnTo>
                  <a:lnTo>
                    <a:pt x="0" y="79883"/>
                  </a:lnTo>
                  <a:cubicBezTo>
                    <a:pt x="0" y="79883"/>
                    <a:pt x="389636" y="0"/>
                    <a:pt x="998220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4433746" y="-32260"/>
            <a:ext cx="3929450" cy="3504400"/>
            <a:chOff x="0" y="0"/>
            <a:chExt cx="5239267" cy="46725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5239004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004">
                  <a:moveTo>
                    <a:pt x="581660" y="0"/>
                  </a:moveTo>
                  <a:cubicBezTo>
                    <a:pt x="1251331" y="0"/>
                    <a:pt x="2375535" y="165862"/>
                    <a:pt x="3283712" y="1123823"/>
                  </a:cubicBezTo>
                  <a:cubicBezTo>
                    <a:pt x="4569460" y="2479675"/>
                    <a:pt x="4166362" y="3196336"/>
                    <a:pt x="5239004" y="4672330"/>
                  </a:cubicBezTo>
                  <a:lnTo>
                    <a:pt x="0" y="4672330"/>
                  </a:lnTo>
                  <a:lnTo>
                    <a:pt x="0" y="46482"/>
                  </a:lnTo>
                  <a:cubicBezTo>
                    <a:pt x="0" y="46482"/>
                    <a:pt x="227076" y="0"/>
                    <a:pt x="581787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6004" y="6937040"/>
            <a:ext cx="3929450" cy="3504400"/>
            <a:chOff x="0" y="0"/>
            <a:chExt cx="5239267" cy="46725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5239004" cy="4672330"/>
            </a:xfrm>
            <a:custGeom>
              <a:avLst/>
              <a:gdLst/>
              <a:ahLst/>
              <a:cxnLst/>
              <a:rect r="r" b="b" t="t" l="l"/>
              <a:pathLst>
                <a:path h="4672330" w="5239004">
                  <a:moveTo>
                    <a:pt x="581660" y="0"/>
                  </a:moveTo>
                  <a:cubicBezTo>
                    <a:pt x="1251331" y="0"/>
                    <a:pt x="2375535" y="165862"/>
                    <a:pt x="3283712" y="1123823"/>
                  </a:cubicBezTo>
                  <a:cubicBezTo>
                    <a:pt x="4569460" y="2479675"/>
                    <a:pt x="4166362" y="3196336"/>
                    <a:pt x="5239004" y="4672330"/>
                  </a:cubicBezTo>
                  <a:lnTo>
                    <a:pt x="0" y="4672330"/>
                  </a:lnTo>
                  <a:lnTo>
                    <a:pt x="0" y="46482"/>
                  </a:lnTo>
                  <a:cubicBezTo>
                    <a:pt x="0" y="46482"/>
                    <a:pt x="227076" y="0"/>
                    <a:pt x="581787" y="0"/>
                  </a:cubicBezTo>
                  <a:close/>
                </a:path>
              </a:pathLst>
            </a:custGeom>
            <a:solidFill>
              <a:srgbClr val="CDD7B6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39162" y="144896"/>
            <a:ext cx="16618287" cy="10056379"/>
          </a:xfrm>
          <a:custGeom>
            <a:avLst/>
            <a:gdLst/>
            <a:ahLst/>
            <a:cxnLst/>
            <a:rect r="r" b="b" t="t" l="l"/>
            <a:pathLst>
              <a:path h="10056379" w="16618287">
                <a:moveTo>
                  <a:pt x="0" y="0"/>
                </a:moveTo>
                <a:lnTo>
                  <a:pt x="16618287" y="0"/>
                </a:lnTo>
                <a:lnTo>
                  <a:pt x="16618287" y="10056379"/>
                </a:lnTo>
                <a:lnTo>
                  <a:pt x="0" y="100563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70" r="0" b="-229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344246" y="511000"/>
            <a:ext cx="9040024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50"/>
              </a:lnSpc>
            </a:pPr>
            <a:r>
              <a:rPr lang="en-US" sz="870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ER</a:t>
            </a:r>
            <a:r>
              <a:rPr lang="en-US" sz="870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07" y="-355992"/>
            <a:ext cx="17591821" cy="10576317"/>
          </a:xfrm>
          <a:custGeom>
            <a:avLst/>
            <a:gdLst/>
            <a:ahLst/>
            <a:cxnLst/>
            <a:rect r="r" b="b" t="t" l="l"/>
            <a:pathLst>
              <a:path h="10576317" w="17591821">
                <a:moveTo>
                  <a:pt x="0" y="0"/>
                </a:moveTo>
                <a:lnTo>
                  <a:pt x="17591821" y="0"/>
                </a:lnTo>
                <a:lnTo>
                  <a:pt x="17591821" y="10576317"/>
                </a:lnTo>
                <a:lnTo>
                  <a:pt x="0" y="10576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0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449531">
            <a:off x="-1042689" y="-1303035"/>
            <a:ext cx="3113993" cy="2606070"/>
          </a:xfrm>
          <a:custGeom>
            <a:avLst/>
            <a:gdLst/>
            <a:ahLst/>
            <a:cxnLst/>
            <a:rect r="r" b="b" t="t" l="l"/>
            <a:pathLst>
              <a:path h="2606070" w="3113993">
                <a:moveTo>
                  <a:pt x="0" y="0"/>
                </a:moveTo>
                <a:lnTo>
                  <a:pt x="3113993" y="0"/>
                </a:lnTo>
                <a:lnTo>
                  <a:pt x="3113993" y="2606070"/>
                </a:lnTo>
                <a:lnTo>
                  <a:pt x="0" y="2606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480200" y="6278116"/>
            <a:ext cx="10282978" cy="9170664"/>
            <a:chOff x="0" y="0"/>
            <a:chExt cx="13710637" cy="122275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13710286" cy="12227306"/>
            </a:xfrm>
            <a:custGeom>
              <a:avLst/>
              <a:gdLst/>
              <a:ahLst/>
              <a:cxnLst/>
              <a:rect r="r" b="b" t="t" l="l"/>
              <a:pathLst>
                <a:path h="12227306" w="13710286">
                  <a:moveTo>
                    <a:pt x="12187936" y="0"/>
                  </a:moveTo>
                  <a:cubicBezTo>
                    <a:pt x="10435717" y="0"/>
                    <a:pt x="7493762" y="434086"/>
                    <a:pt x="5116957" y="2941066"/>
                  </a:cubicBezTo>
                  <a:cubicBezTo>
                    <a:pt x="1752092" y="6489065"/>
                    <a:pt x="2807335" y="8364728"/>
                    <a:pt x="0" y="12227306"/>
                  </a:cubicBezTo>
                  <a:lnTo>
                    <a:pt x="13710286" y="12227306"/>
                  </a:lnTo>
                  <a:lnTo>
                    <a:pt x="13710286" y="121793"/>
                  </a:lnTo>
                  <a:cubicBezTo>
                    <a:pt x="13710286" y="121793"/>
                    <a:pt x="13116052" y="0"/>
                    <a:pt x="12187937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460623" y="8733120"/>
            <a:ext cx="17201059" cy="1033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4"/>
              </a:lnSpc>
            </a:pPr>
            <a:r>
              <a:rPr lang="en-US" sz="6778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Relational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9303806" y="505570"/>
            <a:ext cx="9497874" cy="8470486"/>
            <a:chOff x="0" y="0"/>
            <a:chExt cx="12663832" cy="112939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2663551" cy="11293729"/>
            </a:xfrm>
            <a:custGeom>
              <a:avLst/>
              <a:gdLst/>
              <a:ahLst/>
              <a:cxnLst/>
              <a:rect r="r" b="b" t="t" l="l"/>
              <a:pathLst>
                <a:path h="11293729" w="12663551">
                  <a:moveTo>
                    <a:pt x="11257407" y="0"/>
                  </a:moveTo>
                  <a:cubicBezTo>
                    <a:pt x="9638919" y="0"/>
                    <a:pt x="6921627" y="400939"/>
                    <a:pt x="4726178" y="2716530"/>
                  </a:cubicBezTo>
                  <a:cubicBezTo>
                    <a:pt x="1618361" y="5993638"/>
                    <a:pt x="2592959" y="7726045"/>
                    <a:pt x="0" y="11293729"/>
                  </a:cubicBezTo>
                  <a:lnTo>
                    <a:pt x="12663551" y="11293729"/>
                  </a:lnTo>
                  <a:lnTo>
                    <a:pt x="12663551" y="112522"/>
                  </a:lnTo>
                  <a:cubicBezTo>
                    <a:pt x="12663551" y="112522"/>
                    <a:pt x="12114658" y="0"/>
                    <a:pt x="11257408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-439802" y="2595250"/>
            <a:ext cx="8131604" cy="7252006"/>
            <a:chOff x="0" y="0"/>
            <a:chExt cx="10842139" cy="966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10841863" cy="9669018"/>
            </a:xfrm>
            <a:custGeom>
              <a:avLst/>
              <a:gdLst/>
              <a:ahLst/>
              <a:cxnLst/>
              <a:rect r="r" b="b" t="t" l="l"/>
              <a:pathLst>
                <a:path h="9669018" w="10841863">
                  <a:moveTo>
                    <a:pt x="9638030" y="0"/>
                  </a:moveTo>
                  <a:cubicBezTo>
                    <a:pt x="8252333" y="0"/>
                    <a:pt x="5925947" y="343281"/>
                    <a:pt x="4046347" y="2325751"/>
                  </a:cubicBezTo>
                  <a:cubicBezTo>
                    <a:pt x="1385570" y="5131435"/>
                    <a:pt x="2219960" y="6614668"/>
                    <a:pt x="0" y="9669018"/>
                  </a:cubicBezTo>
                  <a:lnTo>
                    <a:pt x="10841863" y="9669018"/>
                  </a:lnTo>
                  <a:lnTo>
                    <a:pt x="10841863" y="96266"/>
                  </a:lnTo>
                  <a:cubicBezTo>
                    <a:pt x="10841863" y="96266"/>
                    <a:pt x="10371963" y="0"/>
                    <a:pt x="9638030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2106704" y="7277584"/>
            <a:ext cx="6181296" cy="3009466"/>
            <a:chOff x="0" y="0"/>
            <a:chExt cx="8241728" cy="40126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41792" cy="4012692"/>
            </a:xfrm>
            <a:custGeom>
              <a:avLst/>
              <a:gdLst/>
              <a:ahLst/>
              <a:cxnLst/>
              <a:rect r="r" b="b" t="t" l="l"/>
              <a:pathLst>
                <a:path h="4012692" w="8241792">
                  <a:moveTo>
                    <a:pt x="8086979" y="0"/>
                  </a:moveTo>
                  <a:cubicBezTo>
                    <a:pt x="8241792" y="532130"/>
                    <a:pt x="8199374" y="1256284"/>
                    <a:pt x="7642733" y="1636903"/>
                  </a:cubicBezTo>
                  <a:cubicBezTo>
                    <a:pt x="7422897" y="1786763"/>
                    <a:pt x="7169024" y="1840230"/>
                    <a:pt x="6892036" y="1840230"/>
                  </a:cubicBezTo>
                  <a:cubicBezTo>
                    <a:pt x="6283198" y="1840230"/>
                    <a:pt x="5563616" y="1581531"/>
                    <a:pt x="4852416" y="1518158"/>
                  </a:cubicBezTo>
                  <a:cubicBezTo>
                    <a:pt x="4751578" y="1509268"/>
                    <a:pt x="4655820" y="1504696"/>
                    <a:pt x="4564634" y="1504696"/>
                  </a:cubicBezTo>
                  <a:cubicBezTo>
                    <a:pt x="3721735" y="1504696"/>
                    <a:pt x="3265170" y="1896745"/>
                    <a:pt x="2655697" y="2897505"/>
                  </a:cubicBezTo>
                  <a:cubicBezTo>
                    <a:pt x="2222754" y="3607308"/>
                    <a:pt x="1403477" y="4012692"/>
                    <a:pt x="603885" y="4012692"/>
                  </a:cubicBezTo>
                  <a:cubicBezTo>
                    <a:pt x="399034" y="4012692"/>
                    <a:pt x="195453" y="3986022"/>
                    <a:pt x="0" y="393115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8D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4933" y="7888028"/>
            <a:ext cx="1218477" cy="2456247"/>
          </a:xfrm>
          <a:custGeom>
            <a:avLst/>
            <a:gdLst/>
            <a:ahLst/>
            <a:cxnLst/>
            <a:rect r="r" b="b" t="t" l="l"/>
            <a:pathLst>
              <a:path h="2456247" w="1218477">
                <a:moveTo>
                  <a:pt x="0" y="0"/>
                </a:moveTo>
                <a:lnTo>
                  <a:pt x="1218477" y="0"/>
                </a:lnTo>
                <a:lnTo>
                  <a:pt x="1218477" y="2456248"/>
                </a:lnTo>
                <a:lnTo>
                  <a:pt x="0" y="2456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900193" y="9429202"/>
            <a:ext cx="914550" cy="6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rPr>
              <a:t>‹#›</a:t>
            </a:r>
          </a:p>
        </p:txBody>
      </p:sp>
      <p:sp>
        <p:nvSpPr>
          <p:cNvPr name="AutoShape 10" id="10"/>
          <p:cNvSpPr/>
          <p:nvPr/>
        </p:nvSpPr>
        <p:spPr>
          <a:xfrm rot="11152">
            <a:off x="-19081" y="1936725"/>
            <a:ext cx="11744162" cy="0"/>
          </a:xfrm>
          <a:prstGeom prst="line">
            <a:avLst/>
          </a:prstGeom>
          <a:ln cap="rnd" w="19050">
            <a:solidFill>
              <a:srgbClr val="BAC2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254756" y="558050"/>
            <a:ext cx="2811592" cy="2047938"/>
          </a:xfrm>
          <a:custGeom>
            <a:avLst/>
            <a:gdLst/>
            <a:ahLst/>
            <a:cxnLst/>
            <a:rect r="r" b="b" t="t" l="l"/>
            <a:pathLst>
              <a:path h="2047938" w="2811592">
                <a:moveTo>
                  <a:pt x="0" y="0"/>
                </a:moveTo>
                <a:lnTo>
                  <a:pt x="2811592" y="0"/>
                </a:lnTo>
                <a:lnTo>
                  <a:pt x="2811592" y="2047937"/>
                </a:lnTo>
                <a:lnTo>
                  <a:pt x="0" y="20479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31425" y="365100"/>
            <a:ext cx="1522515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9"/>
              </a:lnSpc>
            </a:pPr>
            <a:r>
              <a:rPr lang="en-US" sz="6199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SQL Queries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00193" y="9429202"/>
            <a:ext cx="914550" cy="61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rPr>
              <a:t>‹#›</a:t>
            </a:r>
          </a:p>
        </p:txBody>
      </p:sp>
      <p:sp>
        <p:nvSpPr>
          <p:cNvPr name="AutoShape 14" id="14"/>
          <p:cNvSpPr/>
          <p:nvPr/>
        </p:nvSpPr>
        <p:spPr>
          <a:xfrm rot="38407">
            <a:off x="2771634" y="5215232"/>
            <a:ext cx="1705156" cy="0"/>
          </a:xfrm>
          <a:prstGeom prst="line">
            <a:avLst/>
          </a:prstGeom>
          <a:ln cap="rnd" w="9525">
            <a:solidFill>
              <a:srgbClr val="A4AD8F"/>
            </a:solidFill>
            <a:prstDash val="solid"/>
            <a:headEnd type="diamond" len="lg" w="lg"/>
            <a:tailEnd type="oval" len="lg" w="lg"/>
          </a:ln>
        </p:spPr>
      </p:sp>
      <p:sp>
        <p:nvSpPr>
          <p:cNvPr name="AutoShape 15" id="15"/>
          <p:cNvSpPr/>
          <p:nvPr/>
        </p:nvSpPr>
        <p:spPr>
          <a:xfrm rot="38407">
            <a:off x="8313464" y="5215232"/>
            <a:ext cx="1705156" cy="0"/>
          </a:xfrm>
          <a:prstGeom prst="line">
            <a:avLst/>
          </a:prstGeom>
          <a:ln cap="rnd" w="9525">
            <a:solidFill>
              <a:srgbClr val="A4AD8F"/>
            </a:solidFill>
            <a:prstDash val="solid"/>
            <a:headEnd type="diamond" len="lg" w="lg"/>
            <a:tailEnd type="oval" len="lg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5463226" y="5923687"/>
            <a:ext cx="7776575" cy="3928683"/>
          </a:xfrm>
          <a:custGeom>
            <a:avLst/>
            <a:gdLst/>
            <a:ahLst/>
            <a:cxnLst/>
            <a:rect r="r" b="b" t="t" l="l"/>
            <a:pathLst>
              <a:path h="3928683" w="7776575">
                <a:moveTo>
                  <a:pt x="0" y="0"/>
                </a:moveTo>
                <a:lnTo>
                  <a:pt x="7776575" y="0"/>
                </a:lnTo>
                <a:lnTo>
                  <a:pt x="7776575" y="3928683"/>
                </a:lnTo>
                <a:lnTo>
                  <a:pt x="0" y="39286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7323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1271" y="1927200"/>
            <a:ext cx="6789458" cy="3614202"/>
          </a:xfrm>
          <a:custGeom>
            <a:avLst/>
            <a:gdLst/>
            <a:ahLst/>
            <a:cxnLst/>
            <a:rect r="r" b="b" t="t" l="l"/>
            <a:pathLst>
              <a:path h="3614202" w="6789458">
                <a:moveTo>
                  <a:pt x="0" y="0"/>
                </a:moveTo>
                <a:lnTo>
                  <a:pt x="6789458" y="0"/>
                </a:lnTo>
                <a:lnTo>
                  <a:pt x="6789458" y="3614202"/>
                </a:lnTo>
                <a:lnTo>
                  <a:pt x="0" y="36142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2680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83132" y="1944792"/>
            <a:ext cx="7339221" cy="3265894"/>
          </a:xfrm>
          <a:custGeom>
            <a:avLst/>
            <a:gdLst/>
            <a:ahLst/>
            <a:cxnLst/>
            <a:rect r="r" b="b" t="t" l="l"/>
            <a:pathLst>
              <a:path h="3265894" w="7339221">
                <a:moveTo>
                  <a:pt x="0" y="0"/>
                </a:moveTo>
                <a:lnTo>
                  <a:pt x="7339222" y="0"/>
                </a:lnTo>
                <a:lnTo>
                  <a:pt x="7339222" y="3265893"/>
                </a:lnTo>
                <a:lnTo>
                  <a:pt x="0" y="32658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54" t="0" r="-2740" b="-3524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712084" y="668066"/>
            <a:ext cx="10306554" cy="8970914"/>
            <a:chOff x="0" y="0"/>
            <a:chExt cx="13742072" cy="11961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3741781" cy="11960860"/>
            </a:xfrm>
            <a:custGeom>
              <a:avLst/>
              <a:gdLst/>
              <a:ahLst/>
              <a:cxnLst/>
              <a:rect r="r" b="b" t="t" l="l"/>
              <a:pathLst>
                <a:path h="11960860" w="13741781">
                  <a:moveTo>
                    <a:pt x="1525905" y="0"/>
                  </a:moveTo>
                  <a:cubicBezTo>
                    <a:pt x="3282188" y="0"/>
                    <a:pt x="6230874" y="424561"/>
                    <a:pt x="8613140" y="2876931"/>
                  </a:cubicBezTo>
                  <a:cubicBezTo>
                    <a:pt x="11985625" y="6347714"/>
                    <a:pt x="10928096" y="8182483"/>
                    <a:pt x="13741781" y="11960860"/>
                  </a:cubicBezTo>
                  <a:lnTo>
                    <a:pt x="0" y="11960860"/>
                  </a:lnTo>
                  <a:lnTo>
                    <a:pt x="0" y="119126"/>
                  </a:lnTo>
                  <a:cubicBezTo>
                    <a:pt x="0" y="119126"/>
                    <a:pt x="595630" y="0"/>
                    <a:pt x="1525778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8454394" y="413158"/>
            <a:ext cx="10442906" cy="9313294"/>
            <a:chOff x="0" y="0"/>
            <a:chExt cx="13923875" cy="12417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127"/>
              <a:ext cx="13923518" cy="12417425"/>
            </a:xfrm>
            <a:custGeom>
              <a:avLst/>
              <a:gdLst/>
              <a:ahLst/>
              <a:cxnLst/>
              <a:rect r="r" b="b" t="t" l="l"/>
              <a:pathLst>
                <a:path h="12417425" w="13923518">
                  <a:moveTo>
                    <a:pt x="1546098" y="0"/>
                  </a:moveTo>
                  <a:cubicBezTo>
                    <a:pt x="3325622" y="0"/>
                    <a:pt x="6313297" y="440817"/>
                    <a:pt x="8727059" y="2986786"/>
                  </a:cubicBezTo>
                  <a:cubicBezTo>
                    <a:pt x="12144248" y="6589903"/>
                    <a:pt x="11072622" y="8494776"/>
                    <a:pt x="13923518" y="12417425"/>
                  </a:cubicBezTo>
                  <a:lnTo>
                    <a:pt x="0" y="12417425"/>
                  </a:lnTo>
                  <a:lnTo>
                    <a:pt x="0" y="123698"/>
                  </a:lnTo>
                  <a:cubicBezTo>
                    <a:pt x="0" y="123698"/>
                    <a:pt x="603504" y="0"/>
                    <a:pt x="1545971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sp>
        <p:nvSpPr>
          <p:cNvPr name="AutoShape 6" id="6"/>
          <p:cNvSpPr/>
          <p:nvPr/>
        </p:nvSpPr>
        <p:spPr>
          <a:xfrm rot="68070">
            <a:off x="9525011" y="1936725"/>
            <a:ext cx="1924277" cy="0"/>
          </a:xfrm>
          <a:prstGeom prst="line">
            <a:avLst/>
          </a:prstGeom>
          <a:ln cap="rnd" w="19050">
            <a:solidFill>
              <a:srgbClr val="BAC2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31425" y="699004"/>
            <a:ext cx="1522515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9"/>
              </a:lnSpc>
            </a:pPr>
            <a:r>
              <a:rPr lang="en-US" sz="9199">
                <a:solidFill>
                  <a:srgbClr val="191919"/>
                </a:solidFill>
                <a:latin typeface="Roboto Slab"/>
                <a:ea typeface="Roboto Slab"/>
                <a:cs typeface="Roboto Slab"/>
                <a:sym typeface="Roboto Slab"/>
              </a:rPr>
              <a:t>GUI Implementation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5629" y="375123"/>
            <a:ext cx="2811592" cy="2047938"/>
          </a:xfrm>
          <a:custGeom>
            <a:avLst/>
            <a:gdLst/>
            <a:ahLst/>
            <a:cxnLst/>
            <a:rect r="r" b="b" t="t" l="l"/>
            <a:pathLst>
              <a:path h="2047938" w="2811592">
                <a:moveTo>
                  <a:pt x="0" y="0"/>
                </a:moveTo>
                <a:lnTo>
                  <a:pt x="2811592" y="0"/>
                </a:lnTo>
                <a:lnTo>
                  <a:pt x="2811592" y="2047938"/>
                </a:lnTo>
                <a:lnTo>
                  <a:pt x="0" y="2047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07248" y="6198695"/>
            <a:ext cx="2825246" cy="4843460"/>
          </a:xfrm>
          <a:custGeom>
            <a:avLst/>
            <a:gdLst/>
            <a:ahLst/>
            <a:cxnLst/>
            <a:rect r="r" b="b" t="t" l="l"/>
            <a:pathLst>
              <a:path h="4843460" w="2825246">
                <a:moveTo>
                  <a:pt x="0" y="0"/>
                </a:moveTo>
                <a:lnTo>
                  <a:pt x="2825246" y="0"/>
                </a:lnTo>
                <a:lnTo>
                  <a:pt x="2825246" y="4843460"/>
                </a:lnTo>
                <a:lnTo>
                  <a:pt x="0" y="48434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31731" y="7909053"/>
            <a:ext cx="5136299" cy="2492915"/>
          </a:xfrm>
          <a:custGeom>
            <a:avLst/>
            <a:gdLst/>
            <a:ahLst/>
            <a:cxnLst/>
            <a:rect r="r" b="b" t="t" l="l"/>
            <a:pathLst>
              <a:path h="2492915" w="5136299">
                <a:moveTo>
                  <a:pt x="0" y="0"/>
                </a:moveTo>
                <a:lnTo>
                  <a:pt x="5136300" y="0"/>
                </a:lnTo>
                <a:lnTo>
                  <a:pt x="5136300" y="2492916"/>
                </a:lnTo>
                <a:lnTo>
                  <a:pt x="0" y="24929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066758" y="7291658"/>
            <a:ext cx="1880205" cy="2657533"/>
          </a:xfrm>
          <a:custGeom>
            <a:avLst/>
            <a:gdLst/>
            <a:ahLst/>
            <a:cxnLst/>
            <a:rect r="r" b="b" t="t" l="l"/>
            <a:pathLst>
              <a:path h="2657533" w="1880205">
                <a:moveTo>
                  <a:pt x="0" y="0"/>
                </a:moveTo>
                <a:lnTo>
                  <a:pt x="1880205" y="0"/>
                </a:lnTo>
                <a:lnTo>
                  <a:pt x="1880205" y="2657533"/>
                </a:lnTo>
                <a:lnTo>
                  <a:pt x="0" y="26575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771579" y="3902334"/>
            <a:ext cx="1808535" cy="1792242"/>
          </a:xfrm>
          <a:custGeom>
            <a:avLst/>
            <a:gdLst/>
            <a:ahLst/>
            <a:cxnLst/>
            <a:rect r="r" b="b" t="t" l="l"/>
            <a:pathLst>
              <a:path h="1792242" w="1808535">
                <a:moveTo>
                  <a:pt x="0" y="0"/>
                </a:moveTo>
                <a:lnTo>
                  <a:pt x="1808536" y="0"/>
                </a:lnTo>
                <a:lnTo>
                  <a:pt x="1808536" y="1792242"/>
                </a:lnTo>
                <a:lnTo>
                  <a:pt x="0" y="1792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2099" t="-21871" r="-81172" b="-2552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05482" y="7678615"/>
            <a:ext cx="1883619" cy="1883619"/>
          </a:xfrm>
          <a:custGeom>
            <a:avLst/>
            <a:gdLst/>
            <a:ahLst/>
            <a:cxnLst/>
            <a:rect r="r" b="b" t="t" l="l"/>
            <a:pathLst>
              <a:path h="1883619" w="1883619">
                <a:moveTo>
                  <a:pt x="0" y="0"/>
                </a:moveTo>
                <a:lnTo>
                  <a:pt x="1883619" y="0"/>
                </a:lnTo>
                <a:lnTo>
                  <a:pt x="1883619" y="1883619"/>
                </a:lnTo>
                <a:lnTo>
                  <a:pt x="0" y="188361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416880" y="3902334"/>
            <a:ext cx="1649151" cy="1792242"/>
          </a:xfrm>
          <a:custGeom>
            <a:avLst/>
            <a:gdLst/>
            <a:ahLst/>
            <a:cxnLst/>
            <a:rect r="r" b="b" t="t" l="l"/>
            <a:pathLst>
              <a:path h="1792242" w="1649151">
                <a:moveTo>
                  <a:pt x="0" y="0"/>
                </a:moveTo>
                <a:lnTo>
                  <a:pt x="1649151" y="0"/>
                </a:lnTo>
                <a:lnTo>
                  <a:pt x="1649151" y="1792242"/>
                </a:lnTo>
                <a:lnTo>
                  <a:pt x="0" y="1792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5182" r="0" b="-518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74599" y="3329763"/>
            <a:ext cx="10464523" cy="264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1"/>
              </a:lnSpc>
            </a:pPr>
            <a:r>
              <a:rPr lang="en-US" sz="4201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The final submission involved implementing the GUI using React and CSS for the frontend and Node.js for the backend with MySQL for managing the database.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0586272" y="431676"/>
            <a:ext cx="8131604" cy="7252006"/>
            <a:chOff x="0" y="0"/>
            <a:chExt cx="10842139" cy="9669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127"/>
              <a:ext cx="10841863" cy="9669018"/>
            </a:xfrm>
            <a:custGeom>
              <a:avLst/>
              <a:gdLst/>
              <a:ahLst/>
              <a:cxnLst/>
              <a:rect r="r" b="b" t="t" l="l"/>
              <a:pathLst>
                <a:path h="9669018" w="10841863">
                  <a:moveTo>
                    <a:pt x="9638030" y="0"/>
                  </a:moveTo>
                  <a:cubicBezTo>
                    <a:pt x="8252333" y="0"/>
                    <a:pt x="5925947" y="343281"/>
                    <a:pt x="4046347" y="2325751"/>
                  </a:cubicBezTo>
                  <a:cubicBezTo>
                    <a:pt x="1385570" y="5131435"/>
                    <a:pt x="2219960" y="6614668"/>
                    <a:pt x="0" y="9669018"/>
                  </a:cubicBezTo>
                  <a:lnTo>
                    <a:pt x="10841863" y="9669018"/>
                  </a:lnTo>
                  <a:lnTo>
                    <a:pt x="10841863" y="96266"/>
                  </a:lnTo>
                  <a:cubicBezTo>
                    <a:pt x="10841863" y="96266"/>
                    <a:pt x="10371963" y="0"/>
                    <a:pt x="9638030" y="0"/>
                  </a:cubicBezTo>
                  <a:close/>
                </a:path>
              </a:pathLst>
            </a:custGeom>
            <a:solidFill>
              <a:srgbClr val="CDD7B6">
                <a:alpha val="5490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3277704" y="7809328"/>
            <a:ext cx="5089122" cy="2477722"/>
            <a:chOff x="0" y="0"/>
            <a:chExt cx="6785496" cy="33036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6785483" cy="3303524"/>
            </a:xfrm>
            <a:custGeom>
              <a:avLst/>
              <a:gdLst/>
              <a:ahLst/>
              <a:cxnLst/>
              <a:rect r="r" b="b" t="t" l="l"/>
              <a:pathLst>
                <a:path h="3303524" w="6785483">
                  <a:moveTo>
                    <a:pt x="6657975" y="0"/>
                  </a:moveTo>
                  <a:cubicBezTo>
                    <a:pt x="6785483" y="438150"/>
                    <a:pt x="6750558" y="1034288"/>
                    <a:pt x="6292215" y="1347597"/>
                  </a:cubicBezTo>
                  <a:cubicBezTo>
                    <a:pt x="6111240" y="1470914"/>
                    <a:pt x="5902198" y="1515110"/>
                    <a:pt x="5674233" y="1515110"/>
                  </a:cubicBezTo>
                  <a:cubicBezTo>
                    <a:pt x="5172964" y="1515110"/>
                    <a:pt x="4580509" y="1302131"/>
                    <a:pt x="3994912" y="1249934"/>
                  </a:cubicBezTo>
                  <a:cubicBezTo>
                    <a:pt x="3911854" y="1242568"/>
                    <a:pt x="3833114" y="1238758"/>
                    <a:pt x="3758057" y="1238758"/>
                  </a:cubicBezTo>
                  <a:cubicBezTo>
                    <a:pt x="3064129" y="1238758"/>
                    <a:pt x="2688209" y="1561592"/>
                    <a:pt x="2186432" y="2385441"/>
                  </a:cubicBezTo>
                  <a:cubicBezTo>
                    <a:pt x="1829943" y="2969768"/>
                    <a:pt x="1155446" y="3303524"/>
                    <a:pt x="497205" y="3303524"/>
                  </a:cubicBezTo>
                  <a:cubicBezTo>
                    <a:pt x="328549" y="3303524"/>
                    <a:pt x="160909" y="3281553"/>
                    <a:pt x="0" y="32364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E8D4"/>
            </a:solid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-523606" y="1302876"/>
            <a:ext cx="9497874" cy="8470486"/>
            <a:chOff x="0" y="0"/>
            <a:chExt cx="12663832" cy="112939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12663551" cy="11293729"/>
            </a:xfrm>
            <a:custGeom>
              <a:avLst/>
              <a:gdLst/>
              <a:ahLst/>
              <a:cxnLst/>
              <a:rect r="r" b="b" t="t" l="l"/>
              <a:pathLst>
                <a:path h="11293729" w="12663551">
                  <a:moveTo>
                    <a:pt x="11257407" y="0"/>
                  </a:moveTo>
                  <a:cubicBezTo>
                    <a:pt x="9638919" y="0"/>
                    <a:pt x="6921627" y="400939"/>
                    <a:pt x="4726178" y="2716530"/>
                  </a:cubicBezTo>
                  <a:cubicBezTo>
                    <a:pt x="1618361" y="5993638"/>
                    <a:pt x="2592959" y="7726045"/>
                    <a:pt x="0" y="11293729"/>
                  </a:cubicBezTo>
                  <a:lnTo>
                    <a:pt x="12663551" y="11293729"/>
                  </a:lnTo>
                  <a:lnTo>
                    <a:pt x="12663551" y="112522"/>
                  </a:lnTo>
                  <a:cubicBezTo>
                    <a:pt x="12663551" y="112522"/>
                    <a:pt x="12114658" y="0"/>
                    <a:pt x="11257408" y="0"/>
                  </a:cubicBezTo>
                  <a:close/>
                </a:path>
              </a:pathLst>
            </a:custGeom>
            <a:solidFill>
              <a:srgbClr val="FFE8D4">
                <a:alpha val="9804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43218" y="528428"/>
            <a:ext cx="5404636" cy="3915934"/>
          </a:xfrm>
          <a:custGeom>
            <a:avLst/>
            <a:gdLst/>
            <a:ahLst/>
            <a:cxnLst/>
            <a:rect r="r" b="b" t="t" l="l"/>
            <a:pathLst>
              <a:path h="3915934" w="5404636">
                <a:moveTo>
                  <a:pt x="0" y="0"/>
                </a:moveTo>
                <a:lnTo>
                  <a:pt x="5404636" y="0"/>
                </a:lnTo>
                <a:lnTo>
                  <a:pt x="5404636" y="3915934"/>
                </a:lnTo>
                <a:lnTo>
                  <a:pt x="0" y="39159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215" t="-26337" r="-63736" b="-2257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9055" y="5411355"/>
            <a:ext cx="9990551" cy="4563738"/>
          </a:xfrm>
          <a:custGeom>
            <a:avLst/>
            <a:gdLst/>
            <a:ahLst/>
            <a:cxnLst/>
            <a:rect r="r" b="b" t="t" l="l"/>
            <a:pathLst>
              <a:path h="4563738" w="9990551">
                <a:moveTo>
                  <a:pt x="0" y="0"/>
                </a:moveTo>
                <a:lnTo>
                  <a:pt x="9990551" y="0"/>
                </a:lnTo>
                <a:lnTo>
                  <a:pt x="9990551" y="4563737"/>
                </a:lnTo>
                <a:lnTo>
                  <a:pt x="0" y="4563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30" t="-1508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44976" y="5030619"/>
            <a:ext cx="5338618" cy="5256381"/>
          </a:xfrm>
          <a:custGeom>
            <a:avLst/>
            <a:gdLst/>
            <a:ahLst/>
            <a:cxnLst/>
            <a:rect r="r" b="b" t="t" l="l"/>
            <a:pathLst>
              <a:path h="5256381" w="5338618">
                <a:moveTo>
                  <a:pt x="0" y="0"/>
                </a:moveTo>
                <a:lnTo>
                  <a:pt x="5338618" y="0"/>
                </a:lnTo>
                <a:lnTo>
                  <a:pt x="5338618" y="5256381"/>
                </a:lnTo>
                <a:lnTo>
                  <a:pt x="0" y="52563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187" t="-512" r="-5750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23279" y="374413"/>
            <a:ext cx="10820010" cy="4223965"/>
          </a:xfrm>
          <a:custGeom>
            <a:avLst/>
            <a:gdLst/>
            <a:ahLst/>
            <a:cxnLst/>
            <a:rect r="r" b="b" t="t" l="l"/>
            <a:pathLst>
              <a:path h="4223965" w="10820010">
                <a:moveTo>
                  <a:pt x="0" y="0"/>
                </a:moveTo>
                <a:lnTo>
                  <a:pt x="10820009" y="0"/>
                </a:lnTo>
                <a:lnTo>
                  <a:pt x="10820009" y="4223965"/>
                </a:lnTo>
                <a:lnTo>
                  <a:pt x="0" y="42239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638" t="-3280" r="-7843" b="-2988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182" y="399198"/>
            <a:ext cx="9829968" cy="3983184"/>
          </a:xfrm>
          <a:custGeom>
            <a:avLst/>
            <a:gdLst/>
            <a:ahLst/>
            <a:cxnLst/>
            <a:rect r="r" b="b" t="t" l="l"/>
            <a:pathLst>
              <a:path h="3983184" w="9829968">
                <a:moveTo>
                  <a:pt x="0" y="0"/>
                </a:moveTo>
                <a:lnTo>
                  <a:pt x="9829967" y="0"/>
                </a:lnTo>
                <a:lnTo>
                  <a:pt x="9829967" y="3983184"/>
                </a:lnTo>
                <a:lnTo>
                  <a:pt x="0" y="3983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1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1207" y="4984263"/>
            <a:ext cx="11301259" cy="4887795"/>
          </a:xfrm>
          <a:custGeom>
            <a:avLst/>
            <a:gdLst/>
            <a:ahLst/>
            <a:cxnLst/>
            <a:rect r="r" b="b" t="t" l="l"/>
            <a:pathLst>
              <a:path h="4887795" w="11301259">
                <a:moveTo>
                  <a:pt x="0" y="0"/>
                </a:moveTo>
                <a:lnTo>
                  <a:pt x="11301259" y="0"/>
                </a:lnTo>
                <a:lnTo>
                  <a:pt x="11301259" y="4887794"/>
                </a:lnTo>
                <a:lnTo>
                  <a:pt x="0" y="48877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63895" y="2093676"/>
            <a:ext cx="4563284" cy="4577411"/>
          </a:xfrm>
          <a:custGeom>
            <a:avLst/>
            <a:gdLst/>
            <a:ahLst/>
            <a:cxnLst/>
            <a:rect r="r" b="b" t="t" l="l"/>
            <a:pathLst>
              <a:path h="4577411" w="4563284">
                <a:moveTo>
                  <a:pt x="0" y="0"/>
                </a:moveTo>
                <a:lnTo>
                  <a:pt x="4563283" y="0"/>
                </a:lnTo>
                <a:lnTo>
                  <a:pt x="4563283" y="4577412"/>
                </a:lnTo>
                <a:lnTo>
                  <a:pt x="0" y="4577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89" t="-2824" r="-1251" b="-134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DAGkuAr3AUg</dc:identifier>
  <dcterms:modified xsi:type="dcterms:W3CDTF">2011-08-01T06:04:30Z</dcterms:modified>
  <cp:revision>1</cp:revision>
  <dc:title>Copy of Minimalist New Yorker Aesthetic MK Plan XL by Slidesgo.pptx</dc:title>
</cp:coreProperties>
</file>