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269D1-536F-4EB7-B0A6-B2D336B76B0F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The </a:t>
            </a:r>
            <a:r>
              <a:rPr lang="en-US" b="1" i="1" dirty="0" smtClean="0"/>
              <a:t>Drone-</a:t>
            </a:r>
            <a:r>
              <a:rPr lang="en-US" b="1" i="1" dirty="0" err="1" smtClean="0"/>
              <a:t>Acharyas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305800" cy="914400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Government Engineering College ,Ajmer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4" name="Picture 3" descr="SIH_logo.jpg"/>
          <p:cNvPicPr>
            <a:picLocks noChangeAspect="1"/>
          </p:cNvPicPr>
          <p:nvPr/>
        </p:nvPicPr>
        <p:blipFill>
          <a:blip r:embed="rId2" cstate="print"/>
          <a:srcRect l="3947" t="25000" r="5263" b="12500"/>
          <a:stretch>
            <a:fillRect/>
          </a:stretch>
        </p:blipFill>
        <p:spPr>
          <a:xfrm>
            <a:off x="1905000" y="1828800"/>
            <a:ext cx="52578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3810000"/>
            <a:ext cx="30786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Team Members:</a:t>
            </a:r>
          </a:p>
          <a:p>
            <a:pPr marL="457200" indent="-457200">
              <a:buAutoNum type="arabicPeriod"/>
            </a:pPr>
            <a:r>
              <a:rPr lang="en-IN" sz="2400" dirty="0" err="1" smtClean="0"/>
              <a:t>Vinay</a:t>
            </a:r>
            <a:r>
              <a:rPr lang="en-IN" sz="2400" dirty="0" smtClean="0"/>
              <a:t> </a:t>
            </a:r>
            <a:r>
              <a:rPr lang="en-IN" sz="2400" dirty="0" err="1" smtClean="0"/>
              <a:t>Prakash</a:t>
            </a:r>
            <a:endParaRPr lang="en-IN" sz="2400" dirty="0" smtClean="0"/>
          </a:p>
          <a:p>
            <a:pPr marL="457200" indent="-457200">
              <a:buAutoNum type="arabicPeriod"/>
            </a:pPr>
            <a:r>
              <a:rPr lang="en-IN" sz="2400" dirty="0" err="1" smtClean="0"/>
              <a:t>Simran</a:t>
            </a:r>
            <a:r>
              <a:rPr lang="en-IN" sz="2400" dirty="0" smtClean="0"/>
              <a:t> Singh </a:t>
            </a:r>
            <a:r>
              <a:rPr lang="en-IN" sz="2400" dirty="0" err="1" smtClean="0"/>
              <a:t>Bagga</a:t>
            </a:r>
            <a:endParaRPr lang="en-IN" sz="2400" dirty="0" smtClean="0"/>
          </a:p>
          <a:p>
            <a:pPr marL="457200" indent="-457200">
              <a:buAutoNum type="arabicPeriod"/>
            </a:pPr>
            <a:r>
              <a:rPr lang="en-IN" sz="2400" dirty="0" err="1" smtClean="0"/>
              <a:t>Simran</a:t>
            </a:r>
            <a:r>
              <a:rPr lang="en-IN" sz="2400" dirty="0" smtClean="0"/>
              <a:t> Jain</a:t>
            </a:r>
          </a:p>
          <a:p>
            <a:pPr marL="457200" indent="-457200">
              <a:buAutoNum type="arabicPeriod"/>
            </a:pPr>
            <a:r>
              <a:rPr lang="en-IN" sz="2400" dirty="0" err="1" smtClean="0"/>
              <a:t>Umang</a:t>
            </a:r>
            <a:r>
              <a:rPr lang="en-IN" sz="2400" dirty="0" smtClean="0"/>
              <a:t> </a:t>
            </a:r>
            <a:r>
              <a:rPr lang="en-IN" sz="2400" dirty="0" err="1" smtClean="0"/>
              <a:t>Agarwal</a:t>
            </a:r>
            <a:endParaRPr lang="en-IN" sz="2400" dirty="0" smtClean="0"/>
          </a:p>
          <a:p>
            <a:pPr marL="457200" indent="-457200">
              <a:buAutoNum type="arabicPeriod"/>
            </a:pPr>
            <a:r>
              <a:rPr lang="en-IN" sz="2400" dirty="0" err="1" smtClean="0"/>
              <a:t>Nitin</a:t>
            </a:r>
            <a:r>
              <a:rPr lang="en-IN" sz="2400" dirty="0" smtClean="0"/>
              <a:t> </a:t>
            </a:r>
            <a:r>
              <a:rPr lang="en-IN" sz="2400" dirty="0" err="1" smtClean="0"/>
              <a:t>Todi</a:t>
            </a:r>
            <a:endParaRPr lang="en-IN" sz="2400" dirty="0" smtClean="0"/>
          </a:p>
          <a:p>
            <a:pPr marL="457200" indent="-457200">
              <a:buAutoNum type="arabicPeriod"/>
            </a:pPr>
            <a:r>
              <a:rPr lang="en-IN" sz="2400" dirty="0" err="1" smtClean="0"/>
              <a:t>Bhavesh</a:t>
            </a:r>
            <a:r>
              <a:rPr lang="en-IN" sz="2400" dirty="0" smtClean="0"/>
              <a:t> Sharma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228600"/>
            <a:ext cx="6629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Image Based Object Recognition</a:t>
            </a:r>
          </a:p>
          <a:p>
            <a:endParaRPr lang="en-US" sz="3200" b="1" i="1" dirty="0" smtClean="0"/>
          </a:p>
          <a:p>
            <a:endParaRPr lang="en-IN" sz="32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Airborne platforms e.g. Aircrafts, Helicopters, UAVs etc are used for surveillance and reconnaissance activities. It is required that the onboard</a:t>
            </a:r>
          </a:p>
          <a:p>
            <a:r>
              <a:rPr lang="en-IN" sz="2000" dirty="0" smtClean="0"/>
              <a:t>imaging system should capture the moving objects on ground and perform data processing in real time to recognize the objects. Images shall</a:t>
            </a:r>
          </a:p>
          <a:p>
            <a:r>
              <a:rPr lang="en-IN" sz="2000" dirty="0" smtClean="0"/>
              <a:t>be captured from the onboard camera installed on an airborne platform (Aircrafts, Helicopters, UAV etc). The identified ground moving object</a:t>
            </a:r>
          </a:p>
          <a:p>
            <a:r>
              <a:rPr lang="en-IN" sz="2000" dirty="0" smtClean="0"/>
              <a:t>needs to be matched with </a:t>
            </a:r>
            <a:r>
              <a:rPr lang="en-IN" sz="2000" dirty="0" smtClean="0"/>
              <a:t>pre-stored.</a:t>
            </a:r>
            <a:endParaRPr lang="en-IN" sz="2000" dirty="0" smtClean="0"/>
          </a:p>
          <a:p>
            <a:r>
              <a:rPr lang="en-IN" sz="2000" dirty="0" smtClean="0"/>
              <a:t>object signature. Accordingly, the object type needs to be recognized in terms of name of the</a:t>
            </a:r>
          </a:p>
          <a:p>
            <a:r>
              <a:rPr lang="en-IN" sz="2000" dirty="0" smtClean="0"/>
              <a:t>objects(e.g. Car, Bus etc), object type (e.g. Car type: Swift Desire etc).</a:t>
            </a:r>
          </a:p>
          <a:p>
            <a:endParaRPr lang="en-IN" sz="2000" dirty="0" smtClean="0"/>
          </a:p>
          <a:p>
            <a:r>
              <a:rPr lang="en-IN" sz="2000" b="1" dirty="0" smtClean="0"/>
              <a:t>Input</a:t>
            </a:r>
            <a:r>
              <a:rPr lang="en-IN" sz="2000" b="1" dirty="0" smtClean="0"/>
              <a:t>:</a:t>
            </a:r>
            <a:r>
              <a:rPr lang="en-IN" sz="2000" dirty="0" smtClean="0"/>
              <a:t> Image captured from the airborne platform, Predefined set of sample object images.</a:t>
            </a:r>
          </a:p>
          <a:p>
            <a:endParaRPr lang="en-IN" sz="2000" dirty="0" smtClean="0"/>
          </a:p>
          <a:p>
            <a:r>
              <a:rPr lang="en-IN" sz="2000" b="1" dirty="0" smtClean="0"/>
              <a:t>Output</a:t>
            </a:r>
            <a:r>
              <a:rPr lang="en-IN" sz="2000" b="1" dirty="0" smtClean="0"/>
              <a:t>:</a:t>
            </a:r>
            <a:r>
              <a:rPr lang="en-IN" sz="2000" dirty="0" smtClean="0"/>
              <a:t> Recognized object with the relevant information display like object name, object type etc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b="1" dirty="0" smtClean="0"/>
              <a:t>Environment:</a:t>
            </a:r>
            <a:r>
              <a:rPr lang="en-IN" sz="2000" dirty="0" smtClean="0"/>
              <a:t> C/C++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7620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 smtClean="0"/>
              <a:t>Technology Stack</a:t>
            </a:r>
            <a:endParaRPr lang="en-IN" sz="36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752600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Microsoft  Azure Cloud (Blob storage)</a:t>
            </a:r>
          </a:p>
          <a:p>
            <a:pPr>
              <a:buFont typeface="Arial" pitchFamily="34" charset="0"/>
              <a:buChar char="•"/>
            </a:pPr>
            <a:endParaRPr lang="en-IN" sz="2800" b="1" dirty="0" smtClean="0"/>
          </a:p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</a:t>
            </a:r>
            <a:r>
              <a:rPr lang="en-IN" sz="2800" b="1" dirty="0" smtClean="0"/>
              <a:t>Visual Studio 2012</a:t>
            </a:r>
          </a:p>
          <a:p>
            <a:pPr>
              <a:buFont typeface="Arial" pitchFamily="34" charset="0"/>
              <a:buChar char="•"/>
            </a:pPr>
            <a:endParaRPr lang="en-IN" sz="2800" b="1" dirty="0" smtClean="0"/>
          </a:p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 Open Source Computer Vision (</a:t>
            </a:r>
            <a:r>
              <a:rPr lang="en-IN" sz="2800" b="1" dirty="0" err="1" smtClean="0"/>
              <a:t>OpenCV</a:t>
            </a:r>
            <a:r>
              <a:rPr lang="en-IN" sz="2800" b="1" dirty="0" smtClean="0"/>
              <a:t>)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28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 smtClean="0"/>
              <a:t>Cloud Integration</a:t>
            </a:r>
            <a:endParaRPr lang="en-IN" sz="3600" b="1" i="1" dirty="0"/>
          </a:p>
        </p:txBody>
      </p:sp>
      <p:pic>
        <p:nvPicPr>
          <p:cNvPr id="1026" name="Picture 2" descr="A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8153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685800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 smtClean="0"/>
              <a:t>Image Processing Engine</a:t>
            </a:r>
            <a:endParaRPr lang="en-IN" sz="44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2057400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4000" b="1" dirty="0" smtClean="0"/>
              <a:t> Sharpening </a:t>
            </a:r>
          </a:p>
          <a:p>
            <a:pPr>
              <a:buFont typeface="Arial" pitchFamily="34" charset="0"/>
              <a:buChar char="•"/>
            </a:pPr>
            <a:r>
              <a:rPr lang="en-IN" sz="4000" b="1" dirty="0" smtClean="0"/>
              <a:t> Smoothing</a:t>
            </a:r>
          </a:p>
          <a:p>
            <a:pPr>
              <a:buFont typeface="Arial" pitchFamily="34" charset="0"/>
              <a:buChar char="•"/>
            </a:pPr>
            <a:r>
              <a:rPr lang="en-IN" sz="4000" b="1" dirty="0" smtClean="0"/>
              <a:t> Erosion</a:t>
            </a:r>
          </a:p>
          <a:p>
            <a:pPr>
              <a:buFont typeface="Arial" pitchFamily="34" charset="0"/>
              <a:buChar char="•"/>
            </a:pPr>
            <a:r>
              <a:rPr lang="en-IN" sz="4000" b="1" dirty="0" smtClean="0"/>
              <a:t> </a:t>
            </a:r>
            <a:r>
              <a:rPr lang="en-IN" sz="4000" b="1" dirty="0" smtClean="0"/>
              <a:t>Dilation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6096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 smtClean="0"/>
              <a:t>Object Detection</a:t>
            </a:r>
            <a:endParaRPr lang="en-IN" sz="4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057400"/>
            <a:ext cx="533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600" dirty="0" smtClean="0"/>
              <a:t> </a:t>
            </a:r>
            <a:r>
              <a:rPr lang="en-IN" sz="3600" b="1" dirty="0" err="1" smtClean="0"/>
              <a:t>Haar</a:t>
            </a:r>
            <a:r>
              <a:rPr lang="en-IN" sz="3600" b="1" dirty="0" smtClean="0"/>
              <a:t> Training</a:t>
            </a:r>
          </a:p>
          <a:p>
            <a:endParaRPr lang="en-IN" sz="3600" b="1" dirty="0" smtClean="0"/>
          </a:p>
          <a:p>
            <a:pPr>
              <a:buFont typeface="Arial" pitchFamily="34" charset="0"/>
              <a:buChar char="•"/>
            </a:pPr>
            <a:r>
              <a:rPr lang="en-IN" sz="3600" b="1" dirty="0" smtClean="0"/>
              <a:t> Cascade Classification</a:t>
            </a:r>
            <a:endParaRPr lang="en-I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5334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 smtClean="0"/>
              <a:t>Applications</a:t>
            </a:r>
            <a:endParaRPr lang="en-IN" sz="4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057400"/>
            <a:ext cx="701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 Cross-border Infiltration Monitoring</a:t>
            </a:r>
            <a:endParaRPr lang="en-IN" sz="2800" dirty="0" smtClean="0"/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 Maritime Surveillance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 Armed forces mobile assets monitoring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 </a:t>
            </a:r>
            <a:r>
              <a:rPr lang="en-IN" sz="2800" dirty="0" smtClean="0"/>
              <a:t>Nuclear facility monitoring 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240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smtClean="0"/>
              <a:t>Military</a:t>
            </a:r>
            <a:endParaRPr lang="en-IN" sz="32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114800"/>
            <a:ext cx="269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i="1" dirty="0" smtClean="0"/>
              <a:t>Pubic Domains</a:t>
            </a:r>
            <a:endParaRPr lang="en-IN" sz="32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724400"/>
            <a:ext cx="396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 </a:t>
            </a:r>
            <a:r>
              <a:rPr lang="en-IN" sz="2800" dirty="0" smtClean="0"/>
              <a:t>Mob </a:t>
            </a:r>
            <a:r>
              <a:rPr lang="en-IN" sz="2800" dirty="0" smtClean="0"/>
              <a:t>Surveillance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 </a:t>
            </a:r>
            <a:r>
              <a:rPr lang="en-IN" sz="2800" dirty="0" smtClean="0"/>
              <a:t>Search and rescue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 </a:t>
            </a:r>
            <a:r>
              <a:rPr lang="en-IN" sz="2800" dirty="0" smtClean="0"/>
              <a:t>Detection and tracking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2590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i="1" dirty="0" smtClean="0"/>
              <a:t>Thank You</a:t>
            </a:r>
            <a:endParaRPr lang="en-IN" sz="5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256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Drone-Acharyas 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Drone Acharyas</dc:title>
  <dc:creator>admin</dc:creator>
  <cp:lastModifiedBy>Neeraj</cp:lastModifiedBy>
  <cp:revision>28</cp:revision>
  <dcterms:created xsi:type="dcterms:W3CDTF">2017-04-01T08:07:15Z</dcterms:created>
  <dcterms:modified xsi:type="dcterms:W3CDTF">2017-04-01T12:42:31Z</dcterms:modified>
</cp:coreProperties>
</file>