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5" r:id="rId3"/>
    <p:sldId id="276" r:id="rId4"/>
    <p:sldId id="277" r:id="rId5"/>
    <p:sldId id="278" r:id="rId6"/>
    <p:sldId id="279" r:id="rId7"/>
    <p:sldId id="274" r:id="rId8"/>
    <p:sldId id="272" r:id="rId9"/>
    <p:sldId id="280" r:id="rId10"/>
    <p:sldId id="281" r:id="rId11"/>
    <p:sldId id="282" r:id="rId12"/>
    <p:sldId id="283" r:id="rId13"/>
    <p:sldId id="285" r:id="rId14"/>
    <p:sldId id="286" r:id="rId15"/>
    <p:sldId id="287" r:id="rId16"/>
    <p:sldId id="273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0" d="100"/>
          <a:sy n="70" d="100"/>
        </p:scale>
        <p:origin x="73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ng badola" userId="d9b664239ab98ce7" providerId="LiveId" clId="{FDD5B6FA-B414-424F-A127-57AF674D3A69}"/>
    <pc:docChg chg="undo custSel addSld delSld modSld sldOrd">
      <pc:chgData name="umang badola" userId="d9b664239ab98ce7" providerId="LiveId" clId="{FDD5B6FA-B414-424F-A127-57AF674D3A69}" dt="2024-09-07T04:56:02.278" v="1143"/>
      <pc:docMkLst>
        <pc:docMk/>
      </pc:docMkLst>
      <pc:sldChg chg="modSp">
        <pc:chgData name="umang badola" userId="d9b664239ab98ce7" providerId="LiveId" clId="{FDD5B6FA-B414-424F-A127-57AF674D3A69}" dt="2024-09-07T04:56:02.278" v="1143"/>
        <pc:sldMkLst>
          <pc:docMk/>
          <pc:sldMk cId="242453831" sldId="256"/>
        </pc:sldMkLst>
        <pc:picChg chg="mod">
          <ac:chgData name="umang badola" userId="d9b664239ab98ce7" providerId="LiveId" clId="{FDD5B6FA-B414-424F-A127-57AF674D3A69}" dt="2024-09-07T04:56:02.278" v="1143"/>
          <ac:picMkLst>
            <pc:docMk/>
            <pc:sldMk cId="242453831" sldId="256"/>
            <ac:picMk id="9" creationId="{FD33B5D3-C56D-498B-BECE-B71BB0FDE839}"/>
          </ac:picMkLst>
        </pc:picChg>
      </pc:sldChg>
      <pc:sldChg chg="del">
        <pc:chgData name="umang badola" userId="d9b664239ab98ce7" providerId="LiveId" clId="{FDD5B6FA-B414-424F-A127-57AF674D3A69}" dt="2024-09-01T04:54:05.985" v="3" actId="2696"/>
        <pc:sldMkLst>
          <pc:docMk/>
          <pc:sldMk cId="2116190161" sldId="266"/>
        </pc:sldMkLst>
      </pc:sldChg>
      <pc:sldChg chg="del">
        <pc:chgData name="umang badola" userId="d9b664239ab98ce7" providerId="LiveId" clId="{FDD5B6FA-B414-424F-A127-57AF674D3A69}" dt="2024-09-01T04:54:18.077" v="5" actId="2696"/>
        <pc:sldMkLst>
          <pc:docMk/>
          <pc:sldMk cId="4145261392" sldId="267"/>
        </pc:sldMkLst>
      </pc:sldChg>
      <pc:sldChg chg="del">
        <pc:chgData name="umang badola" userId="d9b664239ab98ce7" providerId="LiveId" clId="{FDD5B6FA-B414-424F-A127-57AF674D3A69}" dt="2024-09-01T04:54:01.858" v="2" actId="2696"/>
        <pc:sldMkLst>
          <pc:docMk/>
          <pc:sldMk cId="1153027685" sldId="269"/>
        </pc:sldMkLst>
      </pc:sldChg>
      <pc:sldChg chg="del">
        <pc:chgData name="umang badola" userId="d9b664239ab98ce7" providerId="LiveId" clId="{FDD5B6FA-B414-424F-A127-57AF674D3A69}" dt="2024-09-01T04:53:58.588" v="1" actId="2696"/>
        <pc:sldMkLst>
          <pc:docMk/>
          <pc:sldMk cId="3444435236" sldId="270"/>
        </pc:sldMkLst>
      </pc:sldChg>
      <pc:sldChg chg="del">
        <pc:chgData name="umang badola" userId="d9b664239ab98ce7" providerId="LiveId" clId="{FDD5B6FA-B414-424F-A127-57AF674D3A69}" dt="2024-09-01T04:53:55.137" v="0" actId="2696"/>
        <pc:sldMkLst>
          <pc:docMk/>
          <pc:sldMk cId="1475842300" sldId="271"/>
        </pc:sldMkLst>
      </pc:sldChg>
      <pc:sldChg chg="del">
        <pc:chgData name="umang badola" userId="d9b664239ab98ce7" providerId="LiveId" clId="{FDD5B6FA-B414-424F-A127-57AF674D3A69}" dt="2024-09-01T04:54:55.136" v="6" actId="2696"/>
        <pc:sldMkLst>
          <pc:docMk/>
          <pc:sldMk cId="1857640680" sldId="275"/>
        </pc:sldMkLst>
      </pc:sldChg>
      <pc:sldChg chg="del">
        <pc:chgData name="umang badola" userId="d9b664239ab98ce7" providerId="LiveId" clId="{FDD5B6FA-B414-424F-A127-57AF674D3A69}" dt="2024-09-01T04:54:12.513" v="4" actId="2696"/>
        <pc:sldMkLst>
          <pc:docMk/>
          <pc:sldMk cId="3695770221" sldId="284"/>
        </pc:sldMkLst>
      </pc:sldChg>
      <pc:sldChg chg="addSp modSp new mod">
        <pc:chgData name="umang badola" userId="d9b664239ab98ce7" providerId="LiveId" clId="{FDD5B6FA-B414-424F-A127-57AF674D3A69}" dt="2024-09-01T05:26:00.274" v="380" actId="1076"/>
        <pc:sldMkLst>
          <pc:docMk/>
          <pc:sldMk cId="4262483249" sldId="291"/>
        </pc:sldMkLst>
        <pc:spChg chg="add mod">
          <ac:chgData name="umang badola" userId="d9b664239ab98ce7" providerId="LiveId" clId="{FDD5B6FA-B414-424F-A127-57AF674D3A69}" dt="2024-09-01T05:19:01.613" v="123" actId="207"/>
          <ac:spMkLst>
            <pc:docMk/>
            <pc:sldMk cId="4262483249" sldId="291"/>
            <ac:spMk id="4" creationId="{CFBB87BA-C509-E209-C6F4-E952391AB982}"/>
          </ac:spMkLst>
        </pc:spChg>
        <pc:spChg chg="add mod">
          <ac:chgData name="umang badola" userId="d9b664239ab98ce7" providerId="LiveId" clId="{FDD5B6FA-B414-424F-A127-57AF674D3A69}" dt="2024-09-01T05:25:39.416" v="370" actId="20577"/>
          <ac:spMkLst>
            <pc:docMk/>
            <pc:sldMk cId="4262483249" sldId="291"/>
            <ac:spMk id="5" creationId="{F5B35930-1468-BB95-5FEB-59BCF9FC918E}"/>
          </ac:spMkLst>
        </pc:spChg>
        <pc:spChg chg="add mod">
          <ac:chgData name="umang badola" userId="d9b664239ab98ce7" providerId="LiveId" clId="{FDD5B6FA-B414-424F-A127-57AF674D3A69}" dt="2024-09-01T05:25:53.764" v="378" actId="20577"/>
          <ac:spMkLst>
            <pc:docMk/>
            <pc:sldMk cId="4262483249" sldId="291"/>
            <ac:spMk id="8" creationId="{365C7D50-7904-BA1D-9474-49B94BB6BAAA}"/>
          </ac:spMkLst>
        </pc:spChg>
        <pc:picChg chg="add mod">
          <ac:chgData name="umang badola" userId="d9b664239ab98ce7" providerId="LiveId" clId="{FDD5B6FA-B414-424F-A127-57AF674D3A69}" dt="2024-09-01T05:00:31.906" v="12" actId="1076"/>
          <ac:picMkLst>
            <pc:docMk/>
            <pc:sldMk cId="4262483249" sldId="291"/>
            <ac:picMk id="3" creationId="{96050A4E-BD2E-712D-13EC-43FD25BB7D20}"/>
          </ac:picMkLst>
        </pc:picChg>
        <pc:cxnChg chg="add mod">
          <ac:chgData name="umang badola" userId="d9b664239ab98ce7" providerId="LiveId" clId="{FDD5B6FA-B414-424F-A127-57AF674D3A69}" dt="2024-09-01T05:25:24.587" v="355" actId="13822"/>
          <ac:cxnSpMkLst>
            <pc:docMk/>
            <pc:sldMk cId="4262483249" sldId="291"/>
            <ac:cxnSpMk id="7" creationId="{936E606B-61AD-1E5A-C4D9-904A3DF27296}"/>
          </ac:cxnSpMkLst>
        </pc:cxnChg>
        <pc:cxnChg chg="add mod">
          <ac:chgData name="umang badola" userId="d9b664239ab98ce7" providerId="LiveId" clId="{FDD5B6FA-B414-424F-A127-57AF674D3A69}" dt="2024-09-01T05:26:00.274" v="380" actId="1076"/>
          <ac:cxnSpMkLst>
            <pc:docMk/>
            <pc:sldMk cId="4262483249" sldId="291"/>
            <ac:cxnSpMk id="9" creationId="{7590377C-0426-16D0-842E-E261964EAE0C}"/>
          </ac:cxnSpMkLst>
        </pc:cxnChg>
      </pc:sldChg>
      <pc:sldChg chg="addSp delSp modSp add mod ord">
        <pc:chgData name="umang badola" userId="d9b664239ab98ce7" providerId="LiveId" clId="{FDD5B6FA-B414-424F-A127-57AF674D3A69}" dt="2024-09-01T05:12:22.385" v="87" actId="20577"/>
        <pc:sldMkLst>
          <pc:docMk/>
          <pc:sldMk cId="1109861369" sldId="292"/>
        </pc:sldMkLst>
        <pc:spChg chg="mod">
          <ac:chgData name="umang badola" userId="d9b664239ab98ce7" providerId="LiveId" clId="{FDD5B6FA-B414-424F-A127-57AF674D3A69}" dt="2024-09-01T05:03:40.808" v="69" actId="20577"/>
          <ac:spMkLst>
            <pc:docMk/>
            <pc:sldMk cId="1109861369" sldId="292"/>
            <ac:spMk id="2" creationId="{00000000-0000-0000-0000-000000000000}"/>
          </ac:spMkLst>
        </pc:spChg>
        <pc:spChg chg="mod">
          <ac:chgData name="umang badola" userId="d9b664239ab98ce7" providerId="LiveId" clId="{FDD5B6FA-B414-424F-A127-57AF674D3A69}" dt="2024-09-01T05:12:22.385" v="87" actId="20577"/>
          <ac:spMkLst>
            <pc:docMk/>
            <pc:sldMk cId="1109861369" sldId="292"/>
            <ac:spMk id="4" creationId="{00000000-0000-0000-0000-000000000000}"/>
          </ac:spMkLst>
        </pc:spChg>
        <pc:spChg chg="add del mod">
          <ac:chgData name="umang badola" userId="d9b664239ab98ce7" providerId="LiveId" clId="{FDD5B6FA-B414-424F-A127-57AF674D3A69}" dt="2024-09-01T05:12:01.571" v="76" actId="931"/>
          <ac:spMkLst>
            <pc:docMk/>
            <pc:sldMk cId="1109861369" sldId="292"/>
            <ac:spMk id="5" creationId="{03D42FF7-B755-23CE-66A9-2E61DA9AEBCF}"/>
          </ac:spMkLst>
        </pc:spChg>
        <pc:picChg chg="add mod">
          <ac:chgData name="umang badola" userId="d9b664239ab98ce7" providerId="LiveId" clId="{FDD5B6FA-B414-424F-A127-57AF674D3A69}" dt="2024-09-01T05:12:09.986" v="82" actId="1076"/>
          <ac:picMkLst>
            <pc:docMk/>
            <pc:sldMk cId="1109861369" sldId="292"/>
            <ac:picMk id="7" creationId="{8F0C0952-5005-3E83-C26C-3135A4D1E9C5}"/>
          </ac:picMkLst>
        </pc:picChg>
        <pc:picChg chg="del">
          <ac:chgData name="umang badola" userId="d9b664239ab98ce7" providerId="LiveId" clId="{FDD5B6FA-B414-424F-A127-57AF674D3A69}" dt="2024-09-01T05:11:56.880" v="75" actId="478"/>
          <ac:picMkLst>
            <pc:docMk/>
            <pc:sldMk cId="1109861369" sldId="292"/>
            <ac:picMk id="8" creationId="{129705EF-8FC9-168E-7DBC-53D38E86B74F}"/>
          </ac:picMkLst>
        </pc:picChg>
      </pc:sldChg>
      <pc:sldChg chg="addSp modSp new mod ord">
        <pc:chgData name="umang badola" userId="d9b664239ab98ce7" providerId="LiveId" clId="{FDD5B6FA-B414-424F-A127-57AF674D3A69}" dt="2024-09-01T05:24:08.323" v="338" actId="1076"/>
        <pc:sldMkLst>
          <pc:docMk/>
          <pc:sldMk cId="945761794" sldId="293"/>
        </pc:sldMkLst>
        <pc:spChg chg="add mod">
          <ac:chgData name="umang badola" userId="d9b664239ab98ce7" providerId="LiveId" clId="{FDD5B6FA-B414-424F-A127-57AF674D3A69}" dt="2024-09-01T05:18:57.052" v="122" actId="207"/>
          <ac:spMkLst>
            <pc:docMk/>
            <pc:sldMk cId="945761794" sldId="293"/>
            <ac:spMk id="4" creationId="{0BBF8A51-9252-2FC7-141C-5D5A85725925}"/>
          </ac:spMkLst>
        </pc:spChg>
        <pc:spChg chg="add mod">
          <ac:chgData name="umang badola" userId="d9b664239ab98ce7" providerId="LiveId" clId="{FDD5B6FA-B414-424F-A127-57AF674D3A69}" dt="2024-09-01T05:21:54.923" v="223" actId="1076"/>
          <ac:spMkLst>
            <pc:docMk/>
            <pc:sldMk cId="945761794" sldId="293"/>
            <ac:spMk id="8" creationId="{F5941D62-C5A3-1440-8E4C-6AFD9BF308C3}"/>
          </ac:spMkLst>
        </pc:spChg>
        <pc:spChg chg="add mod">
          <ac:chgData name="umang badola" userId="d9b664239ab98ce7" providerId="LiveId" clId="{FDD5B6FA-B414-424F-A127-57AF674D3A69}" dt="2024-09-01T05:22:26.987" v="233" actId="1076"/>
          <ac:spMkLst>
            <pc:docMk/>
            <pc:sldMk cId="945761794" sldId="293"/>
            <ac:spMk id="11" creationId="{0A1EE41B-C5FB-4834-F42E-A38B6B7C79D3}"/>
          </ac:spMkLst>
        </pc:spChg>
        <pc:spChg chg="add mod">
          <ac:chgData name="umang badola" userId="d9b664239ab98ce7" providerId="LiveId" clId="{FDD5B6FA-B414-424F-A127-57AF674D3A69}" dt="2024-09-01T05:24:08.323" v="338" actId="1076"/>
          <ac:spMkLst>
            <pc:docMk/>
            <pc:sldMk cId="945761794" sldId="293"/>
            <ac:spMk id="15" creationId="{2F8FAC0D-315B-80B8-A504-125B9C68D5F3}"/>
          </ac:spMkLst>
        </pc:spChg>
        <pc:picChg chg="add mod">
          <ac:chgData name="umang badola" userId="d9b664239ab98ce7" providerId="LiveId" clId="{FDD5B6FA-B414-424F-A127-57AF674D3A69}" dt="2024-09-01T05:22:06.410" v="227" actId="1076"/>
          <ac:picMkLst>
            <pc:docMk/>
            <pc:sldMk cId="945761794" sldId="293"/>
            <ac:picMk id="3" creationId="{572CCF80-2D54-5E5F-7015-770A617359EA}"/>
          </ac:picMkLst>
        </pc:picChg>
        <pc:cxnChg chg="add mod">
          <ac:chgData name="umang badola" userId="d9b664239ab98ce7" providerId="LiveId" clId="{FDD5B6FA-B414-424F-A127-57AF674D3A69}" dt="2024-09-01T05:22:13.179" v="229" actId="1076"/>
          <ac:cxnSpMkLst>
            <pc:docMk/>
            <pc:sldMk cId="945761794" sldId="293"/>
            <ac:cxnSpMk id="6" creationId="{CECCF53D-8F85-AE80-04D6-15263A291B5A}"/>
          </ac:cxnSpMkLst>
        </pc:cxnChg>
        <pc:cxnChg chg="add mod">
          <ac:chgData name="umang badola" userId="d9b664239ab98ce7" providerId="LiveId" clId="{FDD5B6FA-B414-424F-A127-57AF674D3A69}" dt="2024-09-01T05:22:22.946" v="232" actId="1076"/>
          <ac:cxnSpMkLst>
            <pc:docMk/>
            <pc:sldMk cId="945761794" sldId="293"/>
            <ac:cxnSpMk id="10" creationId="{E70133A5-0249-4F44-31E8-EE35A906C66A}"/>
          </ac:cxnSpMkLst>
        </pc:cxnChg>
      </pc:sldChg>
      <pc:sldChg chg="addSp delSp modSp add mod">
        <pc:chgData name="umang badola" userId="d9b664239ab98ce7" providerId="LiveId" clId="{FDD5B6FA-B414-424F-A127-57AF674D3A69}" dt="2024-09-01T05:39:47.458" v="716" actId="1076"/>
        <pc:sldMkLst>
          <pc:docMk/>
          <pc:sldMk cId="2115629448" sldId="294"/>
        </pc:sldMkLst>
        <pc:spChg chg="mod">
          <ac:chgData name="umang badola" userId="d9b664239ab98ce7" providerId="LiveId" clId="{FDD5B6FA-B414-424F-A127-57AF674D3A69}" dt="2024-09-01T05:19:26.680" v="130" actId="20577"/>
          <ac:spMkLst>
            <pc:docMk/>
            <pc:sldMk cId="2115629448" sldId="294"/>
            <ac:spMk id="2" creationId="{00000000-0000-0000-0000-000000000000}"/>
          </ac:spMkLst>
        </pc:spChg>
        <pc:spChg chg="add del mod">
          <ac:chgData name="umang badola" userId="d9b664239ab98ce7" providerId="LiveId" clId="{FDD5B6FA-B414-424F-A127-57AF674D3A69}" dt="2024-09-01T05:39:36.482" v="706" actId="931"/>
          <ac:spMkLst>
            <pc:docMk/>
            <pc:sldMk cId="2115629448" sldId="294"/>
            <ac:spMk id="5" creationId="{DB79D484-9BF7-1C74-9D2C-144981398AB2}"/>
          </ac:spMkLst>
        </pc:spChg>
        <pc:picChg chg="del">
          <ac:chgData name="umang badola" userId="d9b664239ab98ce7" providerId="LiveId" clId="{FDD5B6FA-B414-424F-A127-57AF674D3A69}" dt="2024-09-01T05:39:30.547" v="705" actId="478"/>
          <ac:picMkLst>
            <pc:docMk/>
            <pc:sldMk cId="2115629448" sldId="294"/>
            <ac:picMk id="7" creationId="{8F0C0952-5005-3E83-C26C-3135A4D1E9C5}"/>
          </ac:picMkLst>
        </pc:picChg>
        <pc:picChg chg="add mod">
          <ac:chgData name="umang badola" userId="d9b664239ab98ce7" providerId="LiveId" clId="{FDD5B6FA-B414-424F-A127-57AF674D3A69}" dt="2024-09-01T05:39:47.458" v="716" actId="1076"/>
          <ac:picMkLst>
            <pc:docMk/>
            <pc:sldMk cId="2115629448" sldId="294"/>
            <ac:picMk id="8" creationId="{B34C7D23-2758-0626-D4D6-BA3BF12E3289}"/>
          </ac:picMkLst>
        </pc:picChg>
      </pc:sldChg>
      <pc:sldChg chg="addSp delSp modSp new mod">
        <pc:chgData name="umang badola" userId="d9b664239ab98ce7" providerId="LiveId" clId="{FDD5B6FA-B414-424F-A127-57AF674D3A69}" dt="2024-09-01T05:38:14.970" v="698" actId="14100"/>
        <pc:sldMkLst>
          <pc:docMk/>
          <pc:sldMk cId="2884319387" sldId="295"/>
        </pc:sldMkLst>
        <pc:spChg chg="add mod">
          <ac:chgData name="umang badola" userId="d9b664239ab98ce7" providerId="LiveId" clId="{FDD5B6FA-B414-424F-A127-57AF674D3A69}" dt="2024-09-01T05:30:09.061" v="492" actId="255"/>
          <ac:spMkLst>
            <pc:docMk/>
            <pc:sldMk cId="2884319387" sldId="295"/>
            <ac:spMk id="4" creationId="{5A58A2D6-4546-8232-9B52-BC8449CBBDAC}"/>
          </ac:spMkLst>
        </pc:spChg>
        <pc:spChg chg="add mod">
          <ac:chgData name="umang badola" userId="d9b664239ab98ce7" providerId="LiveId" clId="{FDD5B6FA-B414-424F-A127-57AF674D3A69}" dt="2024-09-01T05:33:57.970" v="596" actId="1076"/>
          <ac:spMkLst>
            <pc:docMk/>
            <pc:sldMk cId="2884319387" sldId="295"/>
            <ac:spMk id="5" creationId="{F1590504-8E3C-2CFB-5888-A2FF0A57A3CD}"/>
          </ac:spMkLst>
        </pc:spChg>
        <pc:spChg chg="add mod">
          <ac:chgData name="umang badola" userId="d9b664239ab98ce7" providerId="LiveId" clId="{FDD5B6FA-B414-424F-A127-57AF674D3A69}" dt="2024-09-01T05:37:56.794" v="691" actId="1076"/>
          <ac:spMkLst>
            <pc:docMk/>
            <pc:sldMk cId="2884319387" sldId="295"/>
            <ac:spMk id="10" creationId="{BC009AB0-0015-EA08-D0B3-C6616C217942}"/>
          </ac:spMkLst>
        </pc:spChg>
        <pc:spChg chg="add mod">
          <ac:chgData name="umang badola" userId="d9b664239ab98ce7" providerId="LiveId" clId="{FDD5B6FA-B414-424F-A127-57AF674D3A69}" dt="2024-09-01T05:36:03.846" v="638" actId="255"/>
          <ac:spMkLst>
            <pc:docMk/>
            <pc:sldMk cId="2884319387" sldId="295"/>
            <ac:spMk id="15" creationId="{F5B054EE-B809-8722-4768-81ED5CF2BB11}"/>
          </ac:spMkLst>
        </pc:spChg>
        <pc:spChg chg="add mod">
          <ac:chgData name="umang badola" userId="d9b664239ab98ce7" providerId="LiveId" clId="{FDD5B6FA-B414-424F-A127-57AF674D3A69}" dt="2024-09-01T05:38:09.922" v="696" actId="1076"/>
          <ac:spMkLst>
            <pc:docMk/>
            <pc:sldMk cId="2884319387" sldId="295"/>
            <ac:spMk id="16" creationId="{49FF7FFD-ADBF-2265-C8D7-429D731692B1}"/>
          </ac:spMkLst>
        </pc:spChg>
        <pc:spChg chg="add mod">
          <ac:chgData name="umang badola" userId="d9b664239ab98ce7" providerId="LiveId" clId="{FDD5B6FA-B414-424F-A127-57AF674D3A69}" dt="2024-09-01T05:38:12.594" v="697" actId="1076"/>
          <ac:spMkLst>
            <pc:docMk/>
            <pc:sldMk cId="2884319387" sldId="295"/>
            <ac:spMk id="17" creationId="{A8DC855C-3665-FDBE-549C-A93AFB349CD8}"/>
          </ac:spMkLst>
        </pc:spChg>
        <pc:spChg chg="add mod">
          <ac:chgData name="umang badola" userId="d9b664239ab98ce7" providerId="LiveId" clId="{FDD5B6FA-B414-424F-A127-57AF674D3A69}" dt="2024-09-01T05:37:54.810" v="690" actId="1076"/>
          <ac:spMkLst>
            <pc:docMk/>
            <pc:sldMk cId="2884319387" sldId="295"/>
            <ac:spMk id="18" creationId="{39908860-5271-2350-A715-22B536ECB2EE}"/>
          </ac:spMkLst>
        </pc:spChg>
        <pc:picChg chg="add mod">
          <ac:chgData name="umang badola" userId="d9b664239ab98ce7" providerId="LiveId" clId="{FDD5B6FA-B414-424F-A127-57AF674D3A69}" dt="2024-09-01T05:38:03.642" v="694" actId="1076"/>
          <ac:picMkLst>
            <pc:docMk/>
            <pc:sldMk cId="2884319387" sldId="295"/>
            <ac:picMk id="3" creationId="{3C9F15F4-E90A-3FE9-D12E-C05A41030302}"/>
          </ac:picMkLst>
        </pc:picChg>
        <pc:cxnChg chg="add del mod">
          <ac:chgData name="umang badola" userId="d9b664239ab98ce7" providerId="LiveId" clId="{FDD5B6FA-B414-424F-A127-57AF674D3A69}" dt="2024-09-01T05:33:46.033" v="593" actId="478"/>
          <ac:cxnSpMkLst>
            <pc:docMk/>
            <pc:sldMk cId="2884319387" sldId="295"/>
            <ac:cxnSpMk id="7" creationId="{D128A219-C720-6964-23AB-2B0A10D3C21B}"/>
          </ac:cxnSpMkLst>
        </pc:cxnChg>
        <pc:cxnChg chg="add mod">
          <ac:chgData name="umang badola" userId="d9b664239ab98ce7" providerId="LiveId" clId="{FDD5B6FA-B414-424F-A127-57AF674D3A69}" dt="2024-09-01T05:34:06.311" v="598" actId="13822"/>
          <ac:cxnSpMkLst>
            <pc:docMk/>
            <pc:sldMk cId="2884319387" sldId="295"/>
            <ac:cxnSpMk id="9" creationId="{B3086EB2-D3E0-ADE5-A6CE-D00B3A33427C}"/>
          </ac:cxnSpMkLst>
        </pc:cxnChg>
        <pc:cxnChg chg="add mod">
          <ac:chgData name="umang badola" userId="d9b664239ab98ce7" providerId="LiveId" clId="{FDD5B6FA-B414-424F-A127-57AF674D3A69}" dt="2024-09-01T05:38:06.522" v="695" actId="14100"/>
          <ac:cxnSpMkLst>
            <pc:docMk/>
            <pc:sldMk cId="2884319387" sldId="295"/>
            <ac:cxnSpMk id="12" creationId="{3DA60E46-3276-8EF7-5977-E2217E0550FD}"/>
          </ac:cxnSpMkLst>
        </pc:cxnChg>
        <pc:cxnChg chg="add mod">
          <ac:chgData name="umang badola" userId="d9b664239ab98ce7" providerId="LiveId" clId="{FDD5B6FA-B414-424F-A127-57AF674D3A69}" dt="2024-09-01T05:38:14.970" v="698" actId="14100"/>
          <ac:cxnSpMkLst>
            <pc:docMk/>
            <pc:sldMk cId="2884319387" sldId="295"/>
            <ac:cxnSpMk id="20" creationId="{3C730E69-72C6-77BA-3F8D-D927543BC9B3}"/>
          </ac:cxnSpMkLst>
        </pc:cxnChg>
      </pc:sldChg>
      <pc:sldChg chg="addSp delSp modSp add mod ord">
        <pc:chgData name="umang badola" userId="d9b664239ab98ce7" providerId="LiveId" clId="{FDD5B6FA-B414-424F-A127-57AF674D3A69}" dt="2024-09-01T05:41:33.074" v="733" actId="14100"/>
        <pc:sldMkLst>
          <pc:docMk/>
          <pc:sldMk cId="1682627304" sldId="296"/>
        </pc:sldMkLst>
        <pc:spChg chg="mod">
          <ac:chgData name="umang badola" userId="d9b664239ab98ce7" providerId="LiveId" clId="{FDD5B6FA-B414-424F-A127-57AF674D3A69}" dt="2024-09-01T05:38:23.865" v="704" actId="20577"/>
          <ac:spMkLst>
            <pc:docMk/>
            <pc:sldMk cId="1682627304" sldId="296"/>
            <ac:spMk id="2" creationId="{00000000-0000-0000-0000-000000000000}"/>
          </ac:spMkLst>
        </pc:spChg>
        <pc:spChg chg="mod">
          <ac:chgData name="umang badola" userId="d9b664239ab98ce7" providerId="LiveId" clId="{FDD5B6FA-B414-424F-A127-57AF674D3A69}" dt="2024-09-01T05:40:51.178" v="726" actId="207"/>
          <ac:spMkLst>
            <pc:docMk/>
            <pc:sldMk cId="1682627304" sldId="296"/>
            <ac:spMk id="4" creationId="{00000000-0000-0000-0000-000000000000}"/>
          </ac:spMkLst>
        </pc:spChg>
        <pc:spChg chg="add del mod">
          <ac:chgData name="umang badola" userId="d9b664239ab98ce7" providerId="LiveId" clId="{FDD5B6FA-B414-424F-A127-57AF674D3A69}" dt="2024-09-01T05:41:26.107" v="728" actId="931"/>
          <ac:spMkLst>
            <pc:docMk/>
            <pc:sldMk cId="1682627304" sldId="296"/>
            <ac:spMk id="5" creationId="{CD097E12-67B3-E33B-300C-714ABE9C7809}"/>
          </ac:spMkLst>
        </pc:spChg>
        <pc:picChg chg="del">
          <ac:chgData name="umang badola" userId="d9b664239ab98ce7" providerId="LiveId" clId="{FDD5B6FA-B414-424F-A127-57AF674D3A69}" dt="2024-09-01T05:40:54.089" v="727" actId="478"/>
          <ac:picMkLst>
            <pc:docMk/>
            <pc:sldMk cId="1682627304" sldId="296"/>
            <ac:picMk id="7" creationId="{8F0C0952-5005-3E83-C26C-3135A4D1E9C5}"/>
          </ac:picMkLst>
        </pc:picChg>
        <pc:picChg chg="add mod">
          <ac:chgData name="umang badola" userId="d9b664239ab98ce7" providerId="LiveId" clId="{FDD5B6FA-B414-424F-A127-57AF674D3A69}" dt="2024-09-01T05:41:33.074" v="733" actId="14100"/>
          <ac:picMkLst>
            <pc:docMk/>
            <pc:sldMk cId="1682627304" sldId="296"/>
            <ac:picMk id="8" creationId="{B67E3DD0-80F4-381A-A1B6-FFA0C2A06354}"/>
          </ac:picMkLst>
        </pc:picChg>
      </pc:sldChg>
      <pc:sldChg chg="addSp delSp modSp new mod">
        <pc:chgData name="umang badola" userId="d9b664239ab98ce7" providerId="LiveId" clId="{FDD5B6FA-B414-424F-A127-57AF674D3A69}" dt="2024-09-01T14:52:45.368" v="1142" actId="20577"/>
        <pc:sldMkLst>
          <pc:docMk/>
          <pc:sldMk cId="1982481984" sldId="297"/>
        </pc:sldMkLst>
        <pc:spChg chg="add mod">
          <ac:chgData name="umang badola" userId="d9b664239ab98ce7" providerId="LiveId" clId="{FDD5B6FA-B414-424F-A127-57AF674D3A69}" dt="2024-09-01T10:26:25.257" v="936" actId="255"/>
          <ac:spMkLst>
            <pc:docMk/>
            <pc:sldMk cId="1982481984" sldId="297"/>
            <ac:spMk id="4" creationId="{7378043A-304E-3C25-AF15-06C2F1601349}"/>
          </ac:spMkLst>
        </pc:spChg>
        <pc:spChg chg="add del mod">
          <ac:chgData name="umang badola" userId="d9b664239ab98ce7" providerId="LiveId" clId="{FDD5B6FA-B414-424F-A127-57AF674D3A69}" dt="2024-09-01T05:48:10.953" v="801"/>
          <ac:spMkLst>
            <pc:docMk/>
            <pc:sldMk cId="1982481984" sldId="297"/>
            <ac:spMk id="5" creationId="{E43C1862-1634-7F7C-7FCC-4ABE6781A66C}"/>
          </ac:spMkLst>
        </pc:spChg>
        <pc:spChg chg="add del mod">
          <ac:chgData name="umang badola" userId="d9b664239ab98ce7" providerId="LiveId" clId="{FDD5B6FA-B414-424F-A127-57AF674D3A69}" dt="2024-09-01T14:21:57.111" v="938" actId="478"/>
          <ac:spMkLst>
            <pc:docMk/>
            <pc:sldMk cId="1982481984" sldId="297"/>
            <ac:spMk id="6" creationId="{E45DF00D-F3E9-E6F5-0BDD-B879781EEB55}"/>
          </ac:spMkLst>
        </pc:spChg>
        <pc:spChg chg="add del mod">
          <ac:chgData name="umang badola" userId="d9b664239ab98ce7" providerId="LiveId" clId="{FDD5B6FA-B414-424F-A127-57AF674D3A69}" dt="2024-09-01T14:22:02.624" v="941" actId="478"/>
          <ac:spMkLst>
            <pc:docMk/>
            <pc:sldMk cId="1982481984" sldId="297"/>
            <ac:spMk id="9" creationId="{B76E54BC-7391-804D-1097-131DF5F71ACA}"/>
          </ac:spMkLst>
        </pc:spChg>
        <pc:spChg chg="add del mod">
          <ac:chgData name="umang badola" userId="d9b664239ab98ce7" providerId="LiveId" clId="{FDD5B6FA-B414-424F-A127-57AF674D3A69}" dt="2024-09-01T14:22:06.045" v="944" actId="478"/>
          <ac:spMkLst>
            <pc:docMk/>
            <pc:sldMk cId="1982481984" sldId="297"/>
            <ac:spMk id="19" creationId="{A6D35A30-D604-DC63-196C-102E4D0880D3}"/>
          </ac:spMkLst>
        </pc:spChg>
        <pc:spChg chg="add mod">
          <ac:chgData name="umang badola" userId="d9b664239ab98ce7" providerId="LiveId" clId="{FDD5B6FA-B414-424F-A127-57AF674D3A69}" dt="2024-09-01T14:52:19.321" v="1127" actId="255"/>
          <ac:spMkLst>
            <pc:docMk/>
            <pc:sldMk cId="1982481984" sldId="297"/>
            <ac:spMk id="56" creationId="{E9D1F092-8CF9-D2C3-E910-F6E0086E9131}"/>
          </ac:spMkLst>
        </pc:spChg>
        <pc:spChg chg="add mod">
          <ac:chgData name="umang badola" userId="d9b664239ab98ce7" providerId="LiveId" clId="{FDD5B6FA-B414-424F-A127-57AF674D3A69}" dt="2024-09-01T14:52:34.941" v="1134" actId="20577"/>
          <ac:spMkLst>
            <pc:docMk/>
            <pc:sldMk cId="1982481984" sldId="297"/>
            <ac:spMk id="57" creationId="{93A1F897-85EF-ADEF-CC31-E305C712E23F}"/>
          </ac:spMkLst>
        </pc:spChg>
        <pc:spChg chg="add mod">
          <ac:chgData name="umang badola" userId="d9b664239ab98ce7" providerId="LiveId" clId="{FDD5B6FA-B414-424F-A127-57AF674D3A69}" dt="2024-09-01T14:52:45.368" v="1142" actId="20577"/>
          <ac:spMkLst>
            <pc:docMk/>
            <pc:sldMk cId="1982481984" sldId="297"/>
            <ac:spMk id="58" creationId="{20B042B6-CFF3-6EC6-192A-0831D942C893}"/>
          </ac:spMkLst>
        </pc:spChg>
        <pc:graphicFrameChg chg="add del mod">
          <ac:chgData name="umang badola" userId="d9b664239ab98ce7" providerId="LiveId" clId="{FDD5B6FA-B414-424F-A127-57AF674D3A69}" dt="2024-09-01T10:25:51.518" v="924" actId="478"/>
          <ac:graphicFrameMkLst>
            <pc:docMk/>
            <pc:sldMk cId="1982481984" sldId="297"/>
            <ac:graphicFrameMk id="22" creationId="{6E97D58B-1A98-8156-1BD4-D76D4A9B9D15}"/>
          </ac:graphicFrameMkLst>
        </pc:graphicFrameChg>
        <pc:graphicFrameChg chg="add del mod">
          <ac:chgData name="umang badola" userId="d9b664239ab98ce7" providerId="LiveId" clId="{FDD5B6FA-B414-424F-A127-57AF674D3A69}" dt="2024-09-01T14:33:40.745" v="1006" actId="1076"/>
          <ac:graphicFrameMkLst>
            <pc:docMk/>
            <pc:sldMk cId="1982481984" sldId="297"/>
            <ac:graphicFrameMk id="29" creationId="{9F5B5014-2A66-28A8-15FE-E9C9698B57B3}"/>
          </ac:graphicFrameMkLst>
        </pc:graphicFrameChg>
        <pc:graphicFrameChg chg="add mod">
          <ac:chgData name="umang badola" userId="d9b664239ab98ce7" providerId="LiveId" clId="{FDD5B6FA-B414-424F-A127-57AF674D3A69}" dt="2024-09-01T14:46:12.060" v="1081"/>
          <ac:graphicFrameMkLst>
            <pc:docMk/>
            <pc:sldMk cId="1982481984" sldId="297"/>
            <ac:graphicFrameMk id="46" creationId="{F8B84BB3-ACA0-A933-37AD-C66C498A98D1}"/>
          </ac:graphicFrameMkLst>
        </pc:graphicFrameChg>
        <pc:graphicFrameChg chg="add mod">
          <ac:chgData name="umang badola" userId="d9b664239ab98ce7" providerId="LiveId" clId="{FDD5B6FA-B414-424F-A127-57AF674D3A69}" dt="2024-09-01T14:49:26.352" v="1112" actId="14100"/>
          <ac:graphicFrameMkLst>
            <pc:docMk/>
            <pc:sldMk cId="1982481984" sldId="297"/>
            <ac:graphicFrameMk id="52" creationId="{53C2680A-63DA-DA0D-D6E4-C5A2A7418F55}"/>
          </ac:graphicFrameMkLst>
        </pc:graphicFrameChg>
        <pc:picChg chg="add del mod">
          <ac:chgData name="umang badola" userId="d9b664239ab98ce7" providerId="LiveId" clId="{FDD5B6FA-B414-424F-A127-57AF674D3A69}" dt="2024-09-01T14:21:55.517" v="937" actId="478"/>
          <ac:picMkLst>
            <pc:docMk/>
            <pc:sldMk cId="1982481984" sldId="297"/>
            <ac:picMk id="3" creationId="{C64CA812-1914-B0EB-AD18-29CD1E14FF45}"/>
          </ac:picMkLst>
        </pc:picChg>
        <pc:picChg chg="add del mod">
          <ac:chgData name="umang badola" userId="d9b664239ab98ce7" providerId="LiveId" clId="{FDD5B6FA-B414-424F-A127-57AF674D3A69}" dt="2024-09-01T14:28:03.427" v="949" actId="478"/>
          <ac:picMkLst>
            <pc:docMk/>
            <pc:sldMk cId="1982481984" sldId="297"/>
            <ac:picMk id="24" creationId="{F130B922-A769-CBDC-DBDF-D7ACEF45BAD0}"/>
          </ac:picMkLst>
        </pc:picChg>
        <pc:picChg chg="add del mod">
          <ac:chgData name="umang badola" userId="d9b664239ab98ce7" providerId="LiveId" clId="{FDD5B6FA-B414-424F-A127-57AF674D3A69}" dt="2024-09-01T14:28:36.399" v="957" actId="478"/>
          <ac:picMkLst>
            <pc:docMk/>
            <pc:sldMk cId="1982481984" sldId="297"/>
            <ac:picMk id="26" creationId="{92E5BFEE-FA5D-2A5F-D514-3AEDB34D475D}"/>
          </ac:picMkLst>
        </pc:picChg>
        <pc:picChg chg="add del mod">
          <ac:chgData name="umang badola" userId="d9b664239ab98ce7" providerId="LiveId" clId="{FDD5B6FA-B414-424F-A127-57AF674D3A69}" dt="2024-09-01T14:35:10.829" v="1014" actId="478"/>
          <ac:picMkLst>
            <pc:docMk/>
            <pc:sldMk cId="1982481984" sldId="297"/>
            <ac:picMk id="31" creationId="{7C5AEAB7-A488-0935-E955-1BD3C7712024}"/>
          </ac:picMkLst>
        </pc:picChg>
        <pc:picChg chg="add del mod">
          <ac:chgData name="umang badola" userId="d9b664239ab98ce7" providerId="LiveId" clId="{FDD5B6FA-B414-424F-A127-57AF674D3A69}" dt="2024-09-01T14:40:09.759" v="1022" actId="478"/>
          <ac:picMkLst>
            <pc:docMk/>
            <pc:sldMk cId="1982481984" sldId="297"/>
            <ac:picMk id="33" creationId="{DFAA2658-4873-1E00-99C7-AB5A45CE2791}"/>
          </ac:picMkLst>
        </pc:picChg>
        <pc:picChg chg="add del mod">
          <ac:chgData name="umang badola" userId="d9b664239ab98ce7" providerId="LiveId" clId="{FDD5B6FA-B414-424F-A127-57AF674D3A69}" dt="2024-09-01T14:40:09.759" v="1022" actId="478"/>
          <ac:picMkLst>
            <pc:docMk/>
            <pc:sldMk cId="1982481984" sldId="297"/>
            <ac:picMk id="35" creationId="{993D9A69-E04D-45F9-9FF2-F96BB71D25D5}"/>
          </ac:picMkLst>
        </pc:picChg>
        <pc:picChg chg="add del mod">
          <ac:chgData name="umang badola" userId="d9b664239ab98ce7" providerId="LiveId" clId="{FDD5B6FA-B414-424F-A127-57AF674D3A69}" dt="2024-09-01T14:40:09.759" v="1022" actId="478"/>
          <ac:picMkLst>
            <pc:docMk/>
            <pc:sldMk cId="1982481984" sldId="297"/>
            <ac:picMk id="37" creationId="{ED6C982E-7C19-9F2C-A2E9-1BC9207876DD}"/>
          </ac:picMkLst>
        </pc:picChg>
        <pc:picChg chg="add del mod">
          <ac:chgData name="umang badola" userId="d9b664239ab98ce7" providerId="LiveId" clId="{FDD5B6FA-B414-424F-A127-57AF674D3A69}" dt="2024-09-01T14:47:11.028" v="1083" actId="21"/>
          <ac:picMkLst>
            <pc:docMk/>
            <pc:sldMk cId="1982481984" sldId="297"/>
            <ac:picMk id="39" creationId="{ECF5C801-6FA9-DAD3-0D0A-C72A62EA7EA5}"/>
          </ac:picMkLst>
        </pc:picChg>
        <pc:picChg chg="add mod">
          <ac:chgData name="umang badola" userId="d9b664239ab98ce7" providerId="LiveId" clId="{FDD5B6FA-B414-424F-A127-57AF674D3A69}" dt="2024-09-01T14:40:42.689" v="1030" actId="1076"/>
          <ac:picMkLst>
            <pc:docMk/>
            <pc:sldMk cId="1982481984" sldId="297"/>
            <ac:picMk id="41" creationId="{E81F98CC-5709-23E5-D1E8-EAA94D751176}"/>
          </ac:picMkLst>
        </pc:picChg>
        <pc:picChg chg="add mod">
          <ac:chgData name="umang badola" userId="d9b664239ab98ce7" providerId="LiveId" clId="{FDD5B6FA-B414-424F-A127-57AF674D3A69}" dt="2024-09-01T14:41:02.329" v="1035" actId="1076"/>
          <ac:picMkLst>
            <pc:docMk/>
            <pc:sldMk cId="1982481984" sldId="297"/>
            <ac:picMk id="43" creationId="{42B74344-2DF3-45E3-15DB-CDFE3B479195}"/>
          </ac:picMkLst>
        </pc:picChg>
        <pc:picChg chg="add mod">
          <ac:chgData name="umang badola" userId="d9b664239ab98ce7" providerId="LiveId" clId="{FDD5B6FA-B414-424F-A127-57AF674D3A69}" dt="2024-09-01T14:47:16.402" v="1085" actId="1076"/>
          <ac:picMkLst>
            <pc:docMk/>
            <pc:sldMk cId="1982481984" sldId="297"/>
            <ac:picMk id="47" creationId="{FA8C0F3C-1C07-68E3-852E-5419317A824C}"/>
          </ac:picMkLst>
        </pc:picChg>
        <pc:picChg chg="add mod">
          <ac:chgData name="umang badola" userId="d9b664239ab98ce7" providerId="LiveId" clId="{FDD5B6FA-B414-424F-A127-57AF674D3A69}" dt="2024-09-01T14:47:20.682" v="1087" actId="1076"/>
          <ac:picMkLst>
            <pc:docMk/>
            <pc:sldMk cId="1982481984" sldId="297"/>
            <ac:picMk id="48" creationId="{126847D8-6B89-9BED-187B-B3BB841112E1}"/>
          </ac:picMkLst>
        </pc:picChg>
        <pc:picChg chg="add mod">
          <ac:chgData name="umang badola" userId="d9b664239ab98ce7" providerId="LiveId" clId="{FDD5B6FA-B414-424F-A127-57AF674D3A69}" dt="2024-09-01T14:47:26.562" v="1089" actId="1076"/>
          <ac:picMkLst>
            <pc:docMk/>
            <pc:sldMk cId="1982481984" sldId="297"/>
            <ac:picMk id="49" creationId="{0BB25E6E-AF1D-C373-160C-BA0CE1CFA9A6}"/>
          </ac:picMkLst>
        </pc:picChg>
        <pc:picChg chg="add mod">
          <ac:chgData name="umang badola" userId="d9b664239ab98ce7" providerId="LiveId" clId="{FDD5B6FA-B414-424F-A127-57AF674D3A69}" dt="2024-09-01T14:49:28.545" v="1113" actId="1076"/>
          <ac:picMkLst>
            <pc:docMk/>
            <pc:sldMk cId="1982481984" sldId="297"/>
            <ac:picMk id="53" creationId="{F22167B3-0516-2741-1F6C-BA64628D5CF3}"/>
          </ac:picMkLst>
        </pc:picChg>
        <pc:picChg chg="add mod">
          <ac:chgData name="umang badola" userId="d9b664239ab98ce7" providerId="LiveId" clId="{FDD5B6FA-B414-424F-A127-57AF674D3A69}" dt="2024-09-01T14:51:09.536" v="1117" actId="1076"/>
          <ac:picMkLst>
            <pc:docMk/>
            <pc:sldMk cId="1982481984" sldId="297"/>
            <ac:picMk id="54" creationId="{02593D21-80AB-17BC-01E1-E448C06A30CF}"/>
          </ac:picMkLst>
        </pc:picChg>
        <pc:picChg chg="add mod">
          <ac:chgData name="umang badola" userId="d9b664239ab98ce7" providerId="LiveId" clId="{FDD5B6FA-B414-424F-A127-57AF674D3A69}" dt="2024-09-01T14:51:16.394" v="1119" actId="1076"/>
          <ac:picMkLst>
            <pc:docMk/>
            <pc:sldMk cId="1982481984" sldId="297"/>
            <ac:picMk id="55" creationId="{5067AB43-489B-EB2C-35C8-7D609DF0D375}"/>
          </ac:picMkLst>
        </pc:picChg>
        <pc:cxnChg chg="add del mod">
          <ac:chgData name="umang badola" userId="d9b664239ab98ce7" providerId="LiveId" clId="{FDD5B6FA-B414-424F-A127-57AF674D3A69}" dt="2024-09-01T14:22:07.024" v="945" actId="478"/>
          <ac:cxnSpMkLst>
            <pc:docMk/>
            <pc:sldMk cId="1982481984" sldId="297"/>
            <ac:cxnSpMk id="8" creationId="{BF8128F8-D1DD-69C7-FF7E-C9C4B4D0BD1D}"/>
          </ac:cxnSpMkLst>
        </pc:cxnChg>
        <pc:cxnChg chg="add del mod">
          <ac:chgData name="umang badola" userId="d9b664239ab98ce7" providerId="LiveId" clId="{FDD5B6FA-B414-424F-A127-57AF674D3A69}" dt="2024-09-01T14:22:01.201" v="940" actId="478"/>
          <ac:cxnSpMkLst>
            <pc:docMk/>
            <pc:sldMk cId="1982481984" sldId="297"/>
            <ac:cxnSpMk id="11" creationId="{A9DE7833-0737-0D5D-506A-0B403327D296}"/>
          </ac:cxnSpMkLst>
        </pc:cxnChg>
        <pc:cxnChg chg="add del">
          <ac:chgData name="umang badola" userId="d9b664239ab98ce7" providerId="LiveId" clId="{FDD5B6FA-B414-424F-A127-57AF674D3A69}" dt="2024-09-01T14:22:03.941" v="942" actId="478"/>
          <ac:cxnSpMkLst>
            <pc:docMk/>
            <pc:sldMk cId="1982481984" sldId="297"/>
            <ac:cxnSpMk id="13" creationId="{02882252-9E8F-CF02-9654-14C32AF22C2E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15122646706199"/>
          <c:y val="0.10776721752574618"/>
          <c:w val="0.82868620589093034"/>
          <c:h val="0.817841863594301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2020 vs 2021  product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A9-4D1F-B9B6-2C665BBCA9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2020 vs 2021  product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A9-4D1F-B9B6-2C665BBCA9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78876895"/>
        <c:axId val="778875935"/>
      </c:barChart>
      <c:catAx>
        <c:axId val="77887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875935"/>
        <c:crosses val="autoZero"/>
        <c:auto val="1"/>
        <c:lblAlgn val="ctr"/>
        <c:lblOffset val="100"/>
        <c:noMultiLvlLbl val="0"/>
      </c:catAx>
      <c:valAx>
        <c:axId val="778875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876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2A-42FE-A7E5-CC8B73D1EB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24663119"/>
        <c:axId val="624655919"/>
      </c:barChart>
      <c:catAx>
        <c:axId val="62466311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655919"/>
        <c:crosses val="autoZero"/>
        <c:auto val="1"/>
        <c:lblAlgn val="ctr"/>
        <c:lblOffset val="100"/>
        <c:noMultiLvlLbl val="0"/>
      </c:catAx>
      <c:valAx>
        <c:axId val="6246559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663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841412401574806E-2"/>
          <c:y val="0.10789461688640396"/>
          <c:w val="0.92822108759842514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2020_product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9144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69</c:v>
                </c:pt>
                <c:pt idx="1">
                  <c:v>7</c:v>
                </c:pt>
                <c:pt idx="2">
                  <c:v>6</c:v>
                </c:pt>
                <c:pt idx="3">
                  <c:v>92</c:v>
                </c:pt>
                <c:pt idx="4">
                  <c:v>59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9D-421A-8F00-BFABF0421E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2021_product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103</c:v>
                </c:pt>
                <c:pt idx="1">
                  <c:v>22</c:v>
                </c:pt>
                <c:pt idx="2">
                  <c:v>9</c:v>
                </c:pt>
                <c:pt idx="3">
                  <c:v>108</c:v>
                </c:pt>
                <c:pt idx="4">
                  <c:v>75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9D-421A-8F00-BFABF0421E5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2296367"/>
        <c:axId val="282297327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difference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34</c:v>
                </c:pt>
                <c:pt idx="1">
                  <c:v>15</c:v>
                </c:pt>
                <c:pt idx="2">
                  <c:v>3</c:v>
                </c:pt>
                <c:pt idx="3">
                  <c:v>16</c:v>
                </c:pt>
                <c:pt idx="4">
                  <c:v>16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9D-421A-8F00-BFABF0421E5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82296367"/>
        <c:axId val="282297327"/>
      </c:lineChart>
      <c:catAx>
        <c:axId val="28229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297327"/>
        <c:crosses val="autoZero"/>
        <c:auto val="1"/>
        <c:lblAlgn val="ctr"/>
        <c:lblOffset val="100"/>
        <c:noMultiLvlLbl val="0"/>
      </c:catAx>
      <c:valAx>
        <c:axId val="2822973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296367"/>
        <c:crosses val="autoZero"/>
        <c:crossBetween val="between"/>
      </c:valAx>
      <c:spPr>
        <a:noFill/>
        <a:ln>
          <a:noFill/>
        </a:ln>
        <a:effectLst>
          <a:glow rad="1003300">
            <a:srgbClr val="FF0000"/>
          </a:glow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053111008182801E-2"/>
          <c:y val="0.11411506088620794"/>
          <c:w val="0.91724100663887598"/>
          <c:h val="0.75240225103785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customer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90002009</c:v>
                </c:pt>
                <c:pt idx="1">
                  <c:v>90002006</c:v>
                </c:pt>
                <c:pt idx="2">
                  <c:v>90002003</c:v>
                </c:pt>
                <c:pt idx="3">
                  <c:v>90002002</c:v>
                </c:pt>
                <c:pt idx="4">
                  <c:v>90002016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0E-4417-BBAC-D69522E889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avg_pct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90002009</c:v>
                </c:pt>
                <c:pt idx="1">
                  <c:v>90002006</c:v>
                </c:pt>
                <c:pt idx="2">
                  <c:v>90002003</c:v>
                </c:pt>
                <c:pt idx="3">
                  <c:v>90002002</c:v>
                </c:pt>
                <c:pt idx="4">
                  <c:v>90002016</c:v>
                </c:pt>
              </c:numCache>
            </c:numRef>
          </c:cat>
          <c:val>
            <c:numRef>
              <c:f>Sheet1!$C$2:$C$6</c:f>
              <c:numCache>
                <c:formatCode>0.00%</c:formatCode>
                <c:ptCount val="5"/>
                <c:pt idx="0">
                  <c:v>0.30830000000000002</c:v>
                </c:pt>
                <c:pt idx="1">
                  <c:v>0.30380000000000001</c:v>
                </c:pt>
                <c:pt idx="2">
                  <c:v>0.30280000000000001</c:v>
                </c:pt>
                <c:pt idx="3">
                  <c:v>0.30249999999999999</c:v>
                </c:pt>
                <c:pt idx="4">
                  <c:v>0.29330000000000001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0E-4417-BBAC-D69522E889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271975183"/>
        <c:axId val="618685023"/>
      </c:barChart>
      <c:catAx>
        <c:axId val="271975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685023"/>
        <c:crosses val="autoZero"/>
        <c:auto val="1"/>
        <c:lblAlgn val="ctr"/>
        <c:lblOffset val="100"/>
        <c:noMultiLvlLbl val="0"/>
      </c:catAx>
      <c:valAx>
        <c:axId val="618685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975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254398987631785E-2"/>
          <c:y val="4.055864674520851E-2"/>
          <c:w val="0.74108890234874492"/>
          <c:h val="0.82433309472679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AQ Digit(Standard Blue)</c:v>
                </c:pt>
                <c:pt idx="1">
                  <c:v>AQ Velocity</c:v>
                </c:pt>
                <c:pt idx="2">
                  <c:v>AQ Digit(Misty Blue Green)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17434</c:v>
                </c:pt>
                <c:pt idx="1">
                  <c:v>17280</c:v>
                </c:pt>
                <c:pt idx="2">
                  <c:v>17275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C0-4389-B1F7-032E19A3F2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30158816"/>
        <c:axId val="1230159296"/>
      </c:barChart>
      <c:catAx>
        <c:axId val="1230158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0159296"/>
        <c:crosses val="autoZero"/>
        <c:auto val="1"/>
        <c:lblAlgn val="ctr"/>
        <c:lblOffset val="100"/>
        <c:noMultiLvlLbl val="0"/>
      </c:catAx>
      <c:valAx>
        <c:axId val="12301592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30158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92338854050515"/>
          <c:y val="0.2223430057353942"/>
          <c:w val="0.79504823381379586"/>
          <c:h val="0.577042140565762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AQ Pen Drive 2 IN 1</c:v>
                </c:pt>
                <c:pt idx="1">
                  <c:v>AQ Pen Drive DRC</c:v>
                </c:pt>
                <c:pt idx="2">
                  <c:v>AQ Pen Drive DRC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701373</c:v>
                </c:pt>
                <c:pt idx="1">
                  <c:v>688003</c:v>
                </c:pt>
                <c:pt idx="2">
                  <c:v>676245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DD-4EC7-8C17-4761BD3DBF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5452512"/>
        <c:axId val="1225452992"/>
      </c:barChart>
      <c:catAx>
        <c:axId val="1225452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452992"/>
        <c:crosses val="autoZero"/>
        <c:auto val="1"/>
        <c:lblAlgn val="ctr"/>
        <c:lblOffset val="100"/>
        <c:noMultiLvlLbl val="0"/>
      </c:catAx>
      <c:valAx>
        <c:axId val="12254529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2545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143700906713127E-2"/>
          <c:y val="0.1318827160493827"/>
          <c:w val="0.92337326571677669"/>
          <c:h val="0.77951613687177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AQ Gamers Ms</c:v>
                </c:pt>
                <c:pt idx="1">
                  <c:v>AQ Maxima Ms</c:v>
                </c:pt>
                <c:pt idx="2">
                  <c:v>AQ Maxima Ms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428498</c:v>
                </c:pt>
                <c:pt idx="1">
                  <c:v>419865</c:v>
                </c:pt>
                <c:pt idx="2">
                  <c:v>419471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53-43C5-8A53-F756CE1729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5450112"/>
        <c:axId val="1225453472"/>
      </c:barChart>
      <c:catAx>
        <c:axId val="1225450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453472"/>
        <c:crosses val="autoZero"/>
        <c:auto val="1"/>
        <c:lblAlgn val="ctr"/>
        <c:lblOffset val="100"/>
        <c:noMultiLvlLbl val="0"/>
      </c:catAx>
      <c:valAx>
        <c:axId val="1225453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2545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umang-badola-0754ab1b3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chart" Target="../charts/chart7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967271"/>
            <a:ext cx="10058400" cy="1711037"/>
          </a:xfrm>
        </p:spPr>
        <p:txBody>
          <a:bodyPr>
            <a:normAutofit/>
          </a:bodyPr>
          <a:lstStyle/>
          <a:p>
            <a:r>
              <a:rPr lang="en-US" dirty="0"/>
              <a:t>Consumer Goods </a:t>
            </a:r>
            <a:r>
              <a:rPr lang="en-US" dirty="0" err="1"/>
              <a:t>Ad_Hoc</a:t>
            </a:r>
            <a:r>
              <a:rPr lang="en-US" dirty="0"/>
              <a:t>                Insights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5975" y="4678308"/>
            <a:ext cx="10058400" cy="1219200"/>
          </a:xfrm>
        </p:spPr>
        <p:txBody>
          <a:bodyPr/>
          <a:lstStyle/>
          <a:p>
            <a:r>
              <a:rPr lang="en-US" dirty="0"/>
              <a:t>Enhancing Data-Driven Decision Making</a:t>
            </a:r>
          </a:p>
          <a:p>
            <a:endParaRPr lang="en-US" dirty="0"/>
          </a:p>
          <a:p>
            <a:r>
              <a:rPr lang="en-US" dirty="0"/>
              <a:t>Presented By Umang Badola</a:t>
            </a:r>
          </a:p>
          <a:p>
            <a:endParaRPr dirty="0"/>
          </a:p>
        </p:txBody>
      </p:sp>
      <p:pic>
        <p:nvPicPr>
          <p:cNvPr id="7" name="Picture 2" descr="AtliQ Technologies · GitHub">
            <a:extLst>
              <a:ext uri="{FF2B5EF4-FFF2-40B4-BE49-F238E27FC236}">
                <a16:creationId xmlns:a16="http://schemas.microsoft.com/office/drawing/2014/main" id="{875DC519-BF16-DC87-CC11-926D2A26A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93869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3BD5E1-B3CE-08CC-1682-2107D456253B}"/>
              </a:ext>
            </a:extLst>
          </p:cNvPr>
          <p:cNvSpPr txBox="1"/>
          <p:nvPr/>
        </p:nvSpPr>
        <p:spPr>
          <a:xfrm>
            <a:off x="9261988" y="747121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hlinkClick r:id="rId3"/>
              </a:rPr>
              <a:t>Linkedin</a:t>
            </a:r>
            <a:endParaRPr lang="en-US" sz="2800" dirty="0"/>
          </a:p>
        </p:txBody>
      </p:sp>
      <p:pic>
        <p:nvPicPr>
          <p:cNvPr id="9" name="Picture 6">
            <a:hlinkClick r:id="rId3"/>
            <a:extLst>
              <a:ext uri="{FF2B5EF4-FFF2-40B4-BE49-F238E27FC236}">
                <a16:creationId xmlns:a16="http://schemas.microsoft.com/office/drawing/2014/main" id="{FD33B5D3-C56D-498B-BECE-B71BB0FDE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918" y="747121"/>
            <a:ext cx="457276" cy="4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6F6213-212D-E469-91A0-D8AA4D9B92B2}"/>
              </a:ext>
            </a:extLst>
          </p:cNvPr>
          <p:cNvSpPr txBox="1"/>
          <p:nvPr/>
        </p:nvSpPr>
        <p:spPr>
          <a:xfrm>
            <a:off x="428625" y="4308976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16AB-65AD-2A46-132F-883C9913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CC9C1-9D0C-D36D-BC1B-1CCE740FF716}"/>
              </a:ext>
            </a:extLst>
          </p:cNvPr>
          <p:cNvSpPr txBox="1"/>
          <p:nvPr/>
        </p:nvSpPr>
        <p:spPr>
          <a:xfrm>
            <a:off x="1143000" y="2133600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increase of 36%</a:t>
            </a:r>
          </a:p>
          <a:p>
            <a:r>
              <a:rPr lang="en-US" dirty="0"/>
              <a:t>Between 2020 and 2021 Products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Products in 2020 = 245</a:t>
            </a:r>
          </a:p>
          <a:p>
            <a:r>
              <a:rPr lang="en-US" dirty="0"/>
              <a:t>Products in 2021 = 334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CAF96F9F-A902-8CED-F151-6161C245C5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525833"/>
              </p:ext>
            </p:extLst>
          </p:nvPr>
        </p:nvGraphicFramePr>
        <p:xfrm>
          <a:off x="4470009" y="893233"/>
          <a:ext cx="6172200" cy="5071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A7D0A3-B9AF-D0B5-943E-6B64212C472F}"/>
              </a:ext>
            </a:extLst>
          </p:cNvPr>
          <p:cNvCxnSpPr/>
          <p:nvPr/>
        </p:nvCxnSpPr>
        <p:spPr>
          <a:xfrm flipV="1">
            <a:off x="6870309" y="1752600"/>
            <a:ext cx="1371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AB42C99-F207-8658-02F0-E25F9716B701}"/>
              </a:ext>
            </a:extLst>
          </p:cNvPr>
          <p:cNvSpPr/>
          <p:nvPr/>
        </p:nvSpPr>
        <p:spPr>
          <a:xfrm>
            <a:off x="6705600" y="1752600"/>
            <a:ext cx="762000" cy="283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36%</a:t>
            </a:r>
          </a:p>
        </p:txBody>
      </p:sp>
    </p:spTree>
    <p:extLst>
      <p:ext uri="{BB962C8B-B14F-4D97-AF65-F5344CB8AC3E}">
        <p14:creationId xmlns:p14="http://schemas.microsoft.com/office/powerpoint/2010/main" val="193555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5272" y="1219200"/>
            <a:ext cx="3122613" cy="914400"/>
          </a:xfrm>
        </p:spPr>
        <p:txBody>
          <a:bodyPr/>
          <a:lstStyle/>
          <a:p>
            <a:r>
              <a:rPr lang="en-US" dirty="0"/>
              <a:t>Request 3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3724" y="2514600"/>
            <a:ext cx="3124161" cy="23622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Provide a report with all the unique product counts for each segment and sort them in descending order of product counts. The final output contains 2 fields: </a:t>
            </a:r>
          </a:p>
          <a:p>
            <a:endParaRPr lang="en-US" sz="2800" dirty="0"/>
          </a:p>
          <a:p>
            <a:r>
              <a:rPr lang="en-US" sz="2800" dirty="0"/>
              <a:t>Segment </a:t>
            </a:r>
          </a:p>
          <a:p>
            <a:r>
              <a:rPr lang="en-US" sz="2800" dirty="0" err="1"/>
              <a:t>product_count</a:t>
            </a:r>
            <a:endParaRPr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97B0A1-41B3-DBE9-D2FB-4395ECAB1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37" y="1470547"/>
            <a:ext cx="4234784" cy="3408528"/>
          </a:xfrm>
        </p:spPr>
      </p:pic>
    </p:spTree>
    <p:extLst>
      <p:ext uri="{BB962C8B-B14F-4D97-AF65-F5344CB8AC3E}">
        <p14:creationId xmlns:p14="http://schemas.microsoft.com/office/powerpoint/2010/main" val="417488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16AB-65AD-2A46-132F-883C9913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00085"/>
            <a:ext cx="9144000" cy="1143000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CC9C1-9D0C-D36D-BC1B-1CCE740FF716}"/>
              </a:ext>
            </a:extLst>
          </p:cNvPr>
          <p:cNvSpPr txBox="1"/>
          <p:nvPr/>
        </p:nvSpPr>
        <p:spPr>
          <a:xfrm>
            <a:off x="838200" y="1600200"/>
            <a:ext cx="297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offer a diverse product lineup, including </a:t>
            </a:r>
            <a:r>
              <a:rPr lang="en-US" b="1" dirty="0">
                <a:solidFill>
                  <a:schemeClr val="accent1"/>
                </a:solidFill>
              </a:rPr>
              <a:t>129</a:t>
            </a:r>
            <a:r>
              <a:rPr lang="en-US" dirty="0"/>
              <a:t> products in the </a:t>
            </a:r>
            <a:r>
              <a:rPr lang="en-US" dirty="0">
                <a:solidFill>
                  <a:schemeClr val="accent1"/>
                </a:solidFill>
              </a:rPr>
              <a:t>Notebook</a:t>
            </a:r>
            <a:r>
              <a:rPr lang="en-US" dirty="0"/>
              <a:t> segment, </a:t>
            </a:r>
            <a:r>
              <a:rPr lang="en-US" dirty="0">
                <a:solidFill>
                  <a:schemeClr val="accent1"/>
                </a:solidFill>
              </a:rPr>
              <a:t>116</a:t>
            </a:r>
            <a:r>
              <a:rPr lang="en-US" dirty="0"/>
              <a:t> in </a:t>
            </a:r>
            <a:r>
              <a:rPr lang="en-US" dirty="0">
                <a:solidFill>
                  <a:schemeClr val="accent1"/>
                </a:solidFill>
              </a:rPr>
              <a:t>Accessories</a:t>
            </a:r>
            <a:r>
              <a:rPr lang="en-US" dirty="0"/>
              <a:t>, and </a:t>
            </a:r>
            <a:r>
              <a:rPr lang="en-US" dirty="0">
                <a:solidFill>
                  <a:schemeClr val="accent1"/>
                </a:solidFill>
              </a:rPr>
              <a:t>84</a:t>
            </a:r>
            <a:r>
              <a:rPr lang="en-US" dirty="0"/>
              <a:t> in </a:t>
            </a:r>
            <a:r>
              <a:rPr lang="en-US" dirty="0">
                <a:solidFill>
                  <a:schemeClr val="accent1"/>
                </a:solidFill>
              </a:rPr>
              <a:t>Peripherals.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there is an opportunity to expand our portfolio in the </a:t>
            </a:r>
            <a:r>
              <a:rPr lang="en-US" dirty="0">
                <a:solidFill>
                  <a:schemeClr val="accent1"/>
                </a:solidFill>
              </a:rPr>
              <a:t>Desktop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(32 products), Storage (27 products), and Networking (9 products)</a:t>
            </a:r>
            <a:r>
              <a:rPr lang="en-US" dirty="0"/>
              <a:t> segments to achieve better market coverage.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A69DCFA-A6FC-EC4F-C5B1-F3A02DBFD4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911026"/>
              </p:ext>
            </p:extLst>
          </p:nvPr>
        </p:nvGraphicFramePr>
        <p:xfrm>
          <a:off x="4191000" y="762000"/>
          <a:ext cx="7366000" cy="5346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1767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5272" y="1219200"/>
            <a:ext cx="3122613" cy="914400"/>
          </a:xfrm>
        </p:spPr>
        <p:txBody>
          <a:bodyPr/>
          <a:lstStyle/>
          <a:p>
            <a:r>
              <a:rPr lang="en-US" dirty="0"/>
              <a:t>Request 4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3724" y="2514600"/>
            <a:ext cx="3124161" cy="236220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Which segment had the most increase in unique products in 2021 vs 2020? The final output contains these fields: segment</a:t>
            </a:r>
          </a:p>
          <a:p>
            <a:endParaRPr lang="en-US" sz="3200" dirty="0"/>
          </a:p>
          <a:p>
            <a:r>
              <a:rPr lang="en-US" sz="3200" dirty="0"/>
              <a:t>product_count_2020 product_count_2021 difference </a:t>
            </a:r>
            <a:endParaRPr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A548EB-9C5D-6B3A-615D-EF9EDA26D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52" y="1914872"/>
            <a:ext cx="5334000" cy="3028256"/>
          </a:xfrm>
        </p:spPr>
      </p:pic>
    </p:spTree>
    <p:extLst>
      <p:ext uri="{BB962C8B-B14F-4D97-AF65-F5344CB8AC3E}">
        <p14:creationId xmlns:p14="http://schemas.microsoft.com/office/powerpoint/2010/main" val="12989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16AB-65AD-2A46-132F-883C9913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00085"/>
            <a:ext cx="9144000" cy="1143000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CC9C1-9D0C-D36D-BC1B-1CCE740FF716}"/>
              </a:ext>
            </a:extLst>
          </p:cNvPr>
          <p:cNvSpPr txBox="1"/>
          <p:nvPr/>
        </p:nvSpPr>
        <p:spPr>
          <a:xfrm>
            <a:off x="838200" y="1600200"/>
            <a:ext cx="297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offer a diverse product lineup, including </a:t>
            </a:r>
            <a:r>
              <a:rPr lang="en-US" b="1" dirty="0">
                <a:solidFill>
                  <a:schemeClr val="accent1"/>
                </a:solidFill>
              </a:rPr>
              <a:t>129</a:t>
            </a:r>
            <a:r>
              <a:rPr lang="en-US" dirty="0"/>
              <a:t> products in the </a:t>
            </a:r>
            <a:r>
              <a:rPr lang="en-US" dirty="0">
                <a:solidFill>
                  <a:schemeClr val="accent1"/>
                </a:solidFill>
              </a:rPr>
              <a:t>Notebook</a:t>
            </a:r>
            <a:r>
              <a:rPr lang="en-US" dirty="0"/>
              <a:t> segment, </a:t>
            </a:r>
            <a:r>
              <a:rPr lang="en-US" dirty="0">
                <a:solidFill>
                  <a:schemeClr val="accent1"/>
                </a:solidFill>
              </a:rPr>
              <a:t>116</a:t>
            </a:r>
            <a:r>
              <a:rPr lang="en-US" dirty="0"/>
              <a:t> in </a:t>
            </a:r>
            <a:r>
              <a:rPr lang="en-US" dirty="0">
                <a:solidFill>
                  <a:schemeClr val="accent1"/>
                </a:solidFill>
              </a:rPr>
              <a:t>Accessories</a:t>
            </a:r>
            <a:r>
              <a:rPr lang="en-US" dirty="0"/>
              <a:t>, and </a:t>
            </a:r>
            <a:r>
              <a:rPr lang="en-US" dirty="0">
                <a:solidFill>
                  <a:schemeClr val="accent1"/>
                </a:solidFill>
              </a:rPr>
              <a:t>84</a:t>
            </a:r>
            <a:r>
              <a:rPr lang="en-US" dirty="0"/>
              <a:t> in </a:t>
            </a:r>
            <a:r>
              <a:rPr lang="en-US" dirty="0">
                <a:solidFill>
                  <a:schemeClr val="accent1"/>
                </a:solidFill>
              </a:rPr>
              <a:t>Peripherals.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there is an opportunity to expand our portfolio in the </a:t>
            </a:r>
            <a:r>
              <a:rPr lang="en-US" dirty="0">
                <a:solidFill>
                  <a:schemeClr val="accent1"/>
                </a:solidFill>
              </a:rPr>
              <a:t>Desktop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(32 products), Storage (27 products), and Networking (9 products)</a:t>
            </a:r>
            <a:r>
              <a:rPr lang="en-US" dirty="0"/>
              <a:t> segments to achieve better market coverage.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FDE60AB-0D08-7AD2-C8E6-C039B3B66D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505304"/>
              </p:ext>
            </p:extLst>
          </p:nvPr>
        </p:nvGraphicFramePr>
        <p:xfrm>
          <a:off x="4114800" y="914400"/>
          <a:ext cx="7594600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28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5272" y="1219200"/>
            <a:ext cx="3122613" cy="914400"/>
          </a:xfrm>
        </p:spPr>
        <p:txBody>
          <a:bodyPr/>
          <a:lstStyle/>
          <a:p>
            <a:r>
              <a:rPr lang="en-US" dirty="0"/>
              <a:t>Request 5 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3724" y="2514600"/>
            <a:ext cx="3124161" cy="23622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Get the products that have the highest and lowest manufacturing costs. The final output should contain these fields: </a:t>
            </a:r>
          </a:p>
          <a:p>
            <a:endParaRPr lang="en-US" sz="3600" dirty="0"/>
          </a:p>
          <a:p>
            <a:r>
              <a:rPr lang="en-US" sz="3600" dirty="0" err="1"/>
              <a:t>product_code</a:t>
            </a:r>
            <a:r>
              <a:rPr lang="en-US" sz="3600" dirty="0"/>
              <a:t> </a:t>
            </a:r>
          </a:p>
          <a:p>
            <a:r>
              <a:rPr lang="en-US" sz="3600" dirty="0"/>
              <a:t>product </a:t>
            </a:r>
            <a:r>
              <a:rPr lang="en-US" sz="3600" dirty="0" err="1"/>
              <a:t>manufacturing_cost</a:t>
            </a:r>
            <a:endParaRPr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710297-378E-6BF5-56E7-292134CC6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" y="2303458"/>
            <a:ext cx="5791200" cy="2251084"/>
          </a:xfrm>
        </p:spPr>
      </p:pic>
    </p:spTree>
    <p:extLst>
      <p:ext uri="{BB962C8B-B14F-4D97-AF65-F5344CB8AC3E}">
        <p14:creationId xmlns:p14="http://schemas.microsoft.com/office/powerpoint/2010/main" val="52582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BC62000-15CD-2940-045E-4BDD05FDA5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43200"/>
            <a:ext cx="1600200" cy="160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FF6475-77C3-A08E-337E-FBB331D93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2" y="2743200"/>
            <a:ext cx="1600200" cy="15201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E0948B-D1C1-C1FB-B431-BBECF8B47235}"/>
              </a:ext>
            </a:extLst>
          </p:cNvPr>
          <p:cNvSpPr txBox="1"/>
          <p:nvPr/>
        </p:nvSpPr>
        <p:spPr>
          <a:xfrm>
            <a:off x="3178791" y="4504182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240.54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808D8D-FDD5-8CD9-2137-0965F01EAC68}"/>
              </a:ext>
            </a:extLst>
          </p:cNvPr>
          <p:cNvSpPr txBox="1"/>
          <p:nvPr/>
        </p:nvSpPr>
        <p:spPr>
          <a:xfrm>
            <a:off x="7050206" y="4504182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0.89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2A6EFC-DC4C-B6E2-39B7-37AB1CEAE8D1}"/>
              </a:ext>
            </a:extLst>
          </p:cNvPr>
          <p:cNvSpPr txBox="1"/>
          <p:nvPr/>
        </p:nvSpPr>
        <p:spPr>
          <a:xfrm>
            <a:off x="2590800" y="6858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Product with Highest and Lowest Manufacturing Cost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B23132-0827-71B4-63A0-5F628CE93AD1}"/>
              </a:ext>
            </a:extLst>
          </p:cNvPr>
          <p:cNvCxnSpPr/>
          <p:nvPr/>
        </p:nvCxnSpPr>
        <p:spPr>
          <a:xfrm>
            <a:off x="2146110" y="3124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D9B85C-B4E0-7D81-B24B-7EF86E19D0F5}"/>
              </a:ext>
            </a:extLst>
          </p:cNvPr>
          <p:cNvSpPr txBox="1"/>
          <p:nvPr/>
        </p:nvSpPr>
        <p:spPr>
          <a:xfrm>
            <a:off x="381000" y="2927866"/>
            <a:ext cx="154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Highest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BB6B3C-1B02-0A4A-75FD-09789CF06380}"/>
              </a:ext>
            </a:extLst>
          </p:cNvPr>
          <p:cNvSpPr txBox="1"/>
          <p:nvPr/>
        </p:nvSpPr>
        <p:spPr>
          <a:xfrm>
            <a:off x="10045890" y="2893367"/>
            <a:ext cx="154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Low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B64E71-58ED-DB05-85B9-6406093113FB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9144000" y="3124199"/>
            <a:ext cx="901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1A2A36-783A-0AC0-BD0F-5D68011E0D20}"/>
              </a:ext>
            </a:extLst>
          </p:cNvPr>
          <p:cNvSpPr txBox="1"/>
          <p:nvPr/>
        </p:nvSpPr>
        <p:spPr>
          <a:xfrm>
            <a:off x="2759691" y="4965847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A6120110206</a:t>
            </a:r>
          </a:p>
          <a:p>
            <a:pPr algn="ctr"/>
            <a:r>
              <a:rPr lang="en-US" sz="2000" b="1" dirty="0"/>
              <a:t>AQ HOME Allin1 Gen 2</a:t>
            </a:r>
          </a:p>
          <a:p>
            <a:pPr algn="ctr"/>
            <a:r>
              <a:rPr lang="en-US" sz="2000" b="1" dirty="0"/>
              <a:t>Personal Desktop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D77E3F-A67B-B3C5-484A-034E3517E489}"/>
              </a:ext>
            </a:extLst>
          </p:cNvPr>
          <p:cNvSpPr txBox="1"/>
          <p:nvPr/>
        </p:nvSpPr>
        <p:spPr>
          <a:xfrm>
            <a:off x="6858000" y="4965847"/>
            <a:ext cx="2895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A2118150101</a:t>
            </a:r>
          </a:p>
          <a:p>
            <a:r>
              <a:rPr lang="en-US" sz="2000" b="1" dirty="0"/>
              <a:t>AQ Master wired x1 </a:t>
            </a:r>
            <a:r>
              <a:rPr lang="en-US" sz="2000" b="1" dirty="0" err="1"/>
              <a:t>Ms</a:t>
            </a:r>
            <a:endParaRPr lang="en-US" sz="2000" b="1" dirty="0"/>
          </a:p>
          <a:p>
            <a:r>
              <a:rPr lang="en-US" sz="2000" b="1" dirty="0"/>
              <a:t>Mouse</a:t>
            </a:r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5272" y="1219200"/>
            <a:ext cx="3122613" cy="914400"/>
          </a:xfrm>
        </p:spPr>
        <p:txBody>
          <a:bodyPr/>
          <a:lstStyle/>
          <a:p>
            <a:r>
              <a:rPr lang="en-US" dirty="0"/>
              <a:t>Request 6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3724" y="2514600"/>
            <a:ext cx="3124161" cy="2362200"/>
          </a:xfrm>
        </p:spPr>
        <p:txBody>
          <a:bodyPr>
            <a:normAutofit fontScale="40000" lnSpcReduction="20000"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Generate a report which contains the top 5 customers who received an average high </a:t>
            </a:r>
            <a:r>
              <a:rPr lang="en-US" sz="4000" dirty="0" err="1">
                <a:solidFill>
                  <a:schemeClr val="accent1"/>
                </a:solidFill>
              </a:rPr>
              <a:t>pre_invoice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discount_pct</a:t>
            </a:r>
            <a:r>
              <a:rPr lang="en-US" sz="4000" dirty="0">
                <a:solidFill>
                  <a:schemeClr val="accent1"/>
                </a:solidFill>
              </a:rPr>
              <a:t> for the fiscal year 2021 and in the Indian market. The final output contains these fields:</a:t>
            </a:r>
          </a:p>
          <a:p>
            <a:endParaRPr lang="en-US" sz="4000" dirty="0"/>
          </a:p>
          <a:p>
            <a:r>
              <a:rPr lang="en-US" sz="4000" dirty="0"/>
              <a:t> </a:t>
            </a:r>
            <a:r>
              <a:rPr lang="en-US" sz="4000" dirty="0" err="1"/>
              <a:t>customer_code</a:t>
            </a:r>
            <a:r>
              <a:rPr lang="en-US" sz="4000" dirty="0"/>
              <a:t> </a:t>
            </a:r>
          </a:p>
          <a:p>
            <a:r>
              <a:rPr lang="en-US" sz="4000" dirty="0"/>
              <a:t>customer </a:t>
            </a:r>
            <a:r>
              <a:rPr lang="en-US" sz="4000" dirty="0" err="1"/>
              <a:t>average_discount_percentage</a:t>
            </a:r>
            <a:r>
              <a:rPr lang="en-US" sz="4000" dirty="0"/>
              <a:t> </a:t>
            </a:r>
            <a:endParaRPr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4769CD-F345-9375-9402-FFBE96506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19952"/>
            <a:ext cx="4953000" cy="2362200"/>
          </a:xfrm>
        </p:spPr>
      </p:pic>
    </p:spTree>
    <p:extLst>
      <p:ext uri="{BB962C8B-B14F-4D97-AF65-F5344CB8AC3E}">
        <p14:creationId xmlns:p14="http://schemas.microsoft.com/office/powerpoint/2010/main" val="152777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57733D3-3BF6-BDAB-854D-440CBF8FA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984071"/>
              </p:ext>
            </p:extLst>
          </p:nvPr>
        </p:nvGraphicFramePr>
        <p:xfrm>
          <a:off x="4114800" y="1143000"/>
          <a:ext cx="7772400" cy="5300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B175E7-6002-98E4-0BBD-2F9A023B1F9A}"/>
              </a:ext>
            </a:extLst>
          </p:cNvPr>
          <p:cNvSpPr txBox="1"/>
          <p:nvPr/>
        </p:nvSpPr>
        <p:spPr>
          <a:xfrm>
            <a:off x="609600" y="2667000"/>
            <a:ext cx="289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0000"/>
                </a:highlight>
              </a:rPr>
              <a:t>In </a:t>
            </a:r>
            <a:r>
              <a:rPr lang="en-US" dirty="0">
                <a:solidFill>
                  <a:schemeClr val="accent1"/>
                </a:solidFill>
                <a:highlight>
                  <a:srgbClr val="000000"/>
                </a:highlight>
              </a:rPr>
              <a:t>2021</a:t>
            </a:r>
            <a:r>
              <a:rPr lang="en-US" dirty="0">
                <a:highlight>
                  <a:srgbClr val="000000"/>
                </a:highlight>
              </a:rPr>
              <a:t>, we provided similar pre-invoice discount percentages to our </a:t>
            </a:r>
            <a:r>
              <a:rPr lang="en-US" dirty="0">
                <a:solidFill>
                  <a:schemeClr val="accent1"/>
                </a:solidFill>
                <a:highlight>
                  <a:srgbClr val="000000"/>
                </a:highlight>
              </a:rPr>
              <a:t>top 5 customers</a:t>
            </a:r>
            <a:r>
              <a:rPr lang="en-US" dirty="0">
                <a:highlight>
                  <a:srgbClr val="000000"/>
                </a:highlight>
              </a:rPr>
              <a:t>, with Flipkart receiving the highest discount in the Indian market </a:t>
            </a:r>
            <a:r>
              <a:rPr lang="en-US" dirty="0">
                <a:solidFill>
                  <a:schemeClr val="accent1"/>
                </a:solidFill>
                <a:highlight>
                  <a:srgbClr val="000000"/>
                </a:highlight>
              </a:rPr>
              <a:t>at 30.83%.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BD4FD-D27B-18F6-AE07-85ED93F924CC}"/>
              </a:ext>
            </a:extLst>
          </p:cNvPr>
          <p:cNvSpPr txBox="1"/>
          <p:nvPr/>
        </p:nvSpPr>
        <p:spPr>
          <a:xfrm>
            <a:off x="914400" y="3810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0D03D-B336-38A2-D448-10CDA97B56C3}"/>
              </a:ext>
            </a:extLst>
          </p:cNvPr>
          <p:cNvSpPr txBox="1"/>
          <p:nvPr/>
        </p:nvSpPr>
        <p:spPr>
          <a:xfrm>
            <a:off x="4267200" y="6096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Flipkart               </a:t>
            </a:r>
            <a:r>
              <a:rPr lang="en-US" dirty="0" err="1"/>
              <a:t>Viveks</a:t>
            </a:r>
            <a:r>
              <a:rPr lang="en-US" dirty="0"/>
              <a:t>                 Ezone                Croma              Amazon</a:t>
            </a:r>
          </a:p>
        </p:txBody>
      </p:sp>
    </p:spTree>
    <p:extLst>
      <p:ext uri="{BB962C8B-B14F-4D97-AF65-F5344CB8AC3E}">
        <p14:creationId xmlns:p14="http://schemas.microsoft.com/office/powerpoint/2010/main" val="175764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5272" y="1219200"/>
            <a:ext cx="3122613" cy="914400"/>
          </a:xfrm>
        </p:spPr>
        <p:txBody>
          <a:bodyPr/>
          <a:lstStyle/>
          <a:p>
            <a:r>
              <a:rPr lang="en-US" dirty="0"/>
              <a:t>Request 7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3724" y="2514600"/>
            <a:ext cx="3124161" cy="2362200"/>
          </a:xfrm>
        </p:spPr>
        <p:txBody>
          <a:bodyPr>
            <a:normAutofit fontScale="32500" lnSpcReduction="20000"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Get the complete report of the Gross sales amount for the customer “</a:t>
            </a:r>
            <a:r>
              <a:rPr lang="en-US" sz="4400" dirty="0" err="1">
                <a:solidFill>
                  <a:schemeClr val="accent1"/>
                </a:solidFill>
              </a:rPr>
              <a:t>Atliq</a:t>
            </a:r>
            <a:r>
              <a:rPr lang="en-US" sz="4400" dirty="0">
                <a:solidFill>
                  <a:schemeClr val="accent1"/>
                </a:solidFill>
              </a:rPr>
              <a:t> Exclusive” for each month. This analysis helps to get an idea of low and </a:t>
            </a:r>
            <a:r>
              <a:rPr lang="en-US" sz="4400" dirty="0" err="1">
                <a:solidFill>
                  <a:schemeClr val="accent1"/>
                </a:solidFill>
              </a:rPr>
              <a:t>highperforming</a:t>
            </a:r>
            <a:r>
              <a:rPr lang="en-US" sz="4400" dirty="0">
                <a:solidFill>
                  <a:schemeClr val="accent1"/>
                </a:solidFill>
              </a:rPr>
              <a:t> months and take strategic decisions. The final report contains these columns: </a:t>
            </a:r>
          </a:p>
          <a:p>
            <a:endParaRPr lang="en-US" sz="4400" dirty="0"/>
          </a:p>
          <a:p>
            <a:r>
              <a:rPr lang="en-US" sz="4400" dirty="0"/>
              <a:t>Month </a:t>
            </a:r>
          </a:p>
          <a:p>
            <a:r>
              <a:rPr lang="en-US" sz="4400" dirty="0"/>
              <a:t>Year </a:t>
            </a:r>
          </a:p>
          <a:p>
            <a:r>
              <a:rPr lang="en-US" sz="4400" dirty="0"/>
              <a:t>Gross sales Amount </a:t>
            </a:r>
            <a:endParaRPr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9705EF-8FC9-168E-7DBC-53D38E86B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9200"/>
            <a:ext cx="4572000" cy="4845864"/>
          </a:xfrm>
        </p:spPr>
      </p:pic>
    </p:spTree>
    <p:extLst>
      <p:ext uri="{BB962C8B-B14F-4D97-AF65-F5344CB8AC3E}">
        <p14:creationId xmlns:p14="http://schemas.microsoft.com/office/powerpoint/2010/main" val="207447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Details about Company Background</a:t>
            </a:r>
            <a:endParaRPr dirty="0"/>
          </a:p>
          <a:p>
            <a:r>
              <a:rPr lang="en-US" dirty="0"/>
              <a:t>Market Position</a:t>
            </a:r>
            <a:endParaRPr dirty="0"/>
          </a:p>
          <a:p>
            <a:r>
              <a:rPr lang="en-US" dirty="0"/>
              <a:t>Data Sets</a:t>
            </a:r>
          </a:p>
          <a:p>
            <a:r>
              <a:rPr lang="en-US" dirty="0"/>
              <a:t>Key Insights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50A4E-BD2E-712D-13EC-43FD25BB7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11049000" cy="48114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B87BA-C509-E209-C6F4-E952391AB982}"/>
              </a:ext>
            </a:extLst>
          </p:cNvPr>
          <p:cNvSpPr txBox="1"/>
          <p:nvPr/>
        </p:nvSpPr>
        <p:spPr>
          <a:xfrm>
            <a:off x="2667000" y="4572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Gross Sales Monthly Report (</a:t>
            </a:r>
            <a:r>
              <a:rPr lang="en-US" sz="2800" b="1" dirty="0" err="1">
                <a:solidFill>
                  <a:schemeClr val="accent1"/>
                </a:solidFill>
              </a:rPr>
              <a:t>Atliq</a:t>
            </a:r>
            <a:r>
              <a:rPr lang="en-US" sz="2800" b="1" dirty="0">
                <a:solidFill>
                  <a:schemeClr val="accent1"/>
                </a:solidFill>
              </a:rPr>
              <a:t> Exclusive)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35930-1468-BB95-5FEB-59BCF9FC918E}"/>
              </a:ext>
            </a:extLst>
          </p:cNvPr>
          <p:cNvSpPr txBox="1"/>
          <p:nvPr/>
        </p:nvSpPr>
        <p:spPr>
          <a:xfrm>
            <a:off x="4114800" y="309265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Pandemic 1</a:t>
            </a:r>
            <a:r>
              <a:rPr lang="en-US" b="1" baseline="30000" dirty="0">
                <a:solidFill>
                  <a:schemeClr val="bg1"/>
                </a:solidFill>
              </a:rPr>
              <a:t>st</a:t>
            </a:r>
            <a:r>
              <a:rPr lang="en-US" b="1" dirty="0">
                <a:solidFill>
                  <a:schemeClr val="bg1"/>
                </a:solidFill>
              </a:rPr>
              <a:t> Wave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6E606B-61AD-1E5A-C4D9-904A3DF27296}"/>
              </a:ext>
            </a:extLst>
          </p:cNvPr>
          <p:cNvCxnSpPr/>
          <p:nvPr/>
        </p:nvCxnSpPr>
        <p:spPr>
          <a:xfrm>
            <a:off x="4724400" y="36576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5C7D50-7904-BA1D-9474-49B94BB6BAAA}"/>
              </a:ext>
            </a:extLst>
          </p:cNvPr>
          <p:cNvSpPr txBox="1"/>
          <p:nvPr/>
        </p:nvSpPr>
        <p:spPr>
          <a:xfrm>
            <a:off x="9829800" y="1828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Pandemic 2</a:t>
            </a:r>
            <a:r>
              <a:rPr lang="en-US" b="1" baseline="30000" dirty="0">
                <a:solidFill>
                  <a:schemeClr val="bg1"/>
                </a:solidFill>
              </a:rPr>
              <a:t>nd</a:t>
            </a:r>
            <a:r>
              <a:rPr lang="en-US" b="1" dirty="0">
                <a:solidFill>
                  <a:schemeClr val="bg1"/>
                </a:solidFill>
              </a:rPr>
              <a:t> Wave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90377C-0426-16D0-842E-E261964EAE0C}"/>
              </a:ext>
            </a:extLst>
          </p:cNvPr>
          <p:cNvCxnSpPr/>
          <p:nvPr/>
        </p:nvCxnSpPr>
        <p:spPr>
          <a:xfrm>
            <a:off x="10477500" y="248305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483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5272" y="1219200"/>
            <a:ext cx="3122613" cy="914400"/>
          </a:xfrm>
        </p:spPr>
        <p:txBody>
          <a:bodyPr/>
          <a:lstStyle/>
          <a:p>
            <a:r>
              <a:rPr lang="en-US" dirty="0"/>
              <a:t>Request 8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3724" y="2514600"/>
            <a:ext cx="3124161" cy="2362200"/>
          </a:xfrm>
        </p:spPr>
        <p:txBody>
          <a:bodyPr>
            <a:normAutofit fontScale="40000" lnSpcReduction="20000"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In which quarter of 2020, got the maximum </a:t>
            </a:r>
            <a:r>
              <a:rPr lang="en-US" sz="4800" dirty="0" err="1">
                <a:solidFill>
                  <a:schemeClr val="accent1"/>
                </a:solidFill>
              </a:rPr>
              <a:t>total_sold_quantity</a:t>
            </a:r>
            <a:r>
              <a:rPr lang="en-US" sz="4800" dirty="0">
                <a:solidFill>
                  <a:schemeClr val="accent1"/>
                </a:solidFill>
              </a:rPr>
              <a:t>? The final output contains these fields sorted by the </a:t>
            </a:r>
            <a:r>
              <a:rPr lang="en-US" sz="4800" dirty="0" err="1">
                <a:solidFill>
                  <a:schemeClr val="accent1"/>
                </a:solidFill>
              </a:rPr>
              <a:t>total_sold_quantity</a:t>
            </a:r>
            <a:r>
              <a:rPr lang="en-US" sz="4800" dirty="0">
                <a:solidFill>
                  <a:schemeClr val="accent1"/>
                </a:solidFill>
              </a:rPr>
              <a:t>:</a:t>
            </a:r>
          </a:p>
          <a:p>
            <a:endParaRPr lang="en-US" sz="4800" dirty="0">
              <a:solidFill>
                <a:schemeClr val="accent1"/>
              </a:solidFill>
            </a:endParaRPr>
          </a:p>
          <a:p>
            <a:r>
              <a:rPr lang="en-US" sz="4800" dirty="0"/>
              <a:t>Quarter </a:t>
            </a:r>
          </a:p>
          <a:p>
            <a:r>
              <a:rPr lang="en-US" sz="4800" dirty="0" err="1"/>
              <a:t>total_sold_quantity</a:t>
            </a:r>
            <a:endParaRPr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0C0952-5005-3E83-C26C-3135A4D1E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33600"/>
            <a:ext cx="5334000" cy="2362200"/>
          </a:xfrm>
        </p:spPr>
      </p:pic>
    </p:spTree>
    <p:extLst>
      <p:ext uri="{BB962C8B-B14F-4D97-AF65-F5344CB8AC3E}">
        <p14:creationId xmlns:p14="http://schemas.microsoft.com/office/powerpoint/2010/main" val="1109861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2CCF80-2D54-5E5F-7015-770A61735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76899"/>
            <a:ext cx="7252249" cy="3734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BF8A51-9252-2FC7-141C-5D5A85725925}"/>
              </a:ext>
            </a:extLst>
          </p:cNvPr>
          <p:cNvSpPr txBox="1"/>
          <p:nvPr/>
        </p:nvSpPr>
        <p:spPr>
          <a:xfrm>
            <a:off x="3200400" y="380999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Total Sold Quantity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CCF53D-8F85-AE80-04D6-15263A291B5A}"/>
              </a:ext>
            </a:extLst>
          </p:cNvPr>
          <p:cNvCxnSpPr>
            <a:cxnSpLocks/>
          </p:cNvCxnSpPr>
          <p:nvPr/>
        </p:nvCxnSpPr>
        <p:spPr>
          <a:xfrm>
            <a:off x="2239370" y="1524000"/>
            <a:ext cx="0" cy="87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941D62-C5A3-1440-8E4C-6AFD9BF308C3}"/>
              </a:ext>
            </a:extLst>
          </p:cNvPr>
          <p:cNvSpPr txBox="1"/>
          <p:nvPr/>
        </p:nvSpPr>
        <p:spPr>
          <a:xfrm>
            <a:off x="914400" y="1027330"/>
            <a:ext cx="26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Total sold quantity for Q1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0133A5-0249-4F44-31E8-EE35A906C66A}"/>
              </a:ext>
            </a:extLst>
          </p:cNvPr>
          <p:cNvCxnSpPr>
            <a:cxnSpLocks/>
          </p:cNvCxnSpPr>
          <p:nvPr/>
        </p:nvCxnSpPr>
        <p:spPr>
          <a:xfrm>
            <a:off x="8153400" y="53340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1EE41B-C5FB-4834-F42E-A38B6B7C79D3}"/>
              </a:ext>
            </a:extLst>
          </p:cNvPr>
          <p:cNvSpPr txBox="1"/>
          <p:nvPr/>
        </p:nvSpPr>
        <p:spPr>
          <a:xfrm>
            <a:off x="9206951" y="5010834"/>
            <a:ext cx="264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Q3 has Lowest sold Quantity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FAC0D-315B-80B8-A504-125B9C68D5F3}"/>
              </a:ext>
            </a:extLst>
          </p:cNvPr>
          <p:cNvSpPr txBox="1"/>
          <p:nvPr/>
        </p:nvSpPr>
        <p:spPr>
          <a:xfrm>
            <a:off x="8686800" y="2138064"/>
            <a:ext cx="3047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difference is caused due to the pandemic  during March, April, May 2020</a:t>
            </a:r>
          </a:p>
        </p:txBody>
      </p:sp>
    </p:spTree>
    <p:extLst>
      <p:ext uri="{BB962C8B-B14F-4D97-AF65-F5344CB8AC3E}">
        <p14:creationId xmlns:p14="http://schemas.microsoft.com/office/powerpoint/2010/main" val="945761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5272" y="1219200"/>
            <a:ext cx="3122613" cy="914400"/>
          </a:xfrm>
        </p:spPr>
        <p:txBody>
          <a:bodyPr/>
          <a:lstStyle/>
          <a:p>
            <a:r>
              <a:rPr lang="en-US" dirty="0"/>
              <a:t>Request 9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3724" y="2514600"/>
            <a:ext cx="3124161" cy="2362200"/>
          </a:xfrm>
        </p:spPr>
        <p:txBody>
          <a:bodyPr>
            <a:normAutofit fontScale="40000" lnSpcReduction="20000"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In which quarter of 2020, got the maximum </a:t>
            </a:r>
            <a:r>
              <a:rPr lang="en-US" sz="4800" dirty="0" err="1">
                <a:solidFill>
                  <a:schemeClr val="accent1"/>
                </a:solidFill>
              </a:rPr>
              <a:t>total_sold_quantity</a:t>
            </a:r>
            <a:r>
              <a:rPr lang="en-US" sz="4800" dirty="0">
                <a:solidFill>
                  <a:schemeClr val="accent1"/>
                </a:solidFill>
              </a:rPr>
              <a:t>? The final output contains these fields sorted by the </a:t>
            </a:r>
            <a:r>
              <a:rPr lang="en-US" sz="4800" dirty="0" err="1">
                <a:solidFill>
                  <a:schemeClr val="accent1"/>
                </a:solidFill>
              </a:rPr>
              <a:t>total_sold_quantity</a:t>
            </a:r>
            <a:r>
              <a:rPr lang="en-US" sz="4800" dirty="0">
                <a:solidFill>
                  <a:schemeClr val="accent1"/>
                </a:solidFill>
              </a:rPr>
              <a:t>:</a:t>
            </a:r>
          </a:p>
          <a:p>
            <a:endParaRPr lang="en-US" sz="4800" dirty="0">
              <a:solidFill>
                <a:schemeClr val="accent1"/>
              </a:solidFill>
            </a:endParaRPr>
          </a:p>
          <a:p>
            <a:r>
              <a:rPr lang="en-US" sz="4800" dirty="0"/>
              <a:t>Quarter </a:t>
            </a:r>
          </a:p>
          <a:p>
            <a:r>
              <a:rPr lang="en-US" sz="4800" dirty="0" err="1"/>
              <a:t>total_sold_quantity</a:t>
            </a:r>
            <a:endParaRPr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4C7D23-2758-0626-D4D6-BA3BF12E3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04364"/>
            <a:ext cx="5328905" cy="2362200"/>
          </a:xfrm>
        </p:spPr>
      </p:pic>
    </p:spTree>
    <p:extLst>
      <p:ext uri="{BB962C8B-B14F-4D97-AF65-F5344CB8AC3E}">
        <p14:creationId xmlns:p14="http://schemas.microsoft.com/office/powerpoint/2010/main" val="2115629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9F15F4-E90A-3FE9-D12E-C05A41030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65499"/>
            <a:ext cx="8686800" cy="38692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58A2D6-4546-8232-9B52-BC8449CBBDAC}"/>
              </a:ext>
            </a:extLst>
          </p:cNvPr>
          <p:cNvSpPr txBox="1"/>
          <p:nvPr/>
        </p:nvSpPr>
        <p:spPr>
          <a:xfrm>
            <a:off x="2895600" y="533400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Gross Sales and Sales Contribution Percentage By Channel (2021)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90504-8E3C-2CFB-5888-A2FF0A57A3CD}"/>
              </a:ext>
            </a:extLst>
          </p:cNvPr>
          <p:cNvSpPr txBox="1"/>
          <p:nvPr/>
        </p:nvSpPr>
        <p:spPr>
          <a:xfrm>
            <a:off x="2676099" y="342900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Retailer Contributed around 73.22%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86EB2-D3E0-ADE5-A6CE-D00B3A33427C}"/>
              </a:ext>
            </a:extLst>
          </p:cNvPr>
          <p:cNvCxnSpPr>
            <a:stCxn id="5" idx="3"/>
          </p:cNvCxnSpPr>
          <p:nvPr/>
        </p:nvCxnSpPr>
        <p:spPr>
          <a:xfrm flipV="1">
            <a:off x="4276299" y="3844498"/>
            <a:ext cx="524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009AB0-0015-EA08-D0B3-C6616C217942}"/>
              </a:ext>
            </a:extLst>
          </p:cNvPr>
          <p:cNvSpPr txBox="1"/>
          <p:nvPr/>
        </p:nvSpPr>
        <p:spPr>
          <a:xfrm>
            <a:off x="8534400" y="2452028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Direct Contributed around 15.47%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A60E46-3276-8EF7-5977-E2217E0550FD}"/>
              </a:ext>
            </a:extLst>
          </p:cNvPr>
          <p:cNvCxnSpPr>
            <a:cxnSpLocks/>
          </p:cNvCxnSpPr>
          <p:nvPr/>
        </p:nvCxnSpPr>
        <p:spPr>
          <a:xfrm flipH="1">
            <a:off x="7391400" y="3057393"/>
            <a:ext cx="1143000" cy="14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B054EE-B809-8722-4768-81ED5CF2BB11}"/>
              </a:ext>
            </a:extLst>
          </p:cNvPr>
          <p:cNvSpPr txBox="1"/>
          <p:nvPr/>
        </p:nvSpPr>
        <p:spPr>
          <a:xfrm>
            <a:off x="4538449" y="390014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73.22</a:t>
            </a:r>
            <a:r>
              <a:rPr lang="en-US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F7FFD-ADBF-2265-C8D7-429D731692B1}"/>
              </a:ext>
            </a:extLst>
          </p:cNvPr>
          <p:cNvSpPr txBox="1"/>
          <p:nvPr/>
        </p:nvSpPr>
        <p:spPr>
          <a:xfrm>
            <a:off x="6483824" y="30157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15.47</a:t>
            </a:r>
            <a:r>
              <a:rPr lang="en-US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DC855C-3665-FDBE-549C-A93AFB349CD8}"/>
              </a:ext>
            </a:extLst>
          </p:cNvPr>
          <p:cNvSpPr txBox="1"/>
          <p:nvPr/>
        </p:nvSpPr>
        <p:spPr>
          <a:xfrm>
            <a:off x="7335673" y="373379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11.31</a:t>
            </a:r>
            <a:r>
              <a:rPr lang="en-US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908860-5271-2350-A715-22B536ECB2EE}"/>
              </a:ext>
            </a:extLst>
          </p:cNvPr>
          <p:cNvSpPr txBox="1"/>
          <p:nvPr/>
        </p:nvSpPr>
        <p:spPr>
          <a:xfrm>
            <a:off x="8420100" y="449580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Distributor Contributed around 11.31%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730E69-72C6-77BA-3F8D-D927543BC9B3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8173873" y="3918465"/>
            <a:ext cx="512927" cy="57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319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5272" y="1219200"/>
            <a:ext cx="3122613" cy="914400"/>
          </a:xfrm>
        </p:spPr>
        <p:txBody>
          <a:bodyPr/>
          <a:lstStyle/>
          <a:p>
            <a:r>
              <a:rPr lang="en-US" dirty="0"/>
              <a:t>Request 10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3724" y="2514600"/>
            <a:ext cx="3124161" cy="2362200"/>
          </a:xfrm>
        </p:spPr>
        <p:txBody>
          <a:bodyPr>
            <a:normAutofit fontScale="32500" lnSpcReduction="20000"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Get the Top 3 products in each division that have a high </a:t>
            </a:r>
            <a:r>
              <a:rPr lang="en-US" sz="5400" dirty="0" err="1">
                <a:solidFill>
                  <a:schemeClr val="accent1"/>
                </a:solidFill>
              </a:rPr>
              <a:t>total_sold_quantity</a:t>
            </a:r>
            <a:r>
              <a:rPr lang="en-US" sz="5400" dirty="0">
                <a:solidFill>
                  <a:schemeClr val="accent1"/>
                </a:solidFill>
              </a:rPr>
              <a:t> in the </a:t>
            </a:r>
            <a:r>
              <a:rPr lang="en-US" sz="5400" dirty="0" err="1">
                <a:solidFill>
                  <a:schemeClr val="accent1"/>
                </a:solidFill>
              </a:rPr>
              <a:t>fiscal_year</a:t>
            </a:r>
            <a:r>
              <a:rPr lang="en-US" sz="5400" dirty="0">
                <a:solidFill>
                  <a:schemeClr val="accent1"/>
                </a:solidFill>
              </a:rPr>
              <a:t> 2021? The final output contains these fields:</a:t>
            </a:r>
          </a:p>
          <a:p>
            <a:endParaRPr lang="en-US" sz="5400" dirty="0"/>
          </a:p>
          <a:p>
            <a:r>
              <a:rPr lang="en-US" sz="5400" dirty="0"/>
              <a:t> division </a:t>
            </a:r>
          </a:p>
          <a:p>
            <a:r>
              <a:rPr lang="en-US" sz="5400" dirty="0" err="1"/>
              <a:t>product_code</a:t>
            </a:r>
            <a:r>
              <a:rPr lang="en-US" sz="5400" dirty="0"/>
              <a:t> </a:t>
            </a:r>
          </a:p>
          <a:p>
            <a:r>
              <a:rPr lang="en-US" sz="5400" dirty="0"/>
              <a:t>Product </a:t>
            </a:r>
          </a:p>
          <a:p>
            <a:r>
              <a:rPr lang="en-US" sz="5400" dirty="0" err="1"/>
              <a:t>total_sold_quantity</a:t>
            </a:r>
            <a:r>
              <a:rPr lang="en-US" sz="5400" dirty="0"/>
              <a:t> </a:t>
            </a:r>
            <a:r>
              <a:rPr lang="en-US" sz="5400" dirty="0" err="1"/>
              <a:t>rank_order</a:t>
            </a:r>
            <a:r>
              <a:rPr lang="en-US" sz="5400" dirty="0"/>
              <a:t> </a:t>
            </a:r>
            <a:endParaRPr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7E3DD0-80F4-381A-A1B6-FFA0C2A06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4" y="2667000"/>
            <a:ext cx="5565285" cy="1781285"/>
          </a:xfrm>
        </p:spPr>
      </p:pic>
    </p:spTree>
    <p:extLst>
      <p:ext uri="{BB962C8B-B14F-4D97-AF65-F5344CB8AC3E}">
        <p14:creationId xmlns:p14="http://schemas.microsoft.com/office/powerpoint/2010/main" val="1682627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78043A-304E-3C25-AF15-06C2F1601349}"/>
              </a:ext>
            </a:extLst>
          </p:cNvPr>
          <p:cNvSpPr txBox="1"/>
          <p:nvPr/>
        </p:nvSpPr>
        <p:spPr>
          <a:xfrm>
            <a:off x="3022676" y="620179"/>
            <a:ext cx="6146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Din"/>
              </a:rPr>
              <a:t>Top 3 Highest Selling Product (Division)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9F5B5014-2A66-28A8-15FE-E9C9698B5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7598547"/>
              </p:ext>
            </p:extLst>
          </p:nvPr>
        </p:nvGraphicFramePr>
        <p:xfrm>
          <a:off x="762000" y="2514600"/>
          <a:ext cx="29718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9" name="Picture 38">
            <a:extLst>
              <a:ext uri="{FF2B5EF4-FFF2-40B4-BE49-F238E27FC236}">
                <a16:creationId xmlns:a16="http://schemas.microsoft.com/office/drawing/2014/main" id="{ECF5C801-6FA9-DAD3-0D0A-C72A62EA7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1200"/>
            <a:ext cx="443893" cy="44389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81F98CC-5709-23E5-D1E8-EAA94D751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29" y="2895259"/>
            <a:ext cx="533741" cy="53374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2B74344-2DF3-45E3-15DB-CDFE3B479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08" y="3162129"/>
            <a:ext cx="533741" cy="533741"/>
          </a:xfrm>
          <a:prstGeom prst="rect">
            <a:avLst/>
          </a:prstGeom>
        </p:spPr>
      </p:pic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F8B84BB3-ACA0-A933-37AD-C66C498A98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0447523"/>
              </p:ext>
            </p:extLst>
          </p:nvPr>
        </p:nvGraphicFramePr>
        <p:xfrm>
          <a:off x="4140940" y="1752601"/>
          <a:ext cx="391012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47" name="Picture 46">
            <a:extLst>
              <a:ext uri="{FF2B5EF4-FFF2-40B4-BE49-F238E27FC236}">
                <a16:creationId xmlns:a16="http://schemas.microsoft.com/office/drawing/2014/main" id="{FA8C0F3C-1C07-68E3-852E-5419317A8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070707"/>
            <a:ext cx="443893" cy="44389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26847D8-6B89-9BED-187B-B3BB84111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306" y="2628388"/>
            <a:ext cx="533741" cy="53374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BB25E6E-AF1D-C373-160C-BA0CE1CFA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276260"/>
            <a:ext cx="533741" cy="533741"/>
          </a:xfrm>
          <a:prstGeom prst="rect">
            <a:avLst/>
          </a:prstGeom>
        </p:spPr>
      </p:pic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53C2680A-63DA-DA0D-D6E4-C5A2A7418F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778127"/>
              </p:ext>
            </p:extLst>
          </p:nvPr>
        </p:nvGraphicFramePr>
        <p:xfrm>
          <a:off x="8189016" y="1981199"/>
          <a:ext cx="3646247" cy="3505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53" name="Picture 52">
            <a:extLst>
              <a:ext uri="{FF2B5EF4-FFF2-40B4-BE49-F238E27FC236}">
                <a16:creationId xmlns:a16="http://schemas.microsoft.com/office/drawing/2014/main" id="{F22167B3-0516-2741-1F6C-BA64628D5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920" y="1981200"/>
            <a:ext cx="443893" cy="44389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2593D21-80AB-17BC-01E1-E448C06A3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3276260"/>
            <a:ext cx="533741" cy="53374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067AB43-489B-EB2C-35C8-7D609DF0D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3428999"/>
            <a:ext cx="533741" cy="53374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9D1F092-8CF9-D2C3-E910-F6E0086E9131}"/>
              </a:ext>
            </a:extLst>
          </p:cNvPr>
          <p:cNvSpPr txBox="1"/>
          <p:nvPr/>
        </p:nvSpPr>
        <p:spPr>
          <a:xfrm>
            <a:off x="1828800" y="15240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Din"/>
              </a:rPr>
              <a:t>PC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A1F897-85EF-ADEF-CC31-E305C712E23F}"/>
              </a:ext>
            </a:extLst>
          </p:cNvPr>
          <p:cNvSpPr txBox="1"/>
          <p:nvPr/>
        </p:nvSpPr>
        <p:spPr>
          <a:xfrm>
            <a:off x="5486400" y="1587323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Din"/>
              </a:rPr>
              <a:t>N&amp;S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B042B6-CFF3-6EC6-192A-0831D942C893}"/>
              </a:ext>
            </a:extLst>
          </p:cNvPr>
          <p:cNvSpPr txBox="1"/>
          <p:nvPr/>
        </p:nvSpPr>
        <p:spPr>
          <a:xfrm>
            <a:off x="9677400" y="1618371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Din"/>
              </a:rPr>
              <a:t>P&amp;A</a:t>
            </a:r>
          </a:p>
        </p:txBody>
      </p:sp>
    </p:spTree>
    <p:extLst>
      <p:ext uri="{BB962C8B-B14F-4D97-AF65-F5344CB8AC3E}">
        <p14:creationId xmlns:p14="http://schemas.microsoft.com/office/powerpoint/2010/main" val="198248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Background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Overview :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Atliq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Hardwares</a:t>
            </a:r>
            <a:r>
              <a:rPr lang="en-US" b="1" dirty="0">
                <a:solidFill>
                  <a:schemeClr val="accent3"/>
                </a:solidFill>
              </a:rPr>
              <a:t>  </a:t>
            </a:r>
            <a:r>
              <a:rPr lang="en-US" dirty="0"/>
              <a:t>is a leading computer hardware producer, specializes in high-performance products such as motherboards, graphic cards, processors, and storage devices.</a:t>
            </a:r>
          </a:p>
          <a:p>
            <a:pPr marL="0" indent="0">
              <a:buNone/>
            </a:pPr>
            <a:r>
              <a:rPr lang="en-US" sz="3600" b="1" dirty="0"/>
              <a:t>Problem Statement:</a:t>
            </a:r>
            <a:r>
              <a:rPr lang="en-US" sz="3600" dirty="0"/>
              <a:t> </a:t>
            </a:r>
          </a:p>
          <a:p>
            <a:r>
              <a:rPr lang="en-US" dirty="0"/>
              <a:t>Management struggles with making quick, data-driven decisions due to insufficient insights.</a:t>
            </a:r>
          </a:p>
          <a:p>
            <a:pPr marL="0" indent="0">
              <a:buNone/>
            </a:pPr>
            <a:r>
              <a:rPr lang="en-US" sz="3600" b="1" dirty="0"/>
              <a:t>Approach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dirty="0"/>
              <a:t>Conducted SQL analysis to address 10 key requests, providing actionable insights on customer operations, product performance, and sales channels to enhance strategic decision-making.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1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5FA4-9D88-4ADD-527E-B14A60A8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Atliq’s</a:t>
            </a:r>
            <a:r>
              <a:rPr lang="en-US" dirty="0"/>
              <a:t> Market Position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9882012-88A9-8F45-031B-FA24D168A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752600"/>
            <a:ext cx="7620000" cy="4343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A1F126-714A-1483-D439-F311455C251C}"/>
              </a:ext>
            </a:extLst>
          </p:cNvPr>
          <p:cNvSpPr txBox="1"/>
          <p:nvPr/>
        </p:nvSpPr>
        <p:spPr>
          <a:xfrm>
            <a:off x="685800" y="2057400"/>
            <a:ext cx="3200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Dominant in India with a strong APAC presence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 err="1">
                <a:solidFill>
                  <a:schemeClr val="accent3"/>
                </a:solidFill>
              </a:rPr>
              <a:t>Atliq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</a:rPr>
              <a:t>Hardwares</a:t>
            </a:r>
            <a:r>
              <a:rPr lang="en-US" sz="2400" dirty="0"/>
              <a:t> is expanding into global markets, leveraging innovation and quality to outpace competitors.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1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4F2E-9141-DC36-3982-533B7EE0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E07C5E-EA95-7973-07A3-62FC037CF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1981200"/>
            <a:ext cx="8991599" cy="421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0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67BB2-3D90-EC17-D984-FBFC95311BE9}"/>
              </a:ext>
            </a:extLst>
          </p:cNvPr>
          <p:cNvSpPr txBox="1"/>
          <p:nvPr/>
        </p:nvSpPr>
        <p:spPr>
          <a:xfrm>
            <a:off x="4019550" y="384055"/>
            <a:ext cx="4152899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Atliq’s</a:t>
            </a:r>
            <a:r>
              <a:rPr lang="en-US" sz="3200" dirty="0"/>
              <a:t> Product Lines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723CA-0BE8-840A-5C93-F748D4A124DB}"/>
              </a:ext>
            </a:extLst>
          </p:cNvPr>
          <p:cNvSpPr txBox="1"/>
          <p:nvPr/>
        </p:nvSpPr>
        <p:spPr>
          <a:xfrm>
            <a:off x="1600200" y="1295400"/>
            <a:ext cx="838200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PC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8AB14B-04E5-F98F-29DC-7F4F52862D2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019300" y="1757065"/>
            <a:ext cx="0" cy="27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6F521C-78BE-9832-7BD7-26AFB98A2C89}"/>
              </a:ext>
            </a:extLst>
          </p:cNvPr>
          <p:cNvSpPr txBox="1"/>
          <p:nvPr/>
        </p:nvSpPr>
        <p:spPr>
          <a:xfrm>
            <a:off x="381000" y="1828800"/>
            <a:ext cx="106679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CECA1-E553-78A9-428B-AAFEF36D4AD5}"/>
              </a:ext>
            </a:extLst>
          </p:cNvPr>
          <p:cNvSpPr txBox="1"/>
          <p:nvPr/>
        </p:nvSpPr>
        <p:spPr>
          <a:xfrm>
            <a:off x="2590800" y="1828800"/>
            <a:ext cx="1295399" cy="36933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Notebook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A1CD1F-3EB5-6F08-3555-5AAD5A054B2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447799" y="2013466"/>
            <a:ext cx="1143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2D8457-B6C1-F20C-1337-76117FFF1D8E}"/>
              </a:ext>
            </a:extLst>
          </p:cNvPr>
          <p:cNvCxnSpPr>
            <a:stCxn id="7" idx="2"/>
          </p:cNvCxnSpPr>
          <p:nvPr/>
        </p:nvCxnSpPr>
        <p:spPr>
          <a:xfrm>
            <a:off x="914400" y="2198132"/>
            <a:ext cx="0" cy="4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6E17A0-A740-17FB-72E9-A80601514806}"/>
              </a:ext>
            </a:extLst>
          </p:cNvPr>
          <p:cNvSpPr txBox="1"/>
          <p:nvPr/>
        </p:nvSpPr>
        <p:spPr>
          <a:xfrm>
            <a:off x="380999" y="2672687"/>
            <a:ext cx="1066799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</a:t>
            </a:r>
          </a:p>
          <a:p>
            <a:pPr algn="ctr"/>
            <a:r>
              <a:rPr lang="en-US" dirty="0"/>
              <a:t>Laptop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806A0-A442-D5A1-9BDB-B98F6614A450}"/>
              </a:ext>
            </a:extLst>
          </p:cNvPr>
          <p:cNvSpPr txBox="1"/>
          <p:nvPr/>
        </p:nvSpPr>
        <p:spPr>
          <a:xfrm>
            <a:off x="2590800" y="2672687"/>
            <a:ext cx="1066799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Gaming</a:t>
            </a:r>
          </a:p>
          <a:p>
            <a:pPr algn="ctr"/>
            <a:r>
              <a:rPr lang="en-US" dirty="0"/>
              <a:t>Laptop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7D3CD6-EEB6-536B-AFEE-63F18212E345}"/>
              </a:ext>
            </a:extLst>
          </p:cNvPr>
          <p:cNvCxnSpPr>
            <a:stCxn id="8" idx="2"/>
          </p:cNvCxnSpPr>
          <p:nvPr/>
        </p:nvCxnSpPr>
        <p:spPr>
          <a:xfrm flipH="1">
            <a:off x="3238499" y="2198132"/>
            <a:ext cx="1" cy="4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50FB30-E34A-8126-43D0-25ECBFB24710}"/>
              </a:ext>
            </a:extLst>
          </p:cNvPr>
          <p:cNvCxnSpPr>
            <a:stCxn id="13" idx="2"/>
          </p:cNvCxnSpPr>
          <p:nvPr/>
        </p:nvCxnSpPr>
        <p:spPr>
          <a:xfrm flipH="1">
            <a:off x="914398" y="3319018"/>
            <a:ext cx="1" cy="49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349C54-4597-4F76-F197-C164352B8ABA}"/>
              </a:ext>
            </a:extLst>
          </p:cNvPr>
          <p:cNvSpPr txBox="1"/>
          <p:nvPr/>
        </p:nvSpPr>
        <p:spPr>
          <a:xfrm>
            <a:off x="380999" y="3810000"/>
            <a:ext cx="1066798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Personal</a:t>
            </a:r>
          </a:p>
          <a:p>
            <a:pPr algn="ctr"/>
            <a:r>
              <a:rPr lang="en-US" dirty="0"/>
              <a:t>Laptop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776FA9-4B1F-582B-04CE-CC0EFCAF8909}"/>
              </a:ext>
            </a:extLst>
          </p:cNvPr>
          <p:cNvCxnSpPr>
            <a:cxnSpLocks/>
          </p:cNvCxnSpPr>
          <p:nvPr/>
        </p:nvCxnSpPr>
        <p:spPr>
          <a:xfrm>
            <a:off x="3237362" y="3319018"/>
            <a:ext cx="0" cy="49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DBCFEB-7942-DCC8-38E3-157F71B20D39}"/>
              </a:ext>
            </a:extLst>
          </p:cNvPr>
          <p:cNvSpPr txBox="1"/>
          <p:nvPr/>
        </p:nvSpPr>
        <p:spPr>
          <a:xfrm>
            <a:off x="2476501" y="3810000"/>
            <a:ext cx="1295395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Laptop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3B00A2-6FA2-2EA6-DB33-80AF912AE35D}"/>
              </a:ext>
            </a:extLst>
          </p:cNvPr>
          <p:cNvSpPr txBox="1"/>
          <p:nvPr/>
        </p:nvSpPr>
        <p:spPr>
          <a:xfrm>
            <a:off x="2590801" y="4930886"/>
            <a:ext cx="1066798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Personal</a:t>
            </a:r>
          </a:p>
          <a:p>
            <a:pPr algn="ctr"/>
            <a:r>
              <a:rPr lang="en-US" dirty="0"/>
              <a:t>Laptop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FD9877-71F5-8351-1C23-6AD8CB0B692F}"/>
              </a:ext>
            </a:extLst>
          </p:cNvPr>
          <p:cNvCxnSpPr>
            <a:cxnSpLocks/>
          </p:cNvCxnSpPr>
          <p:nvPr/>
        </p:nvCxnSpPr>
        <p:spPr>
          <a:xfrm>
            <a:off x="3236222" y="4430551"/>
            <a:ext cx="1" cy="474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FFE461-0D0F-E576-8D14-ACAE8009CC0C}"/>
              </a:ext>
            </a:extLst>
          </p:cNvPr>
          <p:cNvSpPr txBox="1"/>
          <p:nvPr/>
        </p:nvSpPr>
        <p:spPr>
          <a:xfrm>
            <a:off x="5676900" y="1305636"/>
            <a:ext cx="838200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P&amp;A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27A05F-0984-1648-84A8-AA6DA3338A64}"/>
              </a:ext>
            </a:extLst>
          </p:cNvPr>
          <p:cNvCxnSpPr>
            <a:cxnSpLocks/>
          </p:cNvCxnSpPr>
          <p:nvPr/>
        </p:nvCxnSpPr>
        <p:spPr>
          <a:xfrm>
            <a:off x="6096000" y="1674968"/>
            <a:ext cx="0" cy="33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EFAD24-E9CB-26AF-4AC7-3276699BF46E}"/>
              </a:ext>
            </a:extLst>
          </p:cNvPr>
          <p:cNvSpPr txBox="1"/>
          <p:nvPr/>
        </p:nvSpPr>
        <p:spPr>
          <a:xfrm>
            <a:off x="4229102" y="1828800"/>
            <a:ext cx="129539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Peripherals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77D58A-C889-D0C3-387D-ED090D68EAA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524497" y="2013466"/>
            <a:ext cx="990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96B74A-C261-21DE-354B-64D5898A6469}"/>
              </a:ext>
            </a:extLst>
          </p:cNvPr>
          <p:cNvSpPr txBox="1"/>
          <p:nvPr/>
        </p:nvSpPr>
        <p:spPr>
          <a:xfrm>
            <a:off x="6438903" y="1849398"/>
            <a:ext cx="137159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Accessories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28A5C1-E3A7-3B9F-5F12-8FF368F14774}"/>
              </a:ext>
            </a:extLst>
          </p:cNvPr>
          <p:cNvCxnSpPr/>
          <p:nvPr/>
        </p:nvCxnSpPr>
        <p:spPr>
          <a:xfrm>
            <a:off x="4800600" y="2218730"/>
            <a:ext cx="0" cy="4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59F404A-CCD7-AFC3-243B-0F043CB14C25}"/>
              </a:ext>
            </a:extLst>
          </p:cNvPr>
          <p:cNvSpPr txBox="1"/>
          <p:nvPr/>
        </p:nvSpPr>
        <p:spPr>
          <a:xfrm>
            <a:off x="4267200" y="2735492"/>
            <a:ext cx="1066799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Graphic</a:t>
            </a:r>
          </a:p>
          <a:p>
            <a:pPr algn="ctr"/>
            <a:r>
              <a:rPr lang="en-US" dirty="0"/>
              <a:t>Card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F77359-73A4-2445-4001-6829F1663E8A}"/>
              </a:ext>
            </a:extLst>
          </p:cNvPr>
          <p:cNvCxnSpPr/>
          <p:nvPr/>
        </p:nvCxnSpPr>
        <p:spPr>
          <a:xfrm>
            <a:off x="7123562" y="2218730"/>
            <a:ext cx="0" cy="4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D95B770-0CC6-16BD-752B-231FCFA2DC01}"/>
              </a:ext>
            </a:extLst>
          </p:cNvPr>
          <p:cNvSpPr txBox="1"/>
          <p:nvPr/>
        </p:nvSpPr>
        <p:spPr>
          <a:xfrm>
            <a:off x="6515100" y="2733764"/>
            <a:ext cx="106679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Batteries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D21680-9160-9E96-25B5-17FF52F9B686}"/>
              </a:ext>
            </a:extLst>
          </p:cNvPr>
          <p:cNvCxnSpPr/>
          <p:nvPr/>
        </p:nvCxnSpPr>
        <p:spPr>
          <a:xfrm flipH="1">
            <a:off x="4800598" y="3319018"/>
            <a:ext cx="1" cy="49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9D34824-2C7A-FEC8-65B7-D9237264D811}"/>
              </a:ext>
            </a:extLst>
          </p:cNvPr>
          <p:cNvSpPr txBox="1"/>
          <p:nvPr/>
        </p:nvSpPr>
        <p:spPr>
          <a:xfrm>
            <a:off x="4245022" y="3812276"/>
            <a:ext cx="154617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Motherboard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ECAC3B-1242-77CE-AA7D-265D5FA32F44}"/>
              </a:ext>
            </a:extLst>
          </p:cNvPr>
          <p:cNvCxnSpPr>
            <a:cxnSpLocks/>
          </p:cNvCxnSpPr>
          <p:nvPr/>
        </p:nvCxnSpPr>
        <p:spPr>
          <a:xfrm>
            <a:off x="7128679" y="3073527"/>
            <a:ext cx="0" cy="73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E630FF-B0F9-7D41-4910-1D47FD300C7B}"/>
              </a:ext>
            </a:extLst>
          </p:cNvPr>
          <p:cNvSpPr txBox="1"/>
          <p:nvPr/>
        </p:nvSpPr>
        <p:spPr>
          <a:xfrm>
            <a:off x="6438903" y="3812276"/>
            <a:ext cx="125729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Mouse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708451E-4078-4083-7DAA-A7FBF9D7338B}"/>
              </a:ext>
            </a:extLst>
          </p:cNvPr>
          <p:cNvCxnSpPr>
            <a:cxnSpLocks/>
          </p:cNvCxnSpPr>
          <p:nvPr/>
        </p:nvCxnSpPr>
        <p:spPr>
          <a:xfrm>
            <a:off x="4800598" y="4249129"/>
            <a:ext cx="1" cy="474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0780DAA-52A2-FD71-F3F3-2BCBA0D6B5B7}"/>
              </a:ext>
            </a:extLst>
          </p:cNvPr>
          <p:cNvSpPr txBox="1"/>
          <p:nvPr/>
        </p:nvSpPr>
        <p:spPr>
          <a:xfrm>
            <a:off x="4130722" y="4746220"/>
            <a:ext cx="154617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Processors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6A9628-FD64-EF54-2A7C-C4CF2E0481A6}"/>
              </a:ext>
            </a:extLst>
          </p:cNvPr>
          <p:cNvSpPr txBox="1"/>
          <p:nvPr/>
        </p:nvSpPr>
        <p:spPr>
          <a:xfrm>
            <a:off x="9525000" y="1293484"/>
            <a:ext cx="838200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N&amp;S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9E4278-1EFC-588A-5028-431BF39EC3A7}"/>
              </a:ext>
            </a:extLst>
          </p:cNvPr>
          <p:cNvCxnSpPr>
            <a:cxnSpLocks/>
          </p:cNvCxnSpPr>
          <p:nvPr/>
        </p:nvCxnSpPr>
        <p:spPr>
          <a:xfrm>
            <a:off x="9982200" y="1695566"/>
            <a:ext cx="0" cy="33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AC37D33-6215-FEEA-8024-D9DA933DF6A1}"/>
              </a:ext>
            </a:extLst>
          </p:cNvPr>
          <p:cNvSpPr txBox="1"/>
          <p:nvPr/>
        </p:nvSpPr>
        <p:spPr>
          <a:xfrm>
            <a:off x="8189797" y="1844217"/>
            <a:ext cx="1335203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Networking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5CF139-FA20-5B2A-F726-A465FF930181}"/>
              </a:ext>
            </a:extLst>
          </p:cNvPr>
          <p:cNvSpPr txBox="1"/>
          <p:nvPr/>
        </p:nvSpPr>
        <p:spPr>
          <a:xfrm>
            <a:off x="10561094" y="1828800"/>
            <a:ext cx="129539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65C6CC-B80F-EDFC-4AEF-13FCF4E7668F}"/>
              </a:ext>
            </a:extLst>
          </p:cNvPr>
          <p:cNvSpPr txBox="1"/>
          <p:nvPr/>
        </p:nvSpPr>
        <p:spPr>
          <a:xfrm>
            <a:off x="8323998" y="2667000"/>
            <a:ext cx="1066799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WI FI </a:t>
            </a:r>
          </a:p>
          <a:p>
            <a:pPr algn="ctr"/>
            <a:r>
              <a:rPr lang="en-US" dirty="0"/>
              <a:t>Extender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10E5CC-A7D8-3556-3178-2ED4A943ECDC}"/>
              </a:ext>
            </a:extLst>
          </p:cNvPr>
          <p:cNvSpPr txBox="1"/>
          <p:nvPr/>
        </p:nvSpPr>
        <p:spPr>
          <a:xfrm>
            <a:off x="10571898" y="2667000"/>
            <a:ext cx="1066799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SSD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FBF316-FF91-EDE5-2F78-79245E4D01AD}"/>
              </a:ext>
            </a:extLst>
          </p:cNvPr>
          <p:cNvSpPr txBox="1"/>
          <p:nvPr/>
        </p:nvSpPr>
        <p:spPr>
          <a:xfrm>
            <a:off x="10571898" y="3810000"/>
            <a:ext cx="1239098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USB Flash</a:t>
            </a:r>
          </a:p>
          <a:p>
            <a:pPr algn="ctr"/>
            <a:r>
              <a:rPr lang="en-US" dirty="0"/>
              <a:t>drives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42863F3-F18B-FE17-DE59-DE55D5C4921E}"/>
              </a:ext>
            </a:extLst>
          </p:cNvPr>
          <p:cNvCxnSpPr/>
          <p:nvPr/>
        </p:nvCxnSpPr>
        <p:spPr>
          <a:xfrm flipH="1">
            <a:off x="8857397" y="2198785"/>
            <a:ext cx="1" cy="4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969205D-C329-A8E1-22B6-E2C9BB7E793C}"/>
              </a:ext>
            </a:extLst>
          </p:cNvPr>
          <p:cNvCxnSpPr/>
          <p:nvPr/>
        </p:nvCxnSpPr>
        <p:spPr>
          <a:xfrm flipH="1">
            <a:off x="11192869" y="2164581"/>
            <a:ext cx="1" cy="4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EFFA892-74EC-6466-AD08-4F6784BB3F39}"/>
              </a:ext>
            </a:extLst>
          </p:cNvPr>
          <p:cNvCxnSpPr/>
          <p:nvPr/>
        </p:nvCxnSpPr>
        <p:spPr>
          <a:xfrm flipH="1">
            <a:off x="11208791" y="3330075"/>
            <a:ext cx="1" cy="4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DA4625D-642B-D4B6-0EB7-903320FF2ED4}"/>
              </a:ext>
            </a:extLst>
          </p:cNvPr>
          <p:cNvCxnSpPr/>
          <p:nvPr/>
        </p:nvCxnSpPr>
        <p:spPr>
          <a:xfrm>
            <a:off x="9525000" y="2013466"/>
            <a:ext cx="1143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51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5272" y="1219200"/>
            <a:ext cx="3122613" cy="914400"/>
          </a:xfrm>
        </p:spPr>
        <p:txBody>
          <a:bodyPr/>
          <a:lstStyle/>
          <a:p>
            <a:r>
              <a:rPr lang="en-US" dirty="0"/>
              <a:t>Request 1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07660B-9204-0744-AE8C-A95B0E633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38300"/>
            <a:ext cx="3122613" cy="2971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3724" y="2514600"/>
            <a:ext cx="3124161" cy="18288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Provide the list of markets in which customer "</a:t>
            </a:r>
            <a:r>
              <a:rPr lang="en-US" sz="2400" dirty="0" err="1"/>
              <a:t>Atliq</a:t>
            </a:r>
            <a:r>
              <a:rPr lang="en-US" sz="2400" dirty="0"/>
              <a:t> Exclusive" operates its business in the APAC region.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838200"/>
          </a:xfrm>
        </p:spPr>
        <p:txBody>
          <a:bodyPr/>
          <a:lstStyle/>
          <a:p>
            <a:r>
              <a:rPr lang="en-US" dirty="0"/>
              <a:t>Insights</a:t>
            </a:r>
            <a:endParaRPr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7A1FE73-8184-D596-4E90-1B34A399D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66" y="1600200"/>
            <a:ext cx="9525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5CFE-B894-92A7-E1DD-4D9287AB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609600"/>
          </a:xfrm>
        </p:spPr>
        <p:txBody>
          <a:bodyPr/>
          <a:lstStyle/>
          <a:p>
            <a:r>
              <a:rPr lang="en-US" b="1" dirty="0"/>
              <a:t>Request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9DCFA4-26DA-8A6D-8429-C81590135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15737"/>
            <a:ext cx="4572000" cy="13327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E74C0-FC93-6285-20C7-F8AE8759E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7608" y="2514600"/>
            <a:ext cx="3124161" cy="18288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the percentage of unique product increase in 2021 vs. 2020? The final output contains these fields: </a:t>
            </a:r>
          </a:p>
          <a:p>
            <a:r>
              <a:rPr lang="fr-FR" dirty="0"/>
              <a:t>unique_products_2020 unique_products_2021 </a:t>
            </a:r>
            <a:r>
              <a:rPr lang="fr-FR" dirty="0" err="1"/>
              <a:t>percentage_chg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906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4641</TotalTime>
  <Words>857</Words>
  <Application>Microsoft Office PowerPoint</Application>
  <PresentationFormat>Widescreen</PresentationFormat>
  <Paragraphs>159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Candara</vt:lpstr>
      <vt:lpstr>Consolas</vt:lpstr>
      <vt:lpstr>Din</vt:lpstr>
      <vt:lpstr>Tech Computer 16x9</vt:lpstr>
      <vt:lpstr>Consumer Goods Ad_Hoc                Insights </vt:lpstr>
      <vt:lpstr>AGENDA</vt:lpstr>
      <vt:lpstr>Company Background</vt:lpstr>
      <vt:lpstr>Atliq’s Market Position</vt:lpstr>
      <vt:lpstr>Data Sets</vt:lpstr>
      <vt:lpstr>PowerPoint Presentation</vt:lpstr>
      <vt:lpstr>Request 1</vt:lpstr>
      <vt:lpstr>Insights</vt:lpstr>
      <vt:lpstr>Request 2</vt:lpstr>
      <vt:lpstr>Insights</vt:lpstr>
      <vt:lpstr>Request 3</vt:lpstr>
      <vt:lpstr>Insights</vt:lpstr>
      <vt:lpstr>Request 4</vt:lpstr>
      <vt:lpstr>Insights</vt:lpstr>
      <vt:lpstr>Request 5 </vt:lpstr>
      <vt:lpstr>PowerPoint Presentation</vt:lpstr>
      <vt:lpstr>Request 6</vt:lpstr>
      <vt:lpstr>PowerPoint Presentation</vt:lpstr>
      <vt:lpstr>Request 7</vt:lpstr>
      <vt:lpstr>PowerPoint Presentation</vt:lpstr>
      <vt:lpstr>Request 8</vt:lpstr>
      <vt:lpstr>PowerPoint Presentation</vt:lpstr>
      <vt:lpstr>Request 9</vt:lpstr>
      <vt:lpstr>PowerPoint Presentation</vt:lpstr>
      <vt:lpstr>Request 10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umang badola</dc:creator>
  <cp:lastModifiedBy>umang badola</cp:lastModifiedBy>
  <cp:revision>1</cp:revision>
  <dcterms:created xsi:type="dcterms:W3CDTF">2024-08-28T10:52:38Z</dcterms:created>
  <dcterms:modified xsi:type="dcterms:W3CDTF">2024-09-07T04:59:56Z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