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E7223-42F7-4DD5-B266-3A1A9FA455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C94852-1CB4-4D31-AB82-00619EB92393}">
      <dgm:prSet/>
      <dgm:spPr/>
      <dgm:t>
        <a:bodyPr/>
        <a:lstStyle/>
        <a:p>
          <a:r>
            <a:rPr lang="en-US"/>
            <a:t>Accuracy</a:t>
          </a:r>
        </a:p>
      </dgm:t>
    </dgm:pt>
    <dgm:pt modelId="{7128CE95-5449-4AF7-B9CF-05E07232D905}" type="parTrans" cxnId="{68F4C9D0-CDFC-4D69-AC37-726C214B7C69}">
      <dgm:prSet/>
      <dgm:spPr/>
      <dgm:t>
        <a:bodyPr/>
        <a:lstStyle/>
        <a:p>
          <a:endParaRPr lang="en-US"/>
        </a:p>
      </dgm:t>
    </dgm:pt>
    <dgm:pt modelId="{66337E89-4E20-4D9B-8F9A-AC72E4BA33A0}" type="sibTrans" cxnId="{68F4C9D0-CDFC-4D69-AC37-726C214B7C69}">
      <dgm:prSet/>
      <dgm:spPr/>
      <dgm:t>
        <a:bodyPr/>
        <a:lstStyle/>
        <a:p>
          <a:endParaRPr lang="en-US"/>
        </a:p>
      </dgm:t>
    </dgm:pt>
    <dgm:pt modelId="{7E7E8375-868C-416C-8FF6-185CC495D4EA}">
      <dgm:prSet/>
      <dgm:spPr/>
      <dgm:t>
        <a:bodyPr/>
        <a:lstStyle/>
        <a:p>
          <a:r>
            <a:rPr lang="en-US"/>
            <a:t>Expenses</a:t>
          </a:r>
        </a:p>
      </dgm:t>
    </dgm:pt>
    <dgm:pt modelId="{52E896F3-245C-40FE-8D0C-D08057955666}" type="parTrans" cxnId="{B6F3F492-7A71-491F-A965-17350549D2D3}">
      <dgm:prSet/>
      <dgm:spPr/>
      <dgm:t>
        <a:bodyPr/>
        <a:lstStyle/>
        <a:p>
          <a:endParaRPr lang="en-US"/>
        </a:p>
      </dgm:t>
    </dgm:pt>
    <dgm:pt modelId="{94549E89-108E-4379-A540-3E78CAFA431A}" type="sibTrans" cxnId="{B6F3F492-7A71-491F-A965-17350549D2D3}">
      <dgm:prSet/>
      <dgm:spPr/>
      <dgm:t>
        <a:bodyPr/>
        <a:lstStyle/>
        <a:p>
          <a:endParaRPr lang="en-US"/>
        </a:p>
      </dgm:t>
    </dgm:pt>
    <dgm:pt modelId="{BD7630AD-A775-4C45-B435-6EABDE652F85}">
      <dgm:prSet/>
      <dgm:spPr/>
      <dgm:t>
        <a:bodyPr/>
        <a:lstStyle/>
        <a:p>
          <a:r>
            <a:rPr lang="en-US"/>
            <a:t>Limitation of researches</a:t>
          </a:r>
        </a:p>
      </dgm:t>
    </dgm:pt>
    <dgm:pt modelId="{EDACD106-C4A2-4F24-A28A-40151C5FCF1F}" type="parTrans" cxnId="{2B1EEDD7-B1C5-411B-805B-66884CD0D4B7}">
      <dgm:prSet/>
      <dgm:spPr/>
      <dgm:t>
        <a:bodyPr/>
        <a:lstStyle/>
        <a:p>
          <a:endParaRPr lang="en-US"/>
        </a:p>
      </dgm:t>
    </dgm:pt>
    <dgm:pt modelId="{AEE8313D-CE41-462A-B7DB-474C6A04D3DA}" type="sibTrans" cxnId="{2B1EEDD7-B1C5-411B-805B-66884CD0D4B7}">
      <dgm:prSet/>
      <dgm:spPr/>
      <dgm:t>
        <a:bodyPr/>
        <a:lstStyle/>
        <a:p>
          <a:endParaRPr lang="en-US"/>
        </a:p>
      </dgm:t>
    </dgm:pt>
    <dgm:pt modelId="{E2E3CF6B-EFBA-4861-9800-DF258BEF928D}">
      <dgm:prSet/>
      <dgm:spPr/>
      <dgm:t>
        <a:bodyPr/>
        <a:lstStyle/>
        <a:p>
          <a:r>
            <a:rPr lang="en-US"/>
            <a:t>Computer Performance</a:t>
          </a:r>
        </a:p>
      </dgm:t>
    </dgm:pt>
    <dgm:pt modelId="{6317CAEF-4557-43E8-B259-B0E3AF6B4F7C}" type="parTrans" cxnId="{4613FE10-79A6-49F0-887F-AA731AE5BEE1}">
      <dgm:prSet/>
      <dgm:spPr/>
      <dgm:t>
        <a:bodyPr/>
        <a:lstStyle/>
        <a:p>
          <a:endParaRPr lang="en-US"/>
        </a:p>
      </dgm:t>
    </dgm:pt>
    <dgm:pt modelId="{6FA19FFD-2F62-4314-B9C6-02178CFEEA11}" type="sibTrans" cxnId="{4613FE10-79A6-49F0-887F-AA731AE5BEE1}">
      <dgm:prSet/>
      <dgm:spPr/>
      <dgm:t>
        <a:bodyPr/>
        <a:lstStyle/>
        <a:p>
          <a:endParaRPr lang="en-US"/>
        </a:p>
      </dgm:t>
    </dgm:pt>
    <dgm:pt modelId="{07484C07-414D-4D42-B623-8A92A78C15BA}" type="pres">
      <dgm:prSet presAssocID="{0A6E7223-42F7-4DD5-B266-3A1A9FA455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388025-FD33-4416-BB11-6F6288E11A85}" type="pres">
      <dgm:prSet presAssocID="{ABC94852-1CB4-4D31-AB82-00619EB92393}" presName="hierRoot1" presStyleCnt="0"/>
      <dgm:spPr/>
    </dgm:pt>
    <dgm:pt modelId="{0A9C4D16-D313-48CF-AF78-CE97E881EBDD}" type="pres">
      <dgm:prSet presAssocID="{ABC94852-1CB4-4D31-AB82-00619EB92393}" presName="composite" presStyleCnt="0"/>
      <dgm:spPr/>
    </dgm:pt>
    <dgm:pt modelId="{F6F28192-8197-4701-989C-85BDFBAA3409}" type="pres">
      <dgm:prSet presAssocID="{ABC94852-1CB4-4D31-AB82-00619EB92393}" presName="background" presStyleLbl="node0" presStyleIdx="0" presStyleCnt="4"/>
      <dgm:spPr/>
    </dgm:pt>
    <dgm:pt modelId="{B2094EB8-D84E-40CA-AC3A-AB481C15AC3F}" type="pres">
      <dgm:prSet presAssocID="{ABC94852-1CB4-4D31-AB82-00619EB92393}" presName="text" presStyleLbl="fgAcc0" presStyleIdx="0" presStyleCnt="4">
        <dgm:presLayoutVars>
          <dgm:chPref val="3"/>
        </dgm:presLayoutVars>
      </dgm:prSet>
      <dgm:spPr/>
    </dgm:pt>
    <dgm:pt modelId="{819F3AAA-01B4-4371-B752-47B146EAC5DF}" type="pres">
      <dgm:prSet presAssocID="{ABC94852-1CB4-4D31-AB82-00619EB92393}" presName="hierChild2" presStyleCnt="0"/>
      <dgm:spPr/>
    </dgm:pt>
    <dgm:pt modelId="{6194C1BA-F36B-47A1-B6AB-C3FE38F079D3}" type="pres">
      <dgm:prSet presAssocID="{7E7E8375-868C-416C-8FF6-185CC495D4EA}" presName="hierRoot1" presStyleCnt="0"/>
      <dgm:spPr/>
    </dgm:pt>
    <dgm:pt modelId="{B4322E1A-0EF4-4201-AA85-BC7B2FAF2967}" type="pres">
      <dgm:prSet presAssocID="{7E7E8375-868C-416C-8FF6-185CC495D4EA}" presName="composite" presStyleCnt="0"/>
      <dgm:spPr/>
    </dgm:pt>
    <dgm:pt modelId="{69ABE5BA-C4CB-450B-BF63-36A7324BC80D}" type="pres">
      <dgm:prSet presAssocID="{7E7E8375-868C-416C-8FF6-185CC495D4EA}" presName="background" presStyleLbl="node0" presStyleIdx="1" presStyleCnt="4"/>
      <dgm:spPr/>
    </dgm:pt>
    <dgm:pt modelId="{476D62A0-1626-403F-AAC6-BDD01FFCD80F}" type="pres">
      <dgm:prSet presAssocID="{7E7E8375-868C-416C-8FF6-185CC495D4EA}" presName="text" presStyleLbl="fgAcc0" presStyleIdx="1" presStyleCnt="4">
        <dgm:presLayoutVars>
          <dgm:chPref val="3"/>
        </dgm:presLayoutVars>
      </dgm:prSet>
      <dgm:spPr/>
    </dgm:pt>
    <dgm:pt modelId="{3FDA5390-819E-467E-B5E7-AE94FACC69D9}" type="pres">
      <dgm:prSet presAssocID="{7E7E8375-868C-416C-8FF6-185CC495D4EA}" presName="hierChild2" presStyleCnt="0"/>
      <dgm:spPr/>
    </dgm:pt>
    <dgm:pt modelId="{9E42AF3A-4E13-49E3-BEDF-9CA0F24C96AE}" type="pres">
      <dgm:prSet presAssocID="{BD7630AD-A775-4C45-B435-6EABDE652F85}" presName="hierRoot1" presStyleCnt="0"/>
      <dgm:spPr/>
    </dgm:pt>
    <dgm:pt modelId="{EB66B0BC-84AB-4903-B944-9A857E14469E}" type="pres">
      <dgm:prSet presAssocID="{BD7630AD-A775-4C45-B435-6EABDE652F85}" presName="composite" presStyleCnt="0"/>
      <dgm:spPr/>
    </dgm:pt>
    <dgm:pt modelId="{C05A3DEC-4497-47A1-AE3F-45BB62C5638A}" type="pres">
      <dgm:prSet presAssocID="{BD7630AD-A775-4C45-B435-6EABDE652F85}" presName="background" presStyleLbl="node0" presStyleIdx="2" presStyleCnt="4"/>
      <dgm:spPr/>
    </dgm:pt>
    <dgm:pt modelId="{602505C9-A6E6-4900-A9E8-0120A2052DDC}" type="pres">
      <dgm:prSet presAssocID="{BD7630AD-A775-4C45-B435-6EABDE652F85}" presName="text" presStyleLbl="fgAcc0" presStyleIdx="2" presStyleCnt="4">
        <dgm:presLayoutVars>
          <dgm:chPref val="3"/>
        </dgm:presLayoutVars>
      </dgm:prSet>
      <dgm:spPr/>
    </dgm:pt>
    <dgm:pt modelId="{FF18DBD8-EB24-4C86-975F-401529A7DAE2}" type="pres">
      <dgm:prSet presAssocID="{BD7630AD-A775-4C45-B435-6EABDE652F85}" presName="hierChild2" presStyleCnt="0"/>
      <dgm:spPr/>
    </dgm:pt>
    <dgm:pt modelId="{29169E27-C3BB-4177-9C40-F4D56C1B71AD}" type="pres">
      <dgm:prSet presAssocID="{E2E3CF6B-EFBA-4861-9800-DF258BEF928D}" presName="hierRoot1" presStyleCnt="0"/>
      <dgm:spPr/>
    </dgm:pt>
    <dgm:pt modelId="{E41D9A9A-FA78-4FA4-9F7C-EEA9A418ADF5}" type="pres">
      <dgm:prSet presAssocID="{E2E3CF6B-EFBA-4861-9800-DF258BEF928D}" presName="composite" presStyleCnt="0"/>
      <dgm:spPr/>
    </dgm:pt>
    <dgm:pt modelId="{1E71474B-4B0B-4425-BE7B-EE87693A31C4}" type="pres">
      <dgm:prSet presAssocID="{E2E3CF6B-EFBA-4861-9800-DF258BEF928D}" presName="background" presStyleLbl="node0" presStyleIdx="3" presStyleCnt="4"/>
      <dgm:spPr/>
    </dgm:pt>
    <dgm:pt modelId="{8C4E85AB-1B44-4273-B576-F8BA8886A85F}" type="pres">
      <dgm:prSet presAssocID="{E2E3CF6B-EFBA-4861-9800-DF258BEF928D}" presName="text" presStyleLbl="fgAcc0" presStyleIdx="3" presStyleCnt="4">
        <dgm:presLayoutVars>
          <dgm:chPref val="3"/>
        </dgm:presLayoutVars>
      </dgm:prSet>
      <dgm:spPr/>
    </dgm:pt>
    <dgm:pt modelId="{05FD4491-2D45-40DA-B4A7-B05D5071C537}" type="pres">
      <dgm:prSet presAssocID="{E2E3CF6B-EFBA-4861-9800-DF258BEF928D}" presName="hierChild2" presStyleCnt="0"/>
      <dgm:spPr/>
    </dgm:pt>
  </dgm:ptLst>
  <dgm:cxnLst>
    <dgm:cxn modelId="{4613FE10-79A6-49F0-887F-AA731AE5BEE1}" srcId="{0A6E7223-42F7-4DD5-B266-3A1A9FA455E5}" destId="{E2E3CF6B-EFBA-4861-9800-DF258BEF928D}" srcOrd="3" destOrd="0" parTransId="{6317CAEF-4557-43E8-B259-B0E3AF6B4F7C}" sibTransId="{6FA19FFD-2F62-4314-B9C6-02178CFEEA11}"/>
    <dgm:cxn modelId="{E97D2376-46B8-477D-BB11-7374FB29CF28}" type="presOf" srcId="{BD7630AD-A775-4C45-B435-6EABDE652F85}" destId="{602505C9-A6E6-4900-A9E8-0120A2052DDC}" srcOrd="0" destOrd="0" presId="urn:microsoft.com/office/officeart/2005/8/layout/hierarchy1"/>
    <dgm:cxn modelId="{C16B347B-039F-475B-B588-1EAE35C77785}" type="presOf" srcId="{0A6E7223-42F7-4DD5-B266-3A1A9FA455E5}" destId="{07484C07-414D-4D42-B623-8A92A78C15BA}" srcOrd="0" destOrd="0" presId="urn:microsoft.com/office/officeart/2005/8/layout/hierarchy1"/>
    <dgm:cxn modelId="{B6F3F492-7A71-491F-A965-17350549D2D3}" srcId="{0A6E7223-42F7-4DD5-B266-3A1A9FA455E5}" destId="{7E7E8375-868C-416C-8FF6-185CC495D4EA}" srcOrd="1" destOrd="0" parTransId="{52E896F3-245C-40FE-8D0C-D08057955666}" sibTransId="{94549E89-108E-4379-A540-3E78CAFA431A}"/>
    <dgm:cxn modelId="{C50FD7AA-8C4A-4A19-86E5-6E489923FBCE}" type="presOf" srcId="{ABC94852-1CB4-4D31-AB82-00619EB92393}" destId="{B2094EB8-D84E-40CA-AC3A-AB481C15AC3F}" srcOrd="0" destOrd="0" presId="urn:microsoft.com/office/officeart/2005/8/layout/hierarchy1"/>
    <dgm:cxn modelId="{978CD8B2-0536-4594-AA52-4AE4BAA73310}" type="presOf" srcId="{7E7E8375-868C-416C-8FF6-185CC495D4EA}" destId="{476D62A0-1626-403F-AAC6-BDD01FFCD80F}" srcOrd="0" destOrd="0" presId="urn:microsoft.com/office/officeart/2005/8/layout/hierarchy1"/>
    <dgm:cxn modelId="{115AA3C1-891A-4739-A986-180CDE66E7F3}" type="presOf" srcId="{E2E3CF6B-EFBA-4861-9800-DF258BEF928D}" destId="{8C4E85AB-1B44-4273-B576-F8BA8886A85F}" srcOrd="0" destOrd="0" presId="urn:microsoft.com/office/officeart/2005/8/layout/hierarchy1"/>
    <dgm:cxn modelId="{68F4C9D0-CDFC-4D69-AC37-726C214B7C69}" srcId="{0A6E7223-42F7-4DD5-B266-3A1A9FA455E5}" destId="{ABC94852-1CB4-4D31-AB82-00619EB92393}" srcOrd="0" destOrd="0" parTransId="{7128CE95-5449-4AF7-B9CF-05E07232D905}" sibTransId="{66337E89-4E20-4D9B-8F9A-AC72E4BA33A0}"/>
    <dgm:cxn modelId="{2B1EEDD7-B1C5-411B-805B-66884CD0D4B7}" srcId="{0A6E7223-42F7-4DD5-B266-3A1A9FA455E5}" destId="{BD7630AD-A775-4C45-B435-6EABDE652F85}" srcOrd="2" destOrd="0" parTransId="{EDACD106-C4A2-4F24-A28A-40151C5FCF1F}" sibTransId="{AEE8313D-CE41-462A-B7DB-474C6A04D3DA}"/>
    <dgm:cxn modelId="{4196A3F8-8331-4513-9F91-447172657D16}" type="presParOf" srcId="{07484C07-414D-4D42-B623-8A92A78C15BA}" destId="{B4388025-FD33-4416-BB11-6F6288E11A85}" srcOrd="0" destOrd="0" presId="urn:microsoft.com/office/officeart/2005/8/layout/hierarchy1"/>
    <dgm:cxn modelId="{768EC81E-DD4A-4B7F-B396-46F231D53A4A}" type="presParOf" srcId="{B4388025-FD33-4416-BB11-6F6288E11A85}" destId="{0A9C4D16-D313-48CF-AF78-CE97E881EBDD}" srcOrd="0" destOrd="0" presId="urn:microsoft.com/office/officeart/2005/8/layout/hierarchy1"/>
    <dgm:cxn modelId="{523D9FD6-3727-49AA-AECC-68583187BE78}" type="presParOf" srcId="{0A9C4D16-D313-48CF-AF78-CE97E881EBDD}" destId="{F6F28192-8197-4701-989C-85BDFBAA3409}" srcOrd="0" destOrd="0" presId="urn:microsoft.com/office/officeart/2005/8/layout/hierarchy1"/>
    <dgm:cxn modelId="{F6EEB51B-9724-4E56-B47B-E35BB39090D9}" type="presParOf" srcId="{0A9C4D16-D313-48CF-AF78-CE97E881EBDD}" destId="{B2094EB8-D84E-40CA-AC3A-AB481C15AC3F}" srcOrd="1" destOrd="0" presId="urn:microsoft.com/office/officeart/2005/8/layout/hierarchy1"/>
    <dgm:cxn modelId="{63F107DE-C1B3-4ECF-ADE4-3E9D37CA3F91}" type="presParOf" srcId="{B4388025-FD33-4416-BB11-6F6288E11A85}" destId="{819F3AAA-01B4-4371-B752-47B146EAC5DF}" srcOrd="1" destOrd="0" presId="urn:microsoft.com/office/officeart/2005/8/layout/hierarchy1"/>
    <dgm:cxn modelId="{510F8B02-BB7A-4356-B4D0-614BECD7B078}" type="presParOf" srcId="{07484C07-414D-4D42-B623-8A92A78C15BA}" destId="{6194C1BA-F36B-47A1-B6AB-C3FE38F079D3}" srcOrd="1" destOrd="0" presId="urn:microsoft.com/office/officeart/2005/8/layout/hierarchy1"/>
    <dgm:cxn modelId="{0C16040F-B14E-4782-8801-403F31340C1F}" type="presParOf" srcId="{6194C1BA-F36B-47A1-B6AB-C3FE38F079D3}" destId="{B4322E1A-0EF4-4201-AA85-BC7B2FAF2967}" srcOrd="0" destOrd="0" presId="urn:microsoft.com/office/officeart/2005/8/layout/hierarchy1"/>
    <dgm:cxn modelId="{CEBF1C53-14C0-4062-B1D3-8681E3C7ADAA}" type="presParOf" srcId="{B4322E1A-0EF4-4201-AA85-BC7B2FAF2967}" destId="{69ABE5BA-C4CB-450B-BF63-36A7324BC80D}" srcOrd="0" destOrd="0" presId="urn:microsoft.com/office/officeart/2005/8/layout/hierarchy1"/>
    <dgm:cxn modelId="{8D45A95C-868D-409F-A2DE-ABD66A10E16F}" type="presParOf" srcId="{B4322E1A-0EF4-4201-AA85-BC7B2FAF2967}" destId="{476D62A0-1626-403F-AAC6-BDD01FFCD80F}" srcOrd="1" destOrd="0" presId="urn:microsoft.com/office/officeart/2005/8/layout/hierarchy1"/>
    <dgm:cxn modelId="{A31951F5-3845-41E5-B6D0-492506B4142C}" type="presParOf" srcId="{6194C1BA-F36B-47A1-B6AB-C3FE38F079D3}" destId="{3FDA5390-819E-467E-B5E7-AE94FACC69D9}" srcOrd="1" destOrd="0" presId="urn:microsoft.com/office/officeart/2005/8/layout/hierarchy1"/>
    <dgm:cxn modelId="{12C54CC9-D9E3-4E8B-8702-5BFCD2E26D87}" type="presParOf" srcId="{07484C07-414D-4D42-B623-8A92A78C15BA}" destId="{9E42AF3A-4E13-49E3-BEDF-9CA0F24C96AE}" srcOrd="2" destOrd="0" presId="urn:microsoft.com/office/officeart/2005/8/layout/hierarchy1"/>
    <dgm:cxn modelId="{7DAACB37-CCF7-4C93-8B38-03C2A1349C84}" type="presParOf" srcId="{9E42AF3A-4E13-49E3-BEDF-9CA0F24C96AE}" destId="{EB66B0BC-84AB-4903-B944-9A857E14469E}" srcOrd="0" destOrd="0" presId="urn:microsoft.com/office/officeart/2005/8/layout/hierarchy1"/>
    <dgm:cxn modelId="{2C7CD373-287A-4EAA-B18D-07F12044A3EA}" type="presParOf" srcId="{EB66B0BC-84AB-4903-B944-9A857E14469E}" destId="{C05A3DEC-4497-47A1-AE3F-45BB62C5638A}" srcOrd="0" destOrd="0" presId="urn:microsoft.com/office/officeart/2005/8/layout/hierarchy1"/>
    <dgm:cxn modelId="{72EE22C9-5E2F-4295-B38B-E07110B204A8}" type="presParOf" srcId="{EB66B0BC-84AB-4903-B944-9A857E14469E}" destId="{602505C9-A6E6-4900-A9E8-0120A2052DDC}" srcOrd="1" destOrd="0" presId="urn:microsoft.com/office/officeart/2005/8/layout/hierarchy1"/>
    <dgm:cxn modelId="{1B5CA165-F367-42FA-88C7-B5E261C15383}" type="presParOf" srcId="{9E42AF3A-4E13-49E3-BEDF-9CA0F24C96AE}" destId="{FF18DBD8-EB24-4C86-975F-401529A7DAE2}" srcOrd="1" destOrd="0" presId="urn:microsoft.com/office/officeart/2005/8/layout/hierarchy1"/>
    <dgm:cxn modelId="{EF36E2B0-9C18-4376-82C0-408FD80E8369}" type="presParOf" srcId="{07484C07-414D-4D42-B623-8A92A78C15BA}" destId="{29169E27-C3BB-4177-9C40-F4D56C1B71AD}" srcOrd="3" destOrd="0" presId="urn:microsoft.com/office/officeart/2005/8/layout/hierarchy1"/>
    <dgm:cxn modelId="{25374442-BBCD-405D-AC77-BC9496310E75}" type="presParOf" srcId="{29169E27-C3BB-4177-9C40-F4D56C1B71AD}" destId="{E41D9A9A-FA78-4FA4-9F7C-EEA9A418ADF5}" srcOrd="0" destOrd="0" presId="urn:microsoft.com/office/officeart/2005/8/layout/hierarchy1"/>
    <dgm:cxn modelId="{C78A10B0-D428-4B66-9163-49CA86D2CBA3}" type="presParOf" srcId="{E41D9A9A-FA78-4FA4-9F7C-EEA9A418ADF5}" destId="{1E71474B-4B0B-4425-BE7B-EE87693A31C4}" srcOrd="0" destOrd="0" presId="urn:microsoft.com/office/officeart/2005/8/layout/hierarchy1"/>
    <dgm:cxn modelId="{079299E2-4951-4516-BEBA-84ADAFC96060}" type="presParOf" srcId="{E41D9A9A-FA78-4FA4-9F7C-EEA9A418ADF5}" destId="{8C4E85AB-1B44-4273-B576-F8BA8886A85F}" srcOrd="1" destOrd="0" presId="urn:microsoft.com/office/officeart/2005/8/layout/hierarchy1"/>
    <dgm:cxn modelId="{1E9CE1FA-EB3D-4C3F-98A0-17BF97D6B7E9}" type="presParOf" srcId="{29169E27-C3BB-4177-9C40-F4D56C1B71AD}" destId="{05FD4491-2D45-40DA-B4A7-B05D5071C5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65441-E140-4D1F-BA78-38A45B2F4F2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E9ED62-99BF-4319-A7D4-9EE62ED4DACA}">
      <dgm:prSet/>
      <dgm:spPr/>
      <dgm:t>
        <a:bodyPr/>
        <a:lstStyle/>
        <a:p>
          <a:pPr>
            <a:defRPr cap="all"/>
          </a:pPr>
          <a:r>
            <a:rPr lang="en-US"/>
            <a:t>Real Time Physics.</a:t>
          </a:r>
        </a:p>
      </dgm:t>
    </dgm:pt>
    <dgm:pt modelId="{123747A8-5CAA-4732-9A32-E5B6FC2E0CD9}" type="parTrans" cxnId="{6F3CC21E-0D60-4185-82AA-59B18401DBC6}">
      <dgm:prSet/>
      <dgm:spPr/>
      <dgm:t>
        <a:bodyPr/>
        <a:lstStyle/>
        <a:p>
          <a:endParaRPr lang="en-US"/>
        </a:p>
      </dgm:t>
    </dgm:pt>
    <dgm:pt modelId="{E1F6D111-26C7-447C-8598-FCC54F36F777}" type="sibTrans" cxnId="{6F3CC21E-0D60-4185-82AA-59B18401DBC6}">
      <dgm:prSet/>
      <dgm:spPr/>
      <dgm:t>
        <a:bodyPr/>
        <a:lstStyle/>
        <a:p>
          <a:endParaRPr lang="en-US"/>
        </a:p>
      </dgm:t>
    </dgm:pt>
    <dgm:pt modelId="{9007CC74-749A-48F5-8C07-41BA0399E9E6}">
      <dgm:prSet/>
      <dgm:spPr/>
      <dgm:t>
        <a:bodyPr/>
        <a:lstStyle/>
        <a:p>
          <a:pPr>
            <a:defRPr cap="all"/>
          </a:pPr>
          <a:r>
            <a:rPr lang="en-US"/>
            <a:t>AI Powered Control.</a:t>
          </a:r>
        </a:p>
      </dgm:t>
    </dgm:pt>
    <dgm:pt modelId="{AF146538-D4D6-41BF-9F13-FB17F8853195}" type="parTrans" cxnId="{2969A9BF-E0A9-412C-9533-9E3BFF5F5039}">
      <dgm:prSet/>
      <dgm:spPr/>
      <dgm:t>
        <a:bodyPr/>
        <a:lstStyle/>
        <a:p>
          <a:endParaRPr lang="en-US"/>
        </a:p>
      </dgm:t>
    </dgm:pt>
    <dgm:pt modelId="{F4BB0F6B-D152-47D2-A585-478B52178966}" type="sibTrans" cxnId="{2969A9BF-E0A9-412C-9533-9E3BFF5F5039}">
      <dgm:prSet/>
      <dgm:spPr/>
      <dgm:t>
        <a:bodyPr/>
        <a:lstStyle/>
        <a:p>
          <a:endParaRPr lang="en-US"/>
        </a:p>
      </dgm:t>
    </dgm:pt>
    <dgm:pt modelId="{8D1C28A0-453E-49E0-9FCD-17744880E92A}">
      <dgm:prSet/>
      <dgm:spPr/>
      <dgm:t>
        <a:bodyPr/>
        <a:lstStyle/>
        <a:p>
          <a:pPr>
            <a:defRPr cap="all"/>
          </a:pPr>
          <a:r>
            <a:rPr lang="en-US"/>
            <a:t>Different vehicle types. (ex : Drones, Boats)</a:t>
          </a:r>
        </a:p>
      </dgm:t>
    </dgm:pt>
    <dgm:pt modelId="{1A038DDB-9CA6-4960-A975-4EC982957105}" type="parTrans" cxnId="{13A902E1-2F47-44F8-B348-623F342BD59A}">
      <dgm:prSet/>
      <dgm:spPr/>
      <dgm:t>
        <a:bodyPr/>
        <a:lstStyle/>
        <a:p>
          <a:endParaRPr lang="en-US"/>
        </a:p>
      </dgm:t>
    </dgm:pt>
    <dgm:pt modelId="{D41B7331-8D34-4BDC-9F46-B2D373152FEB}" type="sibTrans" cxnId="{13A902E1-2F47-44F8-B348-623F342BD59A}">
      <dgm:prSet/>
      <dgm:spPr/>
      <dgm:t>
        <a:bodyPr/>
        <a:lstStyle/>
        <a:p>
          <a:endParaRPr lang="en-US"/>
        </a:p>
      </dgm:t>
    </dgm:pt>
    <dgm:pt modelId="{AD95EE21-7FD2-4B7B-BB9C-738711961057}">
      <dgm:prSet/>
      <dgm:spPr/>
      <dgm:t>
        <a:bodyPr/>
        <a:lstStyle/>
        <a:p>
          <a:pPr>
            <a:defRPr cap="all"/>
          </a:pPr>
          <a:r>
            <a:rPr lang="en-US"/>
            <a:t>Real time vehicles.</a:t>
          </a:r>
        </a:p>
      </dgm:t>
    </dgm:pt>
    <dgm:pt modelId="{EE8682A3-D880-4423-A73D-FC2C36EE7C90}" type="parTrans" cxnId="{C6B0A633-BAA5-4A3D-A6F5-2D903D6B1A47}">
      <dgm:prSet/>
      <dgm:spPr/>
      <dgm:t>
        <a:bodyPr/>
        <a:lstStyle/>
        <a:p>
          <a:endParaRPr lang="en-US"/>
        </a:p>
      </dgm:t>
    </dgm:pt>
    <dgm:pt modelId="{5A71D022-3CEF-42CD-9A81-DF6471878895}" type="sibTrans" cxnId="{C6B0A633-BAA5-4A3D-A6F5-2D903D6B1A47}">
      <dgm:prSet/>
      <dgm:spPr/>
      <dgm:t>
        <a:bodyPr/>
        <a:lstStyle/>
        <a:p>
          <a:endParaRPr lang="en-US"/>
        </a:p>
      </dgm:t>
    </dgm:pt>
    <dgm:pt modelId="{41D08C35-81F1-4067-9B09-8F876FCD0144}" type="pres">
      <dgm:prSet presAssocID="{06965441-E140-4D1F-BA78-38A45B2F4F26}" presName="root" presStyleCnt="0">
        <dgm:presLayoutVars>
          <dgm:dir/>
          <dgm:resizeHandles val="exact"/>
        </dgm:presLayoutVars>
      </dgm:prSet>
      <dgm:spPr/>
    </dgm:pt>
    <dgm:pt modelId="{339CCE52-2758-4FAB-BF35-A0A263E95D58}" type="pres">
      <dgm:prSet presAssocID="{7BE9ED62-99BF-4319-A7D4-9EE62ED4DACA}" presName="compNode" presStyleCnt="0"/>
      <dgm:spPr/>
    </dgm:pt>
    <dgm:pt modelId="{195D35A0-8FDD-418D-ABEA-BC91CF166EE2}" type="pres">
      <dgm:prSet presAssocID="{7BE9ED62-99BF-4319-A7D4-9EE62ED4DACA}" presName="iconBgRect" presStyleLbl="bgShp" presStyleIdx="0" presStyleCnt="4"/>
      <dgm:spPr/>
    </dgm:pt>
    <dgm:pt modelId="{E749A4A2-3AD6-460E-9AEA-E1414024ADEA}" type="pres">
      <dgm:prSet presAssocID="{7BE9ED62-99BF-4319-A7D4-9EE62ED4DA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9EB5B888-9070-4C6F-A3F6-40EE8666CCF5}" type="pres">
      <dgm:prSet presAssocID="{7BE9ED62-99BF-4319-A7D4-9EE62ED4DACA}" presName="spaceRect" presStyleCnt="0"/>
      <dgm:spPr/>
    </dgm:pt>
    <dgm:pt modelId="{3197F2F7-2506-459A-ACF5-DA1F86363D8B}" type="pres">
      <dgm:prSet presAssocID="{7BE9ED62-99BF-4319-A7D4-9EE62ED4DACA}" presName="textRect" presStyleLbl="revTx" presStyleIdx="0" presStyleCnt="4">
        <dgm:presLayoutVars>
          <dgm:chMax val="1"/>
          <dgm:chPref val="1"/>
        </dgm:presLayoutVars>
      </dgm:prSet>
      <dgm:spPr/>
    </dgm:pt>
    <dgm:pt modelId="{C645D413-C854-4866-8B68-D102A9EFF62F}" type="pres">
      <dgm:prSet presAssocID="{E1F6D111-26C7-447C-8598-FCC54F36F777}" presName="sibTrans" presStyleCnt="0"/>
      <dgm:spPr/>
    </dgm:pt>
    <dgm:pt modelId="{73D5834B-919D-433A-8D89-8D09A990F94F}" type="pres">
      <dgm:prSet presAssocID="{9007CC74-749A-48F5-8C07-41BA0399E9E6}" presName="compNode" presStyleCnt="0"/>
      <dgm:spPr/>
    </dgm:pt>
    <dgm:pt modelId="{196993C8-CA83-4F44-AA9A-10ED3734A8E6}" type="pres">
      <dgm:prSet presAssocID="{9007CC74-749A-48F5-8C07-41BA0399E9E6}" presName="iconBgRect" presStyleLbl="bgShp" presStyleIdx="1" presStyleCnt="4"/>
      <dgm:spPr/>
    </dgm:pt>
    <dgm:pt modelId="{0BFACFDA-04BE-4675-B2C0-9EFC040C441C}" type="pres">
      <dgm:prSet presAssocID="{9007CC74-749A-48F5-8C07-41BA0399E9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3864DAC-6F13-4DAD-AB3C-C1FB55F8246A}" type="pres">
      <dgm:prSet presAssocID="{9007CC74-749A-48F5-8C07-41BA0399E9E6}" presName="spaceRect" presStyleCnt="0"/>
      <dgm:spPr/>
    </dgm:pt>
    <dgm:pt modelId="{EF80AF2D-7D0E-434B-982B-2B7E8C92C5AC}" type="pres">
      <dgm:prSet presAssocID="{9007CC74-749A-48F5-8C07-41BA0399E9E6}" presName="textRect" presStyleLbl="revTx" presStyleIdx="1" presStyleCnt="4">
        <dgm:presLayoutVars>
          <dgm:chMax val="1"/>
          <dgm:chPref val="1"/>
        </dgm:presLayoutVars>
      </dgm:prSet>
      <dgm:spPr/>
    </dgm:pt>
    <dgm:pt modelId="{D7314D06-C277-4895-BD50-020119153C4C}" type="pres">
      <dgm:prSet presAssocID="{F4BB0F6B-D152-47D2-A585-478B52178966}" presName="sibTrans" presStyleCnt="0"/>
      <dgm:spPr/>
    </dgm:pt>
    <dgm:pt modelId="{503471E0-4571-460F-8188-0235FB3EF24F}" type="pres">
      <dgm:prSet presAssocID="{8D1C28A0-453E-49E0-9FCD-17744880E92A}" presName="compNode" presStyleCnt="0"/>
      <dgm:spPr/>
    </dgm:pt>
    <dgm:pt modelId="{98DC2826-14CA-451A-9576-434FA04E6FD1}" type="pres">
      <dgm:prSet presAssocID="{8D1C28A0-453E-49E0-9FCD-17744880E92A}" presName="iconBgRect" presStyleLbl="bgShp" presStyleIdx="2" presStyleCnt="4"/>
      <dgm:spPr/>
    </dgm:pt>
    <dgm:pt modelId="{09486293-E437-477B-A8A2-9124E5632251}" type="pres">
      <dgm:prSet presAssocID="{8D1C28A0-453E-49E0-9FCD-17744880E9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B2B27533-7350-4AE2-BF5B-A7417BA36127}" type="pres">
      <dgm:prSet presAssocID="{8D1C28A0-453E-49E0-9FCD-17744880E92A}" presName="spaceRect" presStyleCnt="0"/>
      <dgm:spPr/>
    </dgm:pt>
    <dgm:pt modelId="{9CD8A0EC-5C70-4881-89F9-33EFFDE85E5F}" type="pres">
      <dgm:prSet presAssocID="{8D1C28A0-453E-49E0-9FCD-17744880E92A}" presName="textRect" presStyleLbl="revTx" presStyleIdx="2" presStyleCnt="4">
        <dgm:presLayoutVars>
          <dgm:chMax val="1"/>
          <dgm:chPref val="1"/>
        </dgm:presLayoutVars>
      </dgm:prSet>
      <dgm:spPr/>
    </dgm:pt>
    <dgm:pt modelId="{AC220AC1-2EA1-4A04-BE0E-06489A3EAC8F}" type="pres">
      <dgm:prSet presAssocID="{D41B7331-8D34-4BDC-9F46-B2D373152FEB}" presName="sibTrans" presStyleCnt="0"/>
      <dgm:spPr/>
    </dgm:pt>
    <dgm:pt modelId="{FA239966-A486-44E4-9E8B-7F9584430587}" type="pres">
      <dgm:prSet presAssocID="{AD95EE21-7FD2-4B7B-BB9C-738711961057}" presName="compNode" presStyleCnt="0"/>
      <dgm:spPr/>
    </dgm:pt>
    <dgm:pt modelId="{FF06E37F-076D-48B2-9F56-89D5BF2B298D}" type="pres">
      <dgm:prSet presAssocID="{AD95EE21-7FD2-4B7B-BB9C-738711961057}" presName="iconBgRect" presStyleLbl="bgShp" presStyleIdx="3" presStyleCnt="4"/>
      <dgm:spPr/>
    </dgm:pt>
    <dgm:pt modelId="{3E3B47B9-E617-4B01-920A-E7D3B184A432}" type="pres">
      <dgm:prSet presAssocID="{AD95EE21-7FD2-4B7B-BB9C-7387119610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F5895553-0282-496B-9C93-89D8BD625779}" type="pres">
      <dgm:prSet presAssocID="{AD95EE21-7FD2-4B7B-BB9C-738711961057}" presName="spaceRect" presStyleCnt="0"/>
      <dgm:spPr/>
    </dgm:pt>
    <dgm:pt modelId="{B891EC42-FAD1-4A9F-AF82-EE80055B330D}" type="pres">
      <dgm:prSet presAssocID="{AD95EE21-7FD2-4B7B-BB9C-7387119610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4A7A17-6492-409F-A76A-8660E39BF5BE}" type="presOf" srcId="{9007CC74-749A-48F5-8C07-41BA0399E9E6}" destId="{EF80AF2D-7D0E-434B-982B-2B7E8C92C5AC}" srcOrd="0" destOrd="0" presId="urn:microsoft.com/office/officeart/2018/5/layout/IconCircleLabelList"/>
    <dgm:cxn modelId="{6F3CC21E-0D60-4185-82AA-59B18401DBC6}" srcId="{06965441-E140-4D1F-BA78-38A45B2F4F26}" destId="{7BE9ED62-99BF-4319-A7D4-9EE62ED4DACA}" srcOrd="0" destOrd="0" parTransId="{123747A8-5CAA-4732-9A32-E5B6FC2E0CD9}" sibTransId="{E1F6D111-26C7-447C-8598-FCC54F36F777}"/>
    <dgm:cxn modelId="{EBA2072A-5BED-46E3-9F8B-7AB96F391D83}" type="presOf" srcId="{7BE9ED62-99BF-4319-A7D4-9EE62ED4DACA}" destId="{3197F2F7-2506-459A-ACF5-DA1F86363D8B}" srcOrd="0" destOrd="0" presId="urn:microsoft.com/office/officeart/2018/5/layout/IconCircleLabelList"/>
    <dgm:cxn modelId="{C6B0A633-BAA5-4A3D-A6F5-2D903D6B1A47}" srcId="{06965441-E140-4D1F-BA78-38A45B2F4F26}" destId="{AD95EE21-7FD2-4B7B-BB9C-738711961057}" srcOrd="3" destOrd="0" parTransId="{EE8682A3-D880-4423-A73D-FC2C36EE7C90}" sibTransId="{5A71D022-3CEF-42CD-9A81-DF6471878895}"/>
    <dgm:cxn modelId="{65845B44-EE0A-487D-B305-8D1CB8BB525D}" type="presOf" srcId="{8D1C28A0-453E-49E0-9FCD-17744880E92A}" destId="{9CD8A0EC-5C70-4881-89F9-33EFFDE85E5F}" srcOrd="0" destOrd="0" presId="urn:microsoft.com/office/officeart/2018/5/layout/IconCircleLabelList"/>
    <dgm:cxn modelId="{3761F57E-2012-4CFA-9091-BDA0D4AC577A}" type="presOf" srcId="{AD95EE21-7FD2-4B7B-BB9C-738711961057}" destId="{B891EC42-FAD1-4A9F-AF82-EE80055B330D}" srcOrd="0" destOrd="0" presId="urn:microsoft.com/office/officeart/2018/5/layout/IconCircleLabelList"/>
    <dgm:cxn modelId="{988245A2-2F77-4625-9B78-D3E7A183BA2B}" type="presOf" srcId="{06965441-E140-4D1F-BA78-38A45B2F4F26}" destId="{41D08C35-81F1-4067-9B09-8F876FCD0144}" srcOrd="0" destOrd="0" presId="urn:microsoft.com/office/officeart/2018/5/layout/IconCircleLabelList"/>
    <dgm:cxn modelId="{2969A9BF-E0A9-412C-9533-9E3BFF5F5039}" srcId="{06965441-E140-4D1F-BA78-38A45B2F4F26}" destId="{9007CC74-749A-48F5-8C07-41BA0399E9E6}" srcOrd="1" destOrd="0" parTransId="{AF146538-D4D6-41BF-9F13-FB17F8853195}" sibTransId="{F4BB0F6B-D152-47D2-A585-478B52178966}"/>
    <dgm:cxn modelId="{13A902E1-2F47-44F8-B348-623F342BD59A}" srcId="{06965441-E140-4D1F-BA78-38A45B2F4F26}" destId="{8D1C28A0-453E-49E0-9FCD-17744880E92A}" srcOrd="2" destOrd="0" parTransId="{1A038DDB-9CA6-4960-A975-4EC982957105}" sibTransId="{D41B7331-8D34-4BDC-9F46-B2D373152FEB}"/>
    <dgm:cxn modelId="{9949939F-600B-4377-9557-B6C592B8132B}" type="presParOf" srcId="{41D08C35-81F1-4067-9B09-8F876FCD0144}" destId="{339CCE52-2758-4FAB-BF35-A0A263E95D58}" srcOrd="0" destOrd="0" presId="urn:microsoft.com/office/officeart/2018/5/layout/IconCircleLabelList"/>
    <dgm:cxn modelId="{2F9CC931-A7B0-42F7-9942-392729AA2E7E}" type="presParOf" srcId="{339CCE52-2758-4FAB-BF35-A0A263E95D58}" destId="{195D35A0-8FDD-418D-ABEA-BC91CF166EE2}" srcOrd="0" destOrd="0" presId="urn:microsoft.com/office/officeart/2018/5/layout/IconCircleLabelList"/>
    <dgm:cxn modelId="{E226E17C-0140-45F2-86FE-B1DACB406A10}" type="presParOf" srcId="{339CCE52-2758-4FAB-BF35-A0A263E95D58}" destId="{E749A4A2-3AD6-460E-9AEA-E1414024ADEA}" srcOrd="1" destOrd="0" presId="urn:microsoft.com/office/officeart/2018/5/layout/IconCircleLabelList"/>
    <dgm:cxn modelId="{4BFFCE9A-91EA-4A9D-ACBC-E5E01C7516AB}" type="presParOf" srcId="{339CCE52-2758-4FAB-BF35-A0A263E95D58}" destId="{9EB5B888-9070-4C6F-A3F6-40EE8666CCF5}" srcOrd="2" destOrd="0" presId="urn:microsoft.com/office/officeart/2018/5/layout/IconCircleLabelList"/>
    <dgm:cxn modelId="{AB660D31-7328-4519-B652-21DF3C4AE077}" type="presParOf" srcId="{339CCE52-2758-4FAB-BF35-A0A263E95D58}" destId="{3197F2F7-2506-459A-ACF5-DA1F86363D8B}" srcOrd="3" destOrd="0" presId="urn:microsoft.com/office/officeart/2018/5/layout/IconCircleLabelList"/>
    <dgm:cxn modelId="{B18330F4-7581-43F1-9066-96ABB31687F2}" type="presParOf" srcId="{41D08C35-81F1-4067-9B09-8F876FCD0144}" destId="{C645D413-C854-4866-8B68-D102A9EFF62F}" srcOrd="1" destOrd="0" presId="urn:microsoft.com/office/officeart/2018/5/layout/IconCircleLabelList"/>
    <dgm:cxn modelId="{6BF02E96-DAC3-4089-BAF4-CA8E6B83AF75}" type="presParOf" srcId="{41D08C35-81F1-4067-9B09-8F876FCD0144}" destId="{73D5834B-919D-433A-8D89-8D09A990F94F}" srcOrd="2" destOrd="0" presId="urn:microsoft.com/office/officeart/2018/5/layout/IconCircleLabelList"/>
    <dgm:cxn modelId="{6DBBEA1B-4E2D-4BEC-A690-54662913690B}" type="presParOf" srcId="{73D5834B-919D-433A-8D89-8D09A990F94F}" destId="{196993C8-CA83-4F44-AA9A-10ED3734A8E6}" srcOrd="0" destOrd="0" presId="urn:microsoft.com/office/officeart/2018/5/layout/IconCircleLabelList"/>
    <dgm:cxn modelId="{0CD1FDE5-07A8-40B2-8A86-CC8E0A51EC3D}" type="presParOf" srcId="{73D5834B-919D-433A-8D89-8D09A990F94F}" destId="{0BFACFDA-04BE-4675-B2C0-9EFC040C441C}" srcOrd="1" destOrd="0" presId="urn:microsoft.com/office/officeart/2018/5/layout/IconCircleLabelList"/>
    <dgm:cxn modelId="{FEE51EC2-DA4C-4BED-A4EB-6EEA9402F6EE}" type="presParOf" srcId="{73D5834B-919D-433A-8D89-8D09A990F94F}" destId="{F3864DAC-6F13-4DAD-AB3C-C1FB55F8246A}" srcOrd="2" destOrd="0" presId="urn:microsoft.com/office/officeart/2018/5/layout/IconCircleLabelList"/>
    <dgm:cxn modelId="{51BC2C2C-122C-4BE3-956E-87ADBAAD9D21}" type="presParOf" srcId="{73D5834B-919D-433A-8D89-8D09A990F94F}" destId="{EF80AF2D-7D0E-434B-982B-2B7E8C92C5AC}" srcOrd="3" destOrd="0" presId="urn:microsoft.com/office/officeart/2018/5/layout/IconCircleLabelList"/>
    <dgm:cxn modelId="{647B457E-9D65-4F95-A5F9-4D1DAC491758}" type="presParOf" srcId="{41D08C35-81F1-4067-9B09-8F876FCD0144}" destId="{D7314D06-C277-4895-BD50-020119153C4C}" srcOrd="3" destOrd="0" presId="urn:microsoft.com/office/officeart/2018/5/layout/IconCircleLabelList"/>
    <dgm:cxn modelId="{9324A117-27A7-4705-A3D4-0A6B253FFCB8}" type="presParOf" srcId="{41D08C35-81F1-4067-9B09-8F876FCD0144}" destId="{503471E0-4571-460F-8188-0235FB3EF24F}" srcOrd="4" destOrd="0" presId="urn:microsoft.com/office/officeart/2018/5/layout/IconCircleLabelList"/>
    <dgm:cxn modelId="{08696E9C-21BF-47FF-8C55-72B27375548A}" type="presParOf" srcId="{503471E0-4571-460F-8188-0235FB3EF24F}" destId="{98DC2826-14CA-451A-9576-434FA04E6FD1}" srcOrd="0" destOrd="0" presId="urn:microsoft.com/office/officeart/2018/5/layout/IconCircleLabelList"/>
    <dgm:cxn modelId="{67BB95A8-7002-4437-85A2-AF99B7CB85BC}" type="presParOf" srcId="{503471E0-4571-460F-8188-0235FB3EF24F}" destId="{09486293-E437-477B-A8A2-9124E5632251}" srcOrd="1" destOrd="0" presId="urn:microsoft.com/office/officeart/2018/5/layout/IconCircleLabelList"/>
    <dgm:cxn modelId="{96C3F9DA-7662-4F87-AB98-37932A9AD7D1}" type="presParOf" srcId="{503471E0-4571-460F-8188-0235FB3EF24F}" destId="{B2B27533-7350-4AE2-BF5B-A7417BA36127}" srcOrd="2" destOrd="0" presId="urn:microsoft.com/office/officeart/2018/5/layout/IconCircleLabelList"/>
    <dgm:cxn modelId="{E93BB2A1-9502-4B91-9FF7-75FF4847133E}" type="presParOf" srcId="{503471E0-4571-460F-8188-0235FB3EF24F}" destId="{9CD8A0EC-5C70-4881-89F9-33EFFDE85E5F}" srcOrd="3" destOrd="0" presId="urn:microsoft.com/office/officeart/2018/5/layout/IconCircleLabelList"/>
    <dgm:cxn modelId="{5B5B5ECB-FC84-48C2-A05E-D87D58BD2CD3}" type="presParOf" srcId="{41D08C35-81F1-4067-9B09-8F876FCD0144}" destId="{AC220AC1-2EA1-4A04-BE0E-06489A3EAC8F}" srcOrd="5" destOrd="0" presId="urn:microsoft.com/office/officeart/2018/5/layout/IconCircleLabelList"/>
    <dgm:cxn modelId="{9C6EC15D-1F98-46CB-AC00-F546F92DD916}" type="presParOf" srcId="{41D08C35-81F1-4067-9B09-8F876FCD0144}" destId="{FA239966-A486-44E4-9E8B-7F9584430587}" srcOrd="6" destOrd="0" presId="urn:microsoft.com/office/officeart/2018/5/layout/IconCircleLabelList"/>
    <dgm:cxn modelId="{5B8D954F-939C-4CDB-B2B2-14812B338004}" type="presParOf" srcId="{FA239966-A486-44E4-9E8B-7F9584430587}" destId="{FF06E37F-076D-48B2-9F56-89D5BF2B298D}" srcOrd="0" destOrd="0" presId="urn:microsoft.com/office/officeart/2018/5/layout/IconCircleLabelList"/>
    <dgm:cxn modelId="{FBCFC624-3C62-4823-822E-14BA02706F89}" type="presParOf" srcId="{FA239966-A486-44E4-9E8B-7F9584430587}" destId="{3E3B47B9-E617-4B01-920A-E7D3B184A432}" srcOrd="1" destOrd="0" presId="urn:microsoft.com/office/officeart/2018/5/layout/IconCircleLabelList"/>
    <dgm:cxn modelId="{88CF66A0-D81E-4625-8A5D-31D141F8A720}" type="presParOf" srcId="{FA239966-A486-44E4-9E8B-7F9584430587}" destId="{F5895553-0282-496B-9C93-89D8BD625779}" srcOrd="2" destOrd="0" presId="urn:microsoft.com/office/officeart/2018/5/layout/IconCircleLabelList"/>
    <dgm:cxn modelId="{7E3F34E9-F465-4E7B-921B-B0FED07AC77A}" type="presParOf" srcId="{FA239966-A486-44E4-9E8B-7F9584430587}" destId="{B891EC42-FAD1-4A9F-AF82-EE80055B33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28192-8197-4701-989C-85BDFBAA3409}">
      <dsp:nvSpPr>
        <dsp:cNvPr id="0" name=""/>
        <dsp:cNvSpPr/>
      </dsp:nvSpPr>
      <dsp:spPr>
        <a:xfrm>
          <a:off x="2778" y="1305338"/>
          <a:ext cx="1983913" cy="125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94EB8-D84E-40CA-AC3A-AB481C15AC3F}">
      <dsp:nvSpPr>
        <dsp:cNvPr id="0" name=""/>
        <dsp:cNvSpPr/>
      </dsp:nvSpPr>
      <dsp:spPr>
        <a:xfrm>
          <a:off x="223213" y="1514751"/>
          <a:ext cx="1983913" cy="1259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Accuracy</a:t>
          </a:r>
        </a:p>
      </dsp:txBody>
      <dsp:txXfrm>
        <a:off x="260111" y="1551649"/>
        <a:ext cx="1910117" cy="1185988"/>
      </dsp:txXfrm>
    </dsp:sp>
    <dsp:sp modelId="{69ABE5BA-C4CB-450B-BF63-36A7324BC80D}">
      <dsp:nvSpPr>
        <dsp:cNvPr id="0" name=""/>
        <dsp:cNvSpPr/>
      </dsp:nvSpPr>
      <dsp:spPr>
        <a:xfrm>
          <a:off x="2427561" y="1305338"/>
          <a:ext cx="1983913" cy="125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D62A0-1626-403F-AAC6-BDD01FFCD80F}">
      <dsp:nvSpPr>
        <dsp:cNvPr id="0" name=""/>
        <dsp:cNvSpPr/>
      </dsp:nvSpPr>
      <dsp:spPr>
        <a:xfrm>
          <a:off x="2647996" y="1514751"/>
          <a:ext cx="1983913" cy="1259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Expenses</a:t>
          </a:r>
        </a:p>
      </dsp:txBody>
      <dsp:txXfrm>
        <a:off x="2684894" y="1551649"/>
        <a:ext cx="1910117" cy="1185988"/>
      </dsp:txXfrm>
    </dsp:sp>
    <dsp:sp modelId="{C05A3DEC-4497-47A1-AE3F-45BB62C5638A}">
      <dsp:nvSpPr>
        <dsp:cNvPr id="0" name=""/>
        <dsp:cNvSpPr/>
      </dsp:nvSpPr>
      <dsp:spPr>
        <a:xfrm>
          <a:off x="4852344" y="1305338"/>
          <a:ext cx="1983913" cy="125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505C9-A6E6-4900-A9E8-0120A2052DDC}">
      <dsp:nvSpPr>
        <dsp:cNvPr id="0" name=""/>
        <dsp:cNvSpPr/>
      </dsp:nvSpPr>
      <dsp:spPr>
        <a:xfrm>
          <a:off x="5072779" y="1514751"/>
          <a:ext cx="1983913" cy="1259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Limitation of researches</a:t>
          </a:r>
        </a:p>
      </dsp:txBody>
      <dsp:txXfrm>
        <a:off x="5109677" y="1551649"/>
        <a:ext cx="1910117" cy="1185988"/>
      </dsp:txXfrm>
    </dsp:sp>
    <dsp:sp modelId="{1E71474B-4B0B-4425-BE7B-EE87693A31C4}">
      <dsp:nvSpPr>
        <dsp:cNvPr id="0" name=""/>
        <dsp:cNvSpPr/>
      </dsp:nvSpPr>
      <dsp:spPr>
        <a:xfrm>
          <a:off x="7277127" y="1305338"/>
          <a:ext cx="1983913" cy="125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E85AB-1B44-4273-B576-F8BA8886A85F}">
      <dsp:nvSpPr>
        <dsp:cNvPr id="0" name=""/>
        <dsp:cNvSpPr/>
      </dsp:nvSpPr>
      <dsp:spPr>
        <a:xfrm>
          <a:off x="7497562" y="1514751"/>
          <a:ext cx="1983913" cy="1259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Computer Performance</a:t>
          </a:r>
        </a:p>
      </dsp:txBody>
      <dsp:txXfrm>
        <a:off x="7534460" y="1551649"/>
        <a:ext cx="1910117" cy="1185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D35A0-8FDD-418D-ABEA-BC91CF166EE2}">
      <dsp:nvSpPr>
        <dsp:cNvPr id="0" name=""/>
        <dsp:cNvSpPr/>
      </dsp:nvSpPr>
      <dsp:spPr>
        <a:xfrm>
          <a:off x="659168" y="725252"/>
          <a:ext cx="1455894" cy="14558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9A4A2-3AD6-460E-9AEA-E1414024ADEA}">
      <dsp:nvSpPr>
        <dsp:cNvPr id="0" name=""/>
        <dsp:cNvSpPr/>
      </dsp:nvSpPr>
      <dsp:spPr>
        <a:xfrm>
          <a:off x="969440" y="1035525"/>
          <a:ext cx="835349" cy="835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F2F7-2506-459A-ACF5-DA1F86363D8B}">
      <dsp:nvSpPr>
        <dsp:cNvPr id="0" name=""/>
        <dsp:cNvSpPr/>
      </dsp:nvSpPr>
      <dsp:spPr>
        <a:xfrm>
          <a:off x="193759" y="2634622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Real Time Physics.</a:t>
          </a:r>
        </a:p>
      </dsp:txBody>
      <dsp:txXfrm>
        <a:off x="193759" y="2634622"/>
        <a:ext cx="2386711" cy="720000"/>
      </dsp:txXfrm>
    </dsp:sp>
    <dsp:sp modelId="{196993C8-CA83-4F44-AA9A-10ED3734A8E6}">
      <dsp:nvSpPr>
        <dsp:cNvPr id="0" name=""/>
        <dsp:cNvSpPr/>
      </dsp:nvSpPr>
      <dsp:spPr>
        <a:xfrm>
          <a:off x="3463554" y="725252"/>
          <a:ext cx="1455894" cy="14558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ACFDA-04BE-4675-B2C0-9EFC040C441C}">
      <dsp:nvSpPr>
        <dsp:cNvPr id="0" name=""/>
        <dsp:cNvSpPr/>
      </dsp:nvSpPr>
      <dsp:spPr>
        <a:xfrm>
          <a:off x="3773827" y="1035525"/>
          <a:ext cx="835349" cy="835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0AF2D-7D0E-434B-982B-2B7E8C92C5AC}">
      <dsp:nvSpPr>
        <dsp:cNvPr id="0" name=""/>
        <dsp:cNvSpPr/>
      </dsp:nvSpPr>
      <dsp:spPr>
        <a:xfrm>
          <a:off x="2998145" y="2634622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AI Powered Control.</a:t>
          </a:r>
        </a:p>
      </dsp:txBody>
      <dsp:txXfrm>
        <a:off x="2998145" y="2634622"/>
        <a:ext cx="2386711" cy="720000"/>
      </dsp:txXfrm>
    </dsp:sp>
    <dsp:sp modelId="{98DC2826-14CA-451A-9576-434FA04E6FD1}">
      <dsp:nvSpPr>
        <dsp:cNvPr id="0" name=""/>
        <dsp:cNvSpPr/>
      </dsp:nvSpPr>
      <dsp:spPr>
        <a:xfrm>
          <a:off x="6267941" y="725252"/>
          <a:ext cx="1455894" cy="14558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86293-E437-477B-A8A2-9124E5632251}">
      <dsp:nvSpPr>
        <dsp:cNvPr id="0" name=""/>
        <dsp:cNvSpPr/>
      </dsp:nvSpPr>
      <dsp:spPr>
        <a:xfrm>
          <a:off x="6578213" y="1035525"/>
          <a:ext cx="835349" cy="835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8A0EC-5C70-4881-89F9-33EFFDE85E5F}">
      <dsp:nvSpPr>
        <dsp:cNvPr id="0" name=""/>
        <dsp:cNvSpPr/>
      </dsp:nvSpPr>
      <dsp:spPr>
        <a:xfrm>
          <a:off x="5802532" y="2634622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Different vehicle types. (ex : Drones, Boats)</a:t>
          </a:r>
        </a:p>
      </dsp:txBody>
      <dsp:txXfrm>
        <a:off x="5802532" y="2634622"/>
        <a:ext cx="2386711" cy="720000"/>
      </dsp:txXfrm>
    </dsp:sp>
    <dsp:sp modelId="{FF06E37F-076D-48B2-9F56-89D5BF2B298D}">
      <dsp:nvSpPr>
        <dsp:cNvPr id="0" name=""/>
        <dsp:cNvSpPr/>
      </dsp:nvSpPr>
      <dsp:spPr>
        <a:xfrm>
          <a:off x="9072327" y="725252"/>
          <a:ext cx="1455894" cy="14558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B47B9-E617-4B01-920A-E7D3B184A432}">
      <dsp:nvSpPr>
        <dsp:cNvPr id="0" name=""/>
        <dsp:cNvSpPr/>
      </dsp:nvSpPr>
      <dsp:spPr>
        <a:xfrm>
          <a:off x="9382600" y="1035525"/>
          <a:ext cx="835349" cy="8353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1EC42-FAD1-4A9F-AF82-EE80055B330D}">
      <dsp:nvSpPr>
        <dsp:cNvPr id="0" name=""/>
        <dsp:cNvSpPr/>
      </dsp:nvSpPr>
      <dsp:spPr>
        <a:xfrm>
          <a:off x="8606918" y="2634622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Real time vehicles.</a:t>
          </a:r>
        </a:p>
      </dsp:txBody>
      <dsp:txXfrm>
        <a:off x="8606918" y="2634622"/>
        <a:ext cx="238671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3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2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4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B69EC1DB-13FD-081C-F465-5AC27D667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079" r="-1" b="2536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0EBB9-C2C7-21C0-1984-C9C4FA16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US" sz="46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RC simulation Based on Unreal through the Arduino</a:t>
            </a:r>
            <a:br>
              <a:rPr lang="en-US" sz="46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F9088-5067-BDCC-1FDB-C6AA364B9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A.U.J. Dissanayake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20191143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W1790013</a:t>
            </a: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908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Yellow and orange electric plug">
            <a:extLst>
              <a:ext uri="{FF2B5EF4-FFF2-40B4-BE49-F238E27FC236}">
                <a16:creationId xmlns:a16="http://schemas.microsoft.com/office/drawing/2014/main" id="{5659D1BD-1542-6AA3-584E-A133E49EBB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456" r="-1" b="625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60938A-86D1-2F9E-C9BC-08C894A8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C93-4C7B-BAF6-9933-628208962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New Skills – Serial Com plug-in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          Esp32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Existing Skills – Unreal Blueprint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FFFF"/>
                </a:solidFill>
              </a:rPr>
              <a:t> Unreal Animation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FFFF"/>
                </a:solidFill>
              </a:rPr>
              <a:t> Arduino C++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ECCFA5-40A0-4B37-8B7B-D912C28A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69C0F1-62DE-46AE-9526-CBD795D1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340BA6BB-87A1-4F4A-8B9B-D7B83FE58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C2ADB9-B92C-4252-B47E-B41B61AFF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02BB26-7CE5-4FAE-A255-5DEF1B3F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B65C1BB9-F5F2-4728-B47D-3B2F995E9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A26117A4-4B2F-495A-87A5-63E265B52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56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D5E83D12-39F4-468F-C5E9-D7504D3BA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3573" r="-1" b="21408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D029D64-BBDD-43FA-92CF-C6BF51514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DF862680-7FF3-4F94-B3EC-A17BECACF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05" y="0"/>
            <a:ext cx="12188190" cy="6875141"/>
          </a:xfrm>
          <a:prstGeom prst="frame">
            <a:avLst>
              <a:gd name="adj1" fmla="val 9075"/>
            </a:avLst>
          </a:pr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E579D572-0B2B-49CD-A3A7-BE6B3FD44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05" y="0"/>
            <a:ext cx="12194205" cy="6875141"/>
          </a:xfrm>
          <a:prstGeom prst="frame">
            <a:avLst>
              <a:gd name="adj1" fmla="val 9075"/>
            </a:avLst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CD52C-C27D-55CC-E77F-E854B67F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0" y="1122363"/>
            <a:ext cx="41503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04D0-2BA1-9493-7959-DE2483D7E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90" y="3602037"/>
            <a:ext cx="4150390" cy="24264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Any Questions 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615CD2-01A9-44A9-8364-A8B932AF1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BC4001-247E-4353-B6CE-DE2878132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7841841-5F39-40CA-B1EF-A532C6C01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06EDE1F-CD1C-4367-B2F5-48297FD5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6" name="Graphic 9">
              <a:extLst>
                <a:ext uri="{FF2B5EF4-FFF2-40B4-BE49-F238E27FC236}">
                  <a16:creationId xmlns:a16="http://schemas.microsoft.com/office/drawing/2014/main" id="{C719AE17-F824-4E30-8BCD-539517496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" name="Graphic 9">
              <a:extLst>
                <a:ext uri="{FF2B5EF4-FFF2-40B4-BE49-F238E27FC236}">
                  <a16:creationId xmlns:a16="http://schemas.microsoft.com/office/drawing/2014/main" id="{8F20A2C8-A4D8-4C36-A82C-D7468AA8A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544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2069-A3C1-CEA7-7700-2B602F24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911F-A357-14EF-5EE4-DB46B3D4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  <a:p>
            <a:r>
              <a:rPr lang="en-US" dirty="0"/>
              <a:t>Research Gap</a:t>
            </a:r>
          </a:p>
          <a:p>
            <a:r>
              <a:rPr lang="en-US" dirty="0"/>
              <a:t>Research Aim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Testing and Evaluation</a:t>
            </a:r>
          </a:p>
          <a:p>
            <a:r>
              <a:rPr lang="en-US" dirty="0"/>
              <a:t>Future Enchantment</a:t>
            </a:r>
          </a:p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63341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E36A67-006F-476F-9635-DC6B386EE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09EE09B-0433-4F4A-B864-D895D8BAE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7132" y="6155147"/>
              <a:ext cx="227139" cy="22713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50531F8D-2903-44C8-A854-DDCFFC34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18">
              <a:extLst>
                <a:ext uri="{FF2B5EF4-FFF2-40B4-BE49-F238E27FC236}">
                  <a16:creationId xmlns:a16="http://schemas.microsoft.com/office/drawing/2014/main" id="{95661429-E56F-4057-B25B-914DB7F87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7D6490B-F4AE-4A13-BB54-35274AB3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0FA281D-945D-4639-8F12-BC2D20C4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ECFBE-4925-1D05-54F8-0FC104F8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895581" cy="1325563"/>
          </a:xfrm>
        </p:spPr>
        <p:txBody>
          <a:bodyPr>
            <a:normAutofit/>
          </a:bodyPr>
          <a:lstStyle/>
          <a:p>
            <a:r>
              <a:rPr lang="en-US"/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0A35-E638-9CDD-0734-2DFF0FAF8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895581" cy="4080250"/>
          </a:xfrm>
        </p:spPr>
        <p:txBody>
          <a:bodyPr>
            <a:normAutofit/>
          </a:bodyPr>
          <a:lstStyle/>
          <a:p>
            <a:r>
              <a:rPr lang="en-US"/>
              <a:t>Heading online competition instead of physical.</a:t>
            </a:r>
          </a:p>
          <a:p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7EE19371-5E1F-6028-1204-71EB4D6C6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58" r="8140" b="-2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657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EEDA4-F7D6-9FB7-A6AA-8867B5C0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21AE-55E6-A6A8-BE5A-64FC9675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n-US" dirty="0"/>
              <a:t>Unreal Engine game for RC cars.</a:t>
            </a:r>
          </a:p>
          <a:p>
            <a:endParaRPr lang="en-US" dirty="0"/>
          </a:p>
        </p:txBody>
      </p:sp>
      <p:pic>
        <p:nvPicPr>
          <p:cNvPr id="4" name="Picture 3" descr="A diagram of a car simulation&#10;&#10;Description automatically generated">
            <a:extLst>
              <a:ext uri="{FF2B5EF4-FFF2-40B4-BE49-F238E27FC236}">
                <a16:creationId xmlns:a16="http://schemas.microsoft.com/office/drawing/2014/main" id="{5CA8F466-9FBB-B2DB-BB80-F3F0760D03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3003" y="2508420"/>
            <a:ext cx="6390958" cy="2045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033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7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74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7AA0034-C7E1-4F5E-80D5-74CDFC0D1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79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AB54797-0849-4E89-BAA5-80D52410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C25-B3D1-CCFC-2A3A-561429EB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5927465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Design</a:t>
            </a:r>
          </a:p>
        </p:txBody>
      </p:sp>
      <p:pic>
        <p:nvPicPr>
          <p:cNvPr id="5" name="Content Placeholder 4" descr="A diagram of a car&#10;&#10;Description automatically generated">
            <a:extLst>
              <a:ext uri="{FF2B5EF4-FFF2-40B4-BE49-F238E27FC236}">
                <a16:creationId xmlns:a16="http://schemas.microsoft.com/office/drawing/2014/main" id="{3A29D0BF-B027-9891-2F1E-2071B4808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9" r="4213" b="2"/>
          <a:stretch/>
        </p:blipFill>
        <p:spPr>
          <a:xfrm>
            <a:off x="7538648" y="2038327"/>
            <a:ext cx="3688294" cy="307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7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49C48-6EB5-5865-B355-E58EDA50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Implementation</a:t>
            </a:r>
          </a:p>
        </p:txBody>
      </p:sp>
      <p:pic>
        <p:nvPicPr>
          <p:cNvPr id="4" name="Content Placeholder 3" descr="A group of logos and symbols&#10;&#10;Description automatically generated">
            <a:extLst>
              <a:ext uri="{FF2B5EF4-FFF2-40B4-BE49-F238E27FC236}">
                <a16:creationId xmlns:a16="http://schemas.microsoft.com/office/drawing/2014/main" id="{7FFD138C-A889-9CE3-14BF-6AFC525B3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9645" y="1266223"/>
            <a:ext cx="5530747" cy="4231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320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68921-633E-CA69-D925-6F052593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327743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Demonstration</a:t>
            </a:r>
          </a:p>
        </p:txBody>
      </p:sp>
      <p:pic>
        <p:nvPicPr>
          <p:cNvPr id="5" name="Picture 4" descr="Pipetting sample into multi well tray">
            <a:extLst>
              <a:ext uri="{FF2B5EF4-FFF2-40B4-BE49-F238E27FC236}">
                <a16:creationId xmlns:a16="http://schemas.microsoft.com/office/drawing/2014/main" id="{7A6DFDAC-610B-FC71-B77B-0A038DB24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4" r="-2" b="-2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740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F47CD-D0BC-1C05-3A4F-6F7E3C60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en-US" dirty="0"/>
              <a:t>Testing and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4E817C-2EFC-A23A-D673-FA08D08B2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093652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209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A4B5-610D-AA6E-83CB-A6C7B671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 dirty="0"/>
              <a:t>Future Enchantment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541C2E-D826-DE71-32C5-95D8F231F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91004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254957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Nova</vt:lpstr>
      <vt:lpstr>Times New Roman</vt:lpstr>
      <vt:lpstr>TropicVTI</vt:lpstr>
      <vt:lpstr>RC simulation Based on Unreal through the Arduino </vt:lpstr>
      <vt:lpstr>Content </vt:lpstr>
      <vt:lpstr>Problem Domain</vt:lpstr>
      <vt:lpstr>Research Gap</vt:lpstr>
      <vt:lpstr>Design</vt:lpstr>
      <vt:lpstr>Implementation</vt:lpstr>
      <vt:lpstr>Demonstration</vt:lpstr>
      <vt:lpstr>Testing and Evaluation</vt:lpstr>
      <vt:lpstr>Future Enchantment </vt:lpstr>
      <vt:lpstr>Conclusion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simulation Based on Unreal through the Arduino </dc:title>
  <dc:creator>umanga dissanayake</dc:creator>
  <cp:lastModifiedBy>umanga dissanayake</cp:lastModifiedBy>
  <cp:revision>1</cp:revision>
  <dcterms:created xsi:type="dcterms:W3CDTF">2023-07-21T03:39:43Z</dcterms:created>
  <dcterms:modified xsi:type="dcterms:W3CDTF">2023-07-21T04:44:08Z</dcterms:modified>
</cp:coreProperties>
</file>