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5" r:id="rId9"/>
    <p:sldId id="261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26-Oct-18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977" y="1611087"/>
            <a:ext cx="8917577" cy="183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Intelligent Classic </a:t>
            </a:r>
            <a:r>
              <a:rPr lang="en-US" dirty="0" smtClean="0"/>
              <a:t>Snake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557318"/>
            <a:ext cx="8637072" cy="977621"/>
          </a:xfrm>
        </p:spPr>
        <p:txBody>
          <a:bodyPr/>
          <a:lstStyle/>
          <a:p>
            <a:r>
              <a:rPr lang="en-US" dirty="0" smtClean="0"/>
              <a:t>Python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4871" y="4419600"/>
            <a:ext cx="475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:-</a:t>
            </a:r>
            <a:endParaRPr lang="en-US" dirty="0"/>
          </a:p>
          <a:p>
            <a:r>
              <a:rPr lang="en-US" dirty="0" smtClean="0"/>
              <a:t>	16IT024</a:t>
            </a:r>
          </a:p>
          <a:p>
            <a:r>
              <a:rPr lang="en-US" dirty="0" smtClean="0"/>
              <a:t>	Umang Gohel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7779" y="4053840"/>
            <a:ext cx="392756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IT345 Software </a:t>
            </a:r>
            <a:r>
              <a:rPr lang="en-US" dirty="0" smtClean="0"/>
              <a:t>Group Project-II 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22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100" y="0"/>
            <a:ext cx="1485900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23949"/>
            <a:ext cx="9013825" cy="13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achieving this objective I learn a new language Python.</a:t>
            </a:r>
          </a:p>
          <a:p>
            <a:r>
              <a:rPr lang="en-US" dirty="0" err="1" smtClean="0"/>
              <a:t>Spyder</a:t>
            </a:r>
            <a:r>
              <a:rPr lang="en-US" dirty="0" smtClean="0"/>
              <a:t> and </a:t>
            </a:r>
            <a:r>
              <a:rPr lang="en-US" dirty="0" err="1" smtClean="0"/>
              <a:t>jupyter</a:t>
            </a:r>
            <a:r>
              <a:rPr lang="en-US" dirty="0"/>
              <a:t> </a:t>
            </a:r>
            <a:r>
              <a:rPr lang="en-US" dirty="0" smtClean="0"/>
              <a:t>and some inbuilt library of python etc.   </a:t>
            </a:r>
          </a:p>
          <a:p>
            <a:r>
              <a:rPr lang="en-US" dirty="0" smtClean="0"/>
              <a:t>NPTEL and </a:t>
            </a:r>
            <a:r>
              <a:rPr lang="en-US" dirty="0" err="1" smtClean="0"/>
              <a:t>coursera</a:t>
            </a:r>
            <a:r>
              <a:rPr lang="en-US" dirty="0" smtClean="0"/>
              <a:t> for learning the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7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attractive GUI game and also reliable to play a such kind of game.</a:t>
            </a:r>
          </a:p>
          <a:p>
            <a:r>
              <a:rPr lang="en-US" dirty="0" smtClean="0"/>
              <a:t>Multi window and make a computer intelligent which play with the opponent</a:t>
            </a:r>
          </a:p>
          <a:p>
            <a:r>
              <a:rPr lang="en-US" dirty="0" smtClean="0"/>
              <a:t>Increases the complexity </a:t>
            </a:r>
            <a:r>
              <a:rPr lang="en-US" smtClean="0"/>
              <a:t>of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3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7911" y="2967335"/>
            <a:ext cx="4076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683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  <a:p>
            <a:r>
              <a:rPr lang="en-IN" dirty="0" smtClean="0"/>
              <a:t>Problem &amp; Solution</a:t>
            </a:r>
            <a:endParaRPr lang="en-IN" dirty="0"/>
          </a:p>
          <a:p>
            <a:r>
              <a:rPr lang="en-IN" dirty="0"/>
              <a:t>Tools &amp; Technologies</a:t>
            </a:r>
          </a:p>
          <a:p>
            <a:r>
              <a:rPr lang="en-IN" dirty="0"/>
              <a:t>Scope</a:t>
            </a:r>
          </a:p>
          <a:p>
            <a:r>
              <a:rPr lang="en-IN" dirty="0"/>
              <a:t>Technology Used</a:t>
            </a:r>
          </a:p>
          <a:p>
            <a:r>
              <a:rPr lang="en-US" dirty="0" smtClean="0"/>
              <a:t>Future Goal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5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small game for the purpose of enjoyment. Basically it’s an old mobile game which is in old Nokia phones. </a:t>
            </a:r>
            <a:endParaRPr lang="en-US" dirty="0" smtClean="0"/>
          </a:p>
          <a:p>
            <a:r>
              <a:rPr lang="en-US" dirty="0"/>
              <a:t>It will include computer controlled intelligent opponents whose aim will be to challenge the human players. It will also have the multiplayer </a:t>
            </a:r>
            <a:r>
              <a:rPr lang="en-US" dirty="0" smtClean="0"/>
              <a:t>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Multiplayer option in this game still I didn’t see so, I will try to make a play such kind of game in multiplayer.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project explores a new dimension in the traditional snake game to make it more interesting and challenging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5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Tahoma" pitchFamily="34" charset="0"/>
                <a:cs typeface="Tahoma" pitchFamily="34" charset="0"/>
              </a:rPr>
              <a:t>Programming language : Python </a:t>
            </a:r>
          </a:p>
          <a:p>
            <a:pPr algn="just"/>
            <a:r>
              <a:rPr lang="en-US" dirty="0">
                <a:ea typeface="Tahoma" pitchFamily="34" charset="0"/>
                <a:cs typeface="Tahoma" pitchFamily="34" charset="0"/>
              </a:rPr>
              <a:t>IDE :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Anaconda</a:t>
            </a:r>
            <a:endParaRPr lang="en-US" dirty="0"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dirty="0" err="1" smtClean="0">
                <a:ea typeface="Tahoma" pitchFamily="34" charset="0"/>
                <a:cs typeface="Tahoma" pitchFamily="34" charset="0"/>
              </a:rPr>
              <a:t>Spyder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Jupyter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n-US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5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finding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36637"/>
            <a:ext cx="607695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93" y="1969974"/>
            <a:ext cx="3009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0802" y="1946456"/>
            <a:ext cx="4156741" cy="3694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711" y="3562627"/>
            <a:ext cx="289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Limitations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6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80589"/>
            <a:ext cx="4129826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59" y="1980589"/>
            <a:ext cx="59150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Introduce </a:t>
            </a:r>
            <a:r>
              <a:rPr lang="it-IT" dirty="0"/>
              <a:t>computer controlled intelligent opponent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movement and action of these intelligent opponents will be controlled by </a:t>
            </a:r>
            <a:r>
              <a:rPr lang="en-US" dirty="0" smtClean="0"/>
              <a:t>computer</a:t>
            </a:r>
          </a:p>
          <a:p>
            <a:r>
              <a:rPr lang="en-US" dirty="0"/>
              <a:t> The simplicity of this game makes it an ideal candidate for a minor project as we can focus on advanced topics like multiplayer functionality and implementation of computer controlled intelligent opponents.</a:t>
            </a:r>
          </a:p>
        </p:txBody>
      </p:sp>
    </p:spTree>
    <p:extLst>
      <p:ext uri="{BB962C8B-B14F-4D97-AF65-F5344CB8AC3E}">
        <p14:creationId xmlns:p14="http://schemas.microsoft.com/office/powerpoint/2010/main" val="1971173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97</TotalTime>
  <Words>263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Tahoma</vt:lpstr>
      <vt:lpstr>Gallery</vt:lpstr>
      <vt:lpstr>Intelligent Classic Snake</vt:lpstr>
      <vt:lpstr>Contents</vt:lpstr>
      <vt:lpstr>Introduction</vt:lpstr>
      <vt:lpstr>Problem &amp; solution</vt:lpstr>
      <vt:lpstr>Tools &amp; Technologies</vt:lpstr>
      <vt:lpstr>Path finding algorithm</vt:lpstr>
      <vt:lpstr>continue</vt:lpstr>
      <vt:lpstr>continue</vt:lpstr>
      <vt:lpstr>scope</vt:lpstr>
      <vt:lpstr>Learning tools</vt:lpstr>
      <vt:lpstr>Future 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Snake</dc:title>
  <dc:creator>Umang Gohel</dc:creator>
  <cp:lastModifiedBy>Umang Gohel</cp:lastModifiedBy>
  <cp:revision>11</cp:revision>
  <dcterms:created xsi:type="dcterms:W3CDTF">2018-09-08T03:50:36Z</dcterms:created>
  <dcterms:modified xsi:type="dcterms:W3CDTF">2018-10-25T18:53:44Z</dcterms:modified>
</cp:coreProperties>
</file>