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AB567-688C-4241-B940-D8EC9371A190}" v="432" dt="2021-09-18T13:08:17.393"/>
    <p1510:client id="{2126E4A1-973D-4228-A1EB-7BB8E27A5FDF}" v="89" dt="2021-09-19T09:03:42.007"/>
    <p1510:client id="{21BD911D-8649-4608-8BB8-DF234D2C0A68}" v="139" dt="2021-09-18T11:46:37.609"/>
    <p1510:client id="{305EBFF9-7B44-46BF-A724-5CCAFAB847A9}" v="680" dt="2021-09-18T17:49:38.112"/>
    <p1510:client id="{7B6ED387-3011-4810-9FB4-A7BE0413425D}" v="297" dt="2021-09-18T14:09:24.105"/>
    <p1510:client id="{BB23613B-3287-47C9-9CDD-B22DD78766DC}" v="594" dt="2021-09-19T07:44:49.847"/>
    <p1510:client id="{D5429DB0-6CF5-4C5A-9F57-F5BF5F508FF7}" v="647" dt="2021-09-18T12:20:56.371"/>
    <p1510:client id="{D961C92E-81D0-4A90-B7F9-34EAD98979B5}" v="11" dt="2021-09-22T12:06:36.040"/>
    <p1510:client id="{F5ADE518-155F-4A15-8AC3-F210372F2CE6}" v="2" dt="2021-09-19T05:03:21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3D02D6-464D-4149-B45A-9EFC0740DC3E}"/>
              </a:ext>
            </a:extLst>
          </p:cNvPr>
          <p:cNvSpPr/>
          <p:nvPr/>
        </p:nvSpPr>
        <p:spPr>
          <a:xfrm>
            <a:off x="1886310" y="1864743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2AE7C-F390-4682-A540-81D19422DAA7}"/>
              </a:ext>
            </a:extLst>
          </p:cNvPr>
          <p:cNvSpPr/>
          <p:nvPr/>
        </p:nvSpPr>
        <p:spPr>
          <a:xfrm>
            <a:off x="2533291" y="1131497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36655-8F5A-456B-94A9-2547BED5FF3D}"/>
              </a:ext>
            </a:extLst>
          </p:cNvPr>
          <p:cNvSpPr/>
          <p:nvPr/>
        </p:nvSpPr>
        <p:spPr>
          <a:xfrm>
            <a:off x="3137139" y="484516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C6D28B-D456-4885-A98A-69E1CDCC5C9D}"/>
              </a:ext>
            </a:extLst>
          </p:cNvPr>
          <p:cNvSpPr/>
          <p:nvPr/>
        </p:nvSpPr>
        <p:spPr>
          <a:xfrm>
            <a:off x="3582838" y="2181044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62B98-AE93-408A-9085-BDD5B590A2E0}"/>
              </a:ext>
            </a:extLst>
          </p:cNvPr>
          <p:cNvSpPr/>
          <p:nvPr/>
        </p:nvSpPr>
        <p:spPr>
          <a:xfrm>
            <a:off x="1886309" y="3748176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EF2491-417B-405E-83B6-71C00CB23330}"/>
              </a:ext>
            </a:extLst>
          </p:cNvPr>
          <p:cNvSpPr/>
          <p:nvPr/>
        </p:nvSpPr>
        <p:spPr>
          <a:xfrm>
            <a:off x="3022120" y="422262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C1EDB-25ED-4E19-9042-D7F8C3B4420D}"/>
              </a:ext>
            </a:extLst>
          </p:cNvPr>
          <p:cNvSpPr/>
          <p:nvPr/>
        </p:nvSpPr>
        <p:spPr>
          <a:xfrm>
            <a:off x="3022119" y="5070892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D5A37-EEB2-45C9-B5D5-7BFAA976B1B3}"/>
              </a:ext>
            </a:extLst>
          </p:cNvPr>
          <p:cNvSpPr/>
          <p:nvPr/>
        </p:nvSpPr>
        <p:spPr>
          <a:xfrm>
            <a:off x="3022118" y="5919156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72B72-1A87-491B-A860-B97915BB44F9}"/>
              </a:ext>
            </a:extLst>
          </p:cNvPr>
          <p:cNvSpPr/>
          <p:nvPr/>
        </p:nvSpPr>
        <p:spPr>
          <a:xfrm>
            <a:off x="5236234" y="2454213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E6D289-F6B0-459E-A67E-A223CB13A612}"/>
              </a:ext>
            </a:extLst>
          </p:cNvPr>
          <p:cNvSpPr/>
          <p:nvPr/>
        </p:nvSpPr>
        <p:spPr>
          <a:xfrm>
            <a:off x="4157931" y="3158702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311111-32F7-465E-AD4C-312AD3405FB3}"/>
              </a:ext>
            </a:extLst>
          </p:cNvPr>
          <p:cNvSpPr/>
          <p:nvPr/>
        </p:nvSpPr>
        <p:spPr>
          <a:xfrm>
            <a:off x="4905551" y="612043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449A49-15AB-41F9-8E36-77AAAAA94445}"/>
              </a:ext>
            </a:extLst>
          </p:cNvPr>
          <p:cNvSpPr/>
          <p:nvPr/>
        </p:nvSpPr>
        <p:spPr>
          <a:xfrm>
            <a:off x="6961516" y="4366399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5008BB-1347-4468-B614-615DD0809F8F}"/>
              </a:ext>
            </a:extLst>
          </p:cNvPr>
          <p:cNvSpPr/>
          <p:nvPr/>
        </p:nvSpPr>
        <p:spPr>
          <a:xfrm>
            <a:off x="7076535" y="1073986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40DE8-303A-47B4-B35B-A25B2B4B9090}"/>
              </a:ext>
            </a:extLst>
          </p:cNvPr>
          <p:cNvSpPr/>
          <p:nvPr/>
        </p:nvSpPr>
        <p:spPr>
          <a:xfrm>
            <a:off x="8284233" y="1735344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B012F3-75D1-4AA7-899D-2278468F626B}"/>
              </a:ext>
            </a:extLst>
          </p:cNvPr>
          <p:cNvSpPr/>
          <p:nvPr/>
        </p:nvSpPr>
        <p:spPr>
          <a:xfrm>
            <a:off x="8931214" y="279926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DA9176-6E0E-4D18-A651-68894F0E10CC}"/>
              </a:ext>
            </a:extLst>
          </p:cNvPr>
          <p:cNvSpPr/>
          <p:nvPr/>
        </p:nvSpPr>
        <p:spPr>
          <a:xfrm>
            <a:off x="8082949" y="3820059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61D6DD-4788-49DB-B492-0B6D4DAA3CB3}"/>
              </a:ext>
            </a:extLst>
          </p:cNvPr>
          <p:cNvSpPr/>
          <p:nvPr/>
        </p:nvSpPr>
        <p:spPr>
          <a:xfrm>
            <a:off x="9563816" y="382005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33D59-7856-4119-B672-F4D86E184674}"/>
              </a:ext>
            </a:extLst>
          </p:cNvPr>
          <p:cNvSpPr/>
          <p:nvPr/>
        </p:nvSpPr>
        <p:spPr>
          <a:xfrm>
            <a:off x="10311438" y="507088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3C9804-9221-4F5E-A220-2A257DC40F64}"/>
              </a:ext>
            </a:extLst>
          </p:cNvPr>
          <p:cNvCxnSpPr/>
          <p:nvPr/>
        </p:nvCxnSpPr>
        <p:spPr>
          <a:xfrm>
            <a:off x="7348806" y="1202488"/>
            <a:ext cx="1020792" cy="589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574E82-F4FA-4F28-9E7A-701240F80643}"/>
              </a:ext>
            </a:extLst>
          </p:cNvPr>
          <p:cNvCxnSpPr>
            <a:cxnSpLocks/>
          </p:cNvCxnSpPr>
          <p:nvPr/>
        </p:nvCxnSpPr>
        <p:spPr>
          <a:xfrm>
            <a:off x="8470240" y="1978865"/>
            <a:ext cx="474452" cy="79075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149E94-48BE-43DA-A704-3BAA68A9EE08}"/>
              </a:ext>
            </a:extLst>
          </p:cNvPr>
          <p:cNvCxnSpPr>
            <a:cxnSpLocks/>
          </p:cNvCxnSpPr>
          <p:nvPr/>
        </p:nvCxnSpPr>
        <p:spPr>
          <a:xfrm flipH="1">
            <a:off x="8326466" y="2985281"/>
            <a:ext cx="690112" cy="8482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67F13B-3498-4611-BE0B-F2263FD8F6B5}"/>
              </a:ext>
            </a:extLst>
          </p:cNvPr>
          <p:cNvCxnSpPr>
            <a:cxnSpLocks/>
          </p:cNvCxnSpPr>
          <p:nvPr/>
        </p:nvCxnSpPr>
        <p:spPr>
          <a:xfrm>
            <a:off x="8283334" y="3977318"/>
            <a:ext cx="1408980" cy="287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D00E9F-27BB-4EE4-8731-31DC618E66E4}"/>
              </a:ext>
            </a:extLst>
          </p:cNvPr>
          <p:cNvCxnSpPr>
            <a:cxnSpLocks/>
          </p:cNvCxnSpPr>
          <p:nvPr/>
        </p:nvCxnSpPr>
        <p:spPr>
          <a:xfrm>
            <a:off x="9749823" y="3991695"/>
            <a:ext cx="618226" cy="11789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02F02A-583F-443B-B36D-BF035C91F948}"/>
              </a:ext>
            </a:extLst>
          </p:cNvPr>
          <p:cNvCxnSpPr>
            <a:cxnSpLocks/>
          </p:cNvCxnSpPr>
          <p:nvPr/>
        </p:nvCxnSpPr>
        <p:spPr>
          <a:xfrm flipH="1">
            <a:off x="2661787" y="526753"/>
            <a:ext cx="589471" cy="7763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1894A3-D9DB-4761-8F36-1DB80FE5685D}"/>
              </a:ext>
            </a:extLst>
          </p:cNvPr>
          <p:cNvCxnSpPr>
            <a:cxnSpLocks/>
          </p:cNvCxnSpPr>
          <p:nvPr/>
        </p:nvCxnSpPr>
        <p:spPr>
          <a:xfrm flipH="1">
            <a:off x="2043560" y="1259997"/>
            <a:ext cx="646981" cy="7476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EE3AC0-2AD3-4230-9965-3C6214BDB391}"/>
              </a:ext>
            </a:extLst>
          </p:cNvPr>
          <p:cNvCxnSpPr>
            <a:cxnSpLocks/>
          </p:cNvCxnSpPr>
          <p:nvPr/>
        </p:nvCxnSpPr>
        <p:spPr>
          <a:xfrm flipH="1">
            <a:off x="1986051" y="2137016"/>
            <a:ext cx="43132" cy="16821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70906F-C492-4A0F-BB58-97B8E4884F78}"/>
              </a:ext>
            </a:extLst>
          </p:cNvPr>
          <p:cNvCxnSpPr>
            <a:cxnSpLocks/>
          </p:cNvCxnSpPr>
          <p:nvPr/>
        </p:nvCxnSpPr>
        <p:spPr>
          <a:xfrm>
            <a:off x="2014806" y="3948562"/>
            <a:ext cx="1092677" cy="4313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7BD862-7F22-4688-9366-D8BC8955E64D}"/>
              </a:ext>
            </a:extLst>
          </p:cNvPr>
          <p:cNvCxnSpPr>
            <a:cxnSpLocks/>
          </p:cNvCxnSpPr>
          <p:nvPr/>
        </p:nvCxnSpPr>
        <p:spPr>
          <a:xfrm>
            <a:off x="3107485" y="4451770"/>
            <a:ext cx="14376" cy="7476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7CA6C5-D72A-4AE5-8884-2F8FEA389127}"/>
              </a:ext>
            </a:extLst>
          </p:cNvPr>
          <p:cNvCxnSpPr>
            <a:cxnSpLocks/>
          </p:cNvCxnSpPr>
          <p:nvPr/>
        </p:nvCxnSpPr>
        <p:spPr>
          <a:xfrm>
            <a:off x="3136239" y="5300034"/>
            <a:ext cx="14376" cy="7476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C28E48-9926-4DAC-BE34-0E8E42EBAAF1}"/>
              </a:ext>
            </a:extLst>
          </p:cNvPr>
          <p:cNvCxnSpPr>
            <a:cxnSpLocks/>
          </p:cNvCxnSpPr>
          <p:nvPr/>
        </p:nvCxnSpPr>
        <p:spPr>
          <a:xfrm>
            <a:off x="3078731" y="6047655"/>
            <a:ext cx="1940940" cy="2731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8C7E78-60CF-49A7-8A0A-247973858C79}"/>
              </a:ext>
            </a:extLst>
          </p:cNvPr>
          <p:cNvCxnSpPr>
            <a:cxnSpLocks/>
          </p:cNvCxnSpPr>
          <p:nvPr/>
        </p:nvCxnSpPr>
        <p:spPr>
          <a:xfrm>
            <a:off x="3294390" y="632245"/>
            <a:ext cx="359792" cy="157755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00EA72-A7A1-4720-BF19-446B5E5F3B49}"/>
              </a:ext>
            </a:extLst>
          </p:cNvPr>
          <p:cNvCxnSpPr>
            <a:cxnSpLocks/>
          </p:cNvCxnSpPr>
          <p:nvPr/>
        </p:nvCxnSpPr>
        <p:spPr>
          <a:xfrm>
            <a:off x="2110055" y="2055243"/>
            <a:ext cx="1472598" cy="2257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2C1C72-D583-495C-8A97-F447A67B196C}"/>
              </a:ext>
            </a:extLst>
          </p:cNvPr>
          <p:cNvCxnSpPr>
            <a:cxnSpLocks/>
          </p:cNvCxnSpPr>
          <p:nvPr/>
        </p:nvCxnSpPr>
        <p:spPr>
          <a:xfrm>
            <a:off x="3639447" y="2180147"/>
            <a:ext cx="690111" cy="10783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FA9953-39C0-4EF8-B5B4-025D454DDE7B}"/>
              </a:ext>
            </a:extLst>
          </p:cNvPr>
          <p:cNvCxnSpPr>
            <a:cxnSpLocks/>
          </p:cNvCxnSpPr>
          <p:nvPr/>
        </p:nvCxnSpPr>
        <p:spPr>
          <a:xfrm>
            <a:off x="3797597" y="2338296"/>
            <a:ext cx="1552751" cy="3163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5CA750-9EC6-43FE-AC94-8E6E1FB8A0EC}"/>
              </a:ext>
            </a:extLst>
          </p:cNvPr>
          <p:cNvCxnSpPr>
            <a:cxnSpLocks/>
          </p:cNvCxnSpPr>
          <p:nvPr/>
        </p:nvCxnSpPr>
        <p:spPr>
          <a:xfrm>
            <a:off x="4343935" y="3315957"/>
            <a:ext cx="733244" cy="293297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DC091D-4DF5-4D73-8B18-F7119F02FDB2}"/>
              </a:ext>
            </a:extLst>
          </p:cNvPr>
          <p:cNvCxnSpPr>
            <a:cxnSpLocks/>
          </p:cNvCxnSpPr>
          <p:nvPr/>
        </p:nvCxnSpPr>
        <p:spPr>
          <a:xfrm flipV="1">
            <a:off x="7223183" y="4025121"/>
            <a:ext cx="945132" cy="3890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418710E-4F13-4113-9D08-52BCF98431A0}"/>
              </a:ext>
            </a:extLst>
          </p:cNvPr>
          <p:cNvSpPr/>
          <p:nvPr/>
        </p:nvSpPr>
        <p:spPr>
          <a:xfrm>
            <a:off x="6328909" y="577537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BC12CA-982D-4860-B946-920A0FEF603C}"/>
              </a:ext>
            </a:extLst>
          </p:cNvPr>
          <p:cNvCxnSpPr>
            <a:cxnSpLocks/>
          </p:cNvCxnSpPr>
          <p:nvPr/>
        </p:nvCxnSpPr>
        <p:spPr>
          <a:xfrm flipV="1">
            <a:off x="6514918" y="4581165"/>
            <a:ext cx="546341" cy="12652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0033BB7-0688-4B0C-B2BD-8C21DD082379}"/>
              </a:ext>
            </a:extLst>
          </p:cNvPr>
          <p:cNvSpPr/>
          <p:nvPr/>
        </p:nvSpPr>
        <p:spPr>
          <a:xfrm>
            <a:off x="5638795" y="4078849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43F35B-754C-421F-9E42-C460CC5FF456}"/>
              </a:ext>
            </a:extLst>
          </p:cNvPr>
          <p:cNvCxnSpPr>
            <a:cxnSpLocks/>
          </p:cNvCxnSpPr>
          <p:nvPr/>
        </p:nvCxnSpPr>
        <p:spPr>
          <a:xfrm>
            <a:off x="4315180" y="3359089"/>
            <a:ext cx="1408979" cy="84826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16C086-CE28-4F77-B013-1FFCC0FC12BE}"/>
              </a:ext>
            </a:extLst>
          </p:cNvPr>
          <p:cNvCxnSpPr>
            <a:cxnSpLocks/>
          </p:cNvCxnSpPr>
          <p:nvPr/>
        </p:nvCxnSpPr>
        <p:spPr>
          <a:xfrm flipV="1">
            <a:off x="5077182" y="4178598"/>
            <a:ext cx="733246" cy="20847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6013E-8322-4C22-B057-378FAA458B2C}"/>
              </a:ext>
            </a:extLst>
          </p:cNvPr>
          <p:cNvCxnSpPr>
            <a:cxnSpLocks/>
          </p:cNvCxnSpPr>
          <p:nvPr/>
        </p:nvCxnSpPr>
        <p:spPr>
          <a:xfrm>
            <a:off x="5378928" y="2630159"/>
            <a:ext cx="1725282" cy="18978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520C85-A821-46EE-8E74-BC3BBAC2DFD2}"/>
              </a:ext>
            </a:extLst>
          </p:cNvPr>
          <p:cNvCxnSpPr>
            <a:cxnSpLocks/>
          </p:cNvCxnSpPr>
          <p:nvPr/>
        </p:nvCxnSpPr>
        <p:spPr>
          <a:xfrm>
            <a:off x="5896692" y="4279241"/>
            <a:ext cx="1164566" cy="2444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CC9A733-0E93-4F23-AF73-FBD99219F6E1}"/>
              </a:ext>
            </a:extLst>
          </p:cNvPr>
          <p:cNvSpPr txBox="1"/>
          <p:nvPr/>
        </p:nvSpPr>
        <p:spPr>
          <a:xfrm>
            <a:off x="1064105" y="1863306"/>
            <a:ext cx="658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Arad</a:t>
            </a:r>
            <a:endParaRPr lang="en-US" b="1"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49A500-DB4D-4147-9AEA-057B9C94A801}"/>
              </a:ext>
            </a:extLst>
          </p:cNvPr>
          <p:cNvSpPr txBox="1"/>
          <p:nvPr/>
        </p:nvSpPr>
        <p:spPr>
          <a:xfrm>
            <a:off x="1777043" y="1072550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Zerind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C0D36E-D045-4961-A79D-F3C5B7FC1E81}"/>
              </a:ext>
            </a:extLst>
          </p:cNvPr>
          <p:cNvCxnSpPr/>
          <p:nvPr/>
        </p:nvCxnSpPr>
        <p:spPr>
          <a:xfrm>
            <a:off x="7348806" y="1202488"/>
            <a:ext cx="1020792" cy="589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24E7B87-BEB0-40D3-B5D0-559D7ECAE4FF}"/>
              </a:ext>
            </a:extLst>
          </p:cNvPr>
          <p:cNvSpPr txBox="1"/>
          <p:nvPr/>
        </p:nvSpPr>
        <p:spPr>
          <a:xfrm>
            <a:off x="2150854" y="396814"/>
            <a:ext cx="888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Oradea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84BDA9-8E5A-4771-8685-38A7EF58D923}"/>
              </a:ext>
            </a:extLst>
          </p:cNvPr>
          <p:cNvSpPr txBox="1"/>
          <p:nvPr/>
        </p:nvSpPr>
        <p:spPr>
          <a:xfrm>
            <a:off x="2642020" y="2399580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Sibiu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7B8EF7-E702-4C64-BF0F-2FDFD2BD0619}"/>
              </a:ext>
            </a:extLst>
          </p:cNvPr>
          <p:cNvSpPr txBox="1"/>
          <p:nvPr/>
        </p:nvSpPr>
        <p:spPr>
          <a:xfrm>
            <a:off x="875582" y="3489564"/>
            <a:ext cx="11041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Timisoara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0E81AB-C460-4C58-9E34-166E43B7EE86}"/>
              </a:ext>
            </a:extLst>
          </p:cNvPr>
          <p:cNvSpPr txBox="1"/>
          <p:nvPr/>
        </p:nvSpPr>
        <p:spPr>
          <a:xfrm>
            <a:off x="3243533" y="5026323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Mehadia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677501-A198-4ADC-80BD-9E066947C7F8}"/>
              </a:ext>
            </a:extLst>
          </p:cNvPr>
          <p:cNvSpPr txBox="1"/>
          <p:nvPr/>
        </p:nvSpPr>
        <p:spPr>
          <a:xfrm>
            <a:off x="3243532" y="4192436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Lugoj</a:t>
            </a:r>
            <a:endParaRPr lang="en-US"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5E8D7F-C006-4223-8997-5C260CDCF224}"/>
              </a:ext>
            </a:extLst>
          </p:cNvPr>
          <p:cNvSpPr txBox="1"/>
          <p:nvPr/>
        </p:nvSpPr>
        <p:spPr>
          <a:xfrm>
            <a:off x="1992702" y="5874587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Dobreta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A4503D-539C-4FE4-B643-F8D1B4A7D4FE}"/>
              </a:ext>
            </a:extLst>
          </p:cNvPr>
          <p:cNvSpPr txBox="1"/>
          <p:nvPr/>
        </p:nvSpPr>
        <p:spPr>
          <a:xfrm>
            <a:off x="5227607" y="6190888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Craiova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4D1F43-E08A-40B5-B26F-DAA940F79EED}"/>
              </a:ext>
            </a:extLst>
          </p:cNvPr>
          <p:cNvSpPr txBox="1"/>
          <p:nvPr/>
        </p:nvSpPr>
        <p:spPr>
          <a:xfrm>
            <a:off x="6550323" y="5802699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Giurgiu</a:t>
            </a:r>
            <a:endParaRPr lang="en-US"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90E95D-5745-4AF1-AFFE-F03D14266379}"/>
              </a:ext>
            </a:extLst>
          </p:cNvPr>
          <p:cNvSpPr txBox="1"/>
          <p:nvPr/>
        </p:nvSpPr>
        <p:spPr>
          <a:xfrm>
            <a:off x="4896929" y="4134927"/>
            <a:ext cx="9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Pitesti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135901-2660-487E-A456-7D08814FED3D}"/>
              </a:ext>
            </a:extLst>
          </p:cNvPr>
          <p:cNvSpPr txBox="1"/>
          <p:nvPr/>
        </p:nvSpPr>
        <p:spPr>
          <a:xfrm>
            <a:off x="4911305" y="2093341"/>
            <a:ext cx="9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Fagaras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DB75E9-1F1A-424B-B094-09CC41BC7B24}"/>
              </a:ext>
            </a:extLst>
          </p:cNvPr>
          <p:cNvSpPr txBox="1"/>
          <p:nvPr/>
        </p:nvSpPr>
        <p:spPr>
          <a:xfrm>
            <a:off x="7211681" y="4447272"/>
            <a:ext cx="11329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Bucharest</a:t>
            </a:r>
            <a:endParaRPr lang="en-US" b="1">
              <a:cs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E71DB2-275E-40F5-B684-8CA107ECDD4C}"/>
              </a:ext>
            </a:extLst>
          </p:cNvPr>
          <p:cNvSpPr txBox="1"/>
          <p:nvPr/>
        </p:nvSpPr>
        <p:spPr>
          <a:xfrm>
            <a:off x="2610928" y="3157265"/>
            <a:ext cx="1664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Rimnicu</a:t>
            </a:r>
            <a:r>
              <a:rPr lang="en-US"/>
              <a:t> </a:t>
            </a:r>
            <a:r>
              <a:rPr lang="en-US" err="1"/>
              <a:t>Vilcea</a:t>
            </a:r>
            <a:r>
              <a:rPr lang="en-US"/>
              <a:t> </a:t>
            </a:r>
            <a:endParaRPr lang="en-US">
              <a:cs typeface="Calibr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863667-D0AE-4262-82AB-9CE0D798FB6F}"/>
              </a:ext>
            </a:extLst>
          </p:cNvPr>
          <p:cNvSpPr txBox="1"/>
          <p:nvPr/>
        </p:nvSpPr>
        <p:spPr>
          <a:xfrm>
            <a:off x="7269190" y="3459189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Urziceni</a:t>
            </a:r>
            <a:endParaRPr lang="en-US">
              <a:cs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80F9BE-3C2D-4822-9E04-7880C1CBB8B3}"/>
              </a:ext>
            </a:extLst>
          </p:cNvPr>
          <p:cNvSpPr txBox="1"/>
          <p:nvPr/>
        </p:nvSpPr>
        <p:spPr>
          <a:xfrm>
            <a:off x="9785227" y="3602962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Hirsova</a:t>
            </a:r>
            <a:endParaRPr lang="en-US" err="1">
              <a:cs typeface="Calibri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D9A909-23A6-442E-B328-9EDE232898ED}"/>
              </a:ext>
            </a:extLst>
          </p:cNvPr>
          <p:cNvSpPr txBox="1"/>
          <p:nvPr/>
        </p:nvSpPr>
        <p:spPr>
          <a:xfrm>
            <a:off x="10317189" y="4710018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Eforie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55745C-E5C5-4646-8F66-687424A02700}"/>
              </a:ext>
            </a:extLst>
          </p:cNvPr>
          <p:cNvSpPr txBox="1"/>
          <p:nvPr/>
        </p:nvSpPr>
        <p:spPr>
          <a:xfrm>
            <a:off x="9066359" y="2495905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Vaslui</a:t>
            </a:r>
            <a:endParaRPr lang="en-US" err="1">
              <a:cs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E6CEC-340C-4CD2-B4D4-46218371F918}"/>
              </a:ext>
            </a:extLst>
          </p:cNvPr>
          <p:cNvSpPr txBox="1"/>
          <p:nvPr/>
        </p:nvSpPr>
        <p:spPr>
          <a:xfrm>
            <a:off x="8462510" y="1403226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Iasi</a:t>
            </a:r>
            <a:endParaRPr lang="en-US" err="1">
              <a:cs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73497E-4158-4715-8CE0-41B139495374}"/>
              </a:ext>
            </a:extLst>
          </p:cNvPr>
          <p:cNvSpPr txBox="1"/>
          <p:nvPr/>
        </p:nvSpPr>
        <p:spPr>
          <a:xfrm>
            <a:off x="6852245" y="741867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Neamt</a:t>
            </a:r>
            <a:endParaRPr lang="en-US" err="1">
              <a:cs typeface="Calibr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7F44A8-5B0F-47CA-BB76-AA359FA2E5FA}"/>
              </a:ext>
            </a:extLst>
          </p:cNvPr>
          <p:cNvSpPr txBox="1"/>
          <p:nvPr/>
        </p:nvSpPr>
        <p:spPr>
          <a:xfrm>
            <a:off x="1978325" y="1403229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67AB5E-E69B-4091-BB22-E32956472DF6}"/>
              </a:ext>
            </a:extLst>
          </p:cNvPr>
          <p:cNvSpPr txBox="1"/>
          <p:nvPr/>
        </p:nvSpPr>
        <p:spPr>
          <a:xfrm>
            <a:off x="2539042" y="741870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4F0587-F12A-4330-A65E-A882FC7EC692}"/>
              </a:ext>
            </a:extLst>
          </p:cNvPr>
          <p:cNvSpPr txBox="1"/>
          <p:nvPr/>
        </p:nvSpPr>
        <p:spPr>
          <a:xfrm>
            <a:off x="3444815" y="1173191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151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480E90-9A5A-4F8B-B21B-7D5992C57031}"/>
              </a:ext>
            </a:extLst>
          </p:cNvPr>
          <p:cNvSpPr txBox="1"/>
          <p:nvPr/>
        </p:nvSpPr>
        <p:spPr>
          <a:xfrm>
            <a:off x="2625305" y="1848926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140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73D447-20A7-412A-867B-3BE261FA7E48}"/>
              </a:ext>
            </a:extLst>
          </p:cNvPr>
          <p:cNvSpPr txBox="1"/>
          <p:nvPr/>
        </p:nvSpPr>
        <p:spPr>
          <a:xfrm>
            <a:off x="1503870" y="2754699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29B1CD-6F22-442F-AE47-31FEC7B0302B}"/>
              </a:ext>
            </a:extLst>
          </p:cNvPr>
          <p:cNvSpPr txBox="1"/>
          <p:nvPr/>
        </p:nvSpPr>
        <p:spPr>
          <a:xfrm>
            <a:off x="2352134" y="384737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385AD9-1635-4B91-A9A2-593E84962A7D}"/>
              </a:ext>
            </a:extLst>
          </p:cNvPr>
          <p:cNvSpPr txBox="1"/>
          <p:nvPr/>
        </p:nvSpPr>
        <p:spPr>
          <a:xfrm>
            <a:off x="2682812" y="460937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5B62CA-571B-4268-8774-124F83C9BDD9}"/>
              </a:ext>
            </a:extLst>
          </p:cNvPr>
          <p:cNvSpPr txBox="1"/>
          <p:nvPr/>
        </p:nvSpPr>
        <p:spPr>
          <a:xfrm>
            <a:off x="2740321" y="5500774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C3D115-602F-4F94-8B8F-F94202FAC41F}"/>
              </a:ext>
            </a:extLst>
          </p:cNvPr>
          <p:cNvSpPr txBox="1"/>
          <p:nvPr/>
        </p:nvSpPr>
        <p:spPr>
          <a:xfrm>
            <a:off x="3775490" y="5860207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5F741A-25B8-4BAE-AAB0-00FCC4BDBB03}"/>
              </a:ext>
            </a:extLst>
          </p:cNvPr>
          <p:cNvSpPr txBox="1"/>
          <p:nvPr/>
        </p:nvSpPr>
        <p:spPr>
          <a:xfrm>
            <a:off x="6751603" y="517009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F1614B-D387-4EB4-9C93-72B22BD990F7}"/>
              </a:ext>
            </a:extLst>
          </p:cNvPr>
          <p:cNvSpPr txBox="1"/>
          <p:nvPr/>
        </p:nvSpPr>
        <p:spPr>
          <a:xfrm>
            <a:off x="10000885" y="4278696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913924-8F5E-48C2-B606-51FD097C3843}"/>
              </a:ext>
            </a:extLst>
          </p:cNvPr>
          <p:cNvSpPr txBox="1"/>
          <p:nvPr/>
        </p:nvSpPr>
        <p:spPr>
          <a:xfrm>
            <a:off x="8793186" y="3703601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849C26-A1DA-4AFD-A3A1-14F743EDEFF7}"/>
              </a:ext>
            </a:extLst>
          </p:cNvPr>
          <p:cNvSpPr txBox="1"/>
          <p:nvPr/>
        </p:nvSpPr>
        <p:spPr>
          <a:xfrm>
            <a:off x="8232468" y="311412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142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0E45372-6B7D-4C66-9FFB-ED4CC7061094}"/>
              </a:ext>
            </a:extLst>
          </p:cNvPr>
          <p:cNvSpPr txBox="1"/>
          <p:nvPr/>
        </p:nvSpPr>
        <p:spPr>
          <a:xfrm>
            <a:off x="8706920" y="2136467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D30A46-1270-4804-B87B-823DFA3F5FB1}"/>
              </a:ext>
            </a:extLst>
          </p:cNvPr>
          <p:cNvSpPr txBox="1"/>
          <p:nvPr/>
        </p:nvSpPr>
        <p:spPr>
          <a:xfrm>
            <a:off x="7772391" y="117318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9FA4692-3F22-49E1-8D3F-BC87FAF6865C}"/>
              </a:ext>
            </a:extLst>
          </p:cNvPr>
          <p:cNvSpPr txBox="1"/>
          <p:nvPr/>
        </p:nvSpPr>
        <p:spPr>
          <a:xfrm>
            <a:off x="7398582" y="396239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A32286-AEF0-4517-A5DA-B811E73F3A64}"/>
              </a:ext>
            </a:extLst>
          </p:cNvPr>
          <p:cNvSpPr txBox="1"/>
          <p:nvPr/>
        </p:nvSpPr>
        <p:spPr>
          <a:xfrm>
            <a:off x="6090242" y="314288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211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0744BB-7F1A-4500-83E2-97B6AB699777}"/>
              </a:ext>
            </a:extLst>
          </p:cNvPr>
          <p:cNvSpPr txBox="1"/>
          <p:nvPr/>
        </p:nvSpPr>
        <p:spPr>
          <a:xfrm>
            <a:off x="6032732" y="4350580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BD66BD9-8713-409F-B5F8-10DED30566A0}"/>
              </a:ext>
            </a:extLst>
          </p:cNvPr>
          <p:cNvSpPr txBox="1"/>
          <p:nvPr/>
        </p:nvSpPr>
        <p:spPr>
          <a:xfrm>
            <a:off x="4206807" y="2165222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99</a:t>
            </a:r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ED352C-462F-4C86-A528-FCBF5E9F1921}"/>
              </a:ext>
            </a:extLst>
          </p:cNvPr>
          <p:cNvSpPr txBox="1"/>
          <p:nvPr/>
        </p:nvSpPr>
        <p:spPr>
          <a:xfrm>
            <a:off x="3631712" y="2625297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C7D6DE-E8F1-4F9D-8F74-7B6F4626A66A}"/>
              </a:ext>
            </a:extLst>
          </p:cNvPr>
          <p:cNvSpPr txBox="1"/>
          <p:nvPr/>
        </p:nvSpPr>
        <p:spPr>
          <a:xfrm>
            <a:off x="4968806" y="348793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C9992D-86CE-49F0-99D2-B7D911131733}"/>
              </a:ext>
            </a:extLst>
          </p:cNvPr>
          <p:cNvSpPr txBox="1"/>
          <p:nvPr/>
        </p:nvSpPr>
        <p:spPr>
          <a:xfrm>
            <a:off x="5486390" y="4940051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138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C4E895-B581-41FA-9471-E87A96DC4BC2}"/>
              </a:ext>
            </a:extLst>
          </p:cNvPr>
          <p:cNvSpPr txBox="1"/>
          <p:nvPr/>
        </p:nvSpPr>
        <p:spPr>
          <a:xfrm>
            <a:off x="4149295" y="4537484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146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FF4C73-BBEE-46F1-A1C0-C493F98B253A}"/>
              </a:ext>
            </a:extLst>
          </p:cNvPr>
          <p:cNvSpPr/>
          <p:nvPr/>
        </p:nvSpPr>
        <p:spPr>
          <a:xfrm>
            <a:off x="1886310" y="186474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8AEA3AC-F35E-433E-B7F9-C856AF4D4072}"/>
              </a:ext>
            </a:extLst>
          </p:cNvPr>
          <p:cNvSpPr/>
          <p:nvPr/>
        </p:nvSpPr>
        <p:spPr>
          <a:xfrm>
            <a:off x="2534010" y="1131318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4C3FA-F9C8-4D3A-8F3C-473934464740}"/>
              </a:ext>
            </a:extLst>
          </p:cNvPr>
          <p:cNvSpPr/>
          <p:nvPr/>
        </p:nvSpPr>
        <p:spPr>
          <a:xfrm>
            <a:off x="1886310" y="375069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98949D-9A45-4513-AE94-30E6DBDF52B1}"/>
              </a:ext>
            </a:extLst>
          </p:cNvPr>
          <p:cNvSpPr/>
          <p:nvPr/>
        </p:nvSpPr>
        <p:spPr>
          <a:xfrm>
            <a:off x="3581760" y="218859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75A229-4F60-4025-A4CE-9381F530C505}"/>
              </a:ext>
            </a:extLst>
          </p:cNvPr>
          <p:cNvSpPr/>
          <p:nvPr/>
        </p:nvSpPr>
        <p:spPr>
          <a:xfrm>
            <a:off x="3581760" y="218859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DB5BC66-7993-4F03-ACAD-572555F695F1}"/>
              </a:ext>
            </a:extLst>
          </p:cNvPr>
          <p:cNvSpPr/>
          <p:nvPr/>
        </p:nvSpPr>
        <p:spPr>
          <a:xfrm>
            <a:off x="4153260" y="316014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65A509A-3CA4-436D-A36C-F7A997C50AEB}"/>
              </a:ext>
            </a:extLst>
          </p:cNvPr>
          <p:cNvSpPr/>
          <p:nvPr/>
        </p:nvSpPr>
        <p:spPr>
          <a:xfrm>
            <a:off x="5229585" y="245529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B548644-4710-4A6E-A524-B19CEEED7ECE}"/>
              </a:ext>
            </a:extLst>
          </p:cNvPr>
          <p:cNvSpPr/>
          <p:nvPr/>
        </p:nvSpPr>
        <p:spPr>
          <a:xfrm>
            <a:off x="5239110" y="245529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E5C5822-8F14-4E17-AC7B-0894367166A6}"/>
              </a:ext>
            </a:extLst>
          </p:cNvPr>
          <p:cNvSpPr/>
          <p:nvPr/>
        </p:nvSpPr>
        <p:spPr>
          <a:xfrm>
            <a:off x="6963135" y="4369818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1443042-1FE4-4458-B877-4EC1DF20EF25}"/>
              </a:ext>
            </a:extLst>
          </p:cNvPr>
          <p:cNvSpPr/>
          <p:nvPr/>
        </p:nvSpPr>
        <p:spPr>
          <a:xfrm>
            <a:off x="6963135" y="437934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6F7FF58-0235-47B4-8ED8-F4BDCAE7B677}"/>
              </a:ext>
            </a:extLst>
          </p:cNvPr>
          <p:cNvCxnSpPr/>
          <p:nvPr/>
        </p:nvCxnSpPr>
        <p:spPr>
          <a:xfrm>
            <a:off x="2181225" y="2143125"/>
            <a:ext cx="1333500" cy="219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0D9D00E-8390-4D88-A17A-C02579D9887E}"/>
              </a:ext>
            </a:extLst>
          </p:cNvPr>
          <p:cNvCxnSpPr/>
          <p:nvPr/>
        </p:nvCxnSpPr>
        <p:spPr>
          <a:xfrm>
            <a:off x="3952875" y="2457450"/>
            <a:ext cx="1171575" cy="247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14606D9-8870-4FFC-83BB-3B414152349B}"/>
              </a:ext>
            </a:extLst>
          </p:cNvPr>
          <p:cNvCxnSpPr/>
          <p:nvPr/>
        </p:nvCxnSpPr>
        <p:spPr>
          <a:xfrm>
            <a:off x="5391150" y="2828925"/>
            <a:ext cx="1447800" cy="1514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353240C-F786-4CD5-9357-59007958E892}"/>
              </a:ext>
            </a:extLst>
          </p:cNvPr>
          <p:cNvSpPr/>
          <p:nvPr/>
        </p:nvSpPr>
        <p:spPr>
          <a:xfrm>
            <a:off x="3143610" y="49314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5A8F27-BE83-4716-A498-1188F5F45CBE}"/>
              </a:ext>
            </a:extLst>
          </p:cNvPr>
          <p:cNvSpPr txBox="1"/>
          <p:nvPr/>
        </p:nvSpPr>
        <p:spPr>
          <a:xfrm>
            <a:off x="4387610" y="-5032"/>
            <a:ext cx="33039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Depth-First Search</a:t>
            </a:r>
            <a:endParaRPr lang="en-US" sz="3200">
              <a:cs typeface="Calibri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9F577F5-B42E-46A0-A53B-57DC1641FE43}"/>
              </a:ext>
            </a:extLst>
          </p:cNvPr>
          <p:cNvSpPr/>
          <p:nvPr/>
        </p:nvSpPr>
        <p:spPr>
          <a:xfrm>
            <a:off x="9937626" y="297604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ACDDC7F-7FFA-44E3-8BB7-DED997FD27F1}"/>
              </a:ext>
            </a:extLst>
          </p:cNvPr>
          <p:cNvSpPr/>
          <p:nvPr/>
        </p:nvSpPr>
        <p:spPr>
          <a:xfrm>
            <a:off x="9937625" y="757677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2059A4-72C3-47C3-9182-DDF2C510C6E3}"/>
              </a:ext>
            </a:extLst>
          </p:cNvPr>
          <p:cNvSpPr txBox="1"/>
          <p:nvPr/>
        </p:nvSpPr>
        <p:spPr>
          <a:xfrm>
            <a:off x="10302815" y="267418"/>
            <a:ext cx="16936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In fringe (stack)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9DDB8DC-F5A9-4026-AF39-B5EA8247DFB1}"/>
              </a:ext>
            </a:extLst>
          </p:cNvPr>
          <p:cNvSpPr txBox="1"/>
          <p:nvPr/>
        </p:nvSpPr>
        <p:spPr>
          <a:xfrm>
            <a:off x="10302814" y="756247"/>
            <a:ext cx="16936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Visited city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3D02D6-464D-4149-B45A-9EFC0740DC3E}"/>
              </a:ext>
            </a:extLst>
          </p:cNvPr>
          <p:cNvSpPr/>
          <p:nvPr/>
        </p:nvSpPr>
        <p:spPr>
          <a:xfrm>
            <a:off x="1886310" y="1864743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2AE7C-F390-4682-A540-81D19422DAA7}"/>
              </a:ext>
            </a:extLst>
          </p:cNvPr>
          <p:cNvSpPr/>
          <p:nvPr/>
        </p:nvSpPr>
        <p:spPr>
          <a:xfrm>
            <a:off x="2533291" y="1131497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36655-8F5A-456B-94A9-2547BED5FF3D}"/>
              </a:ext>
            </a:extLst>
          </p:cNvPr>
          <p:cNvSpPr/>
          <p:nvPr/>
        </p:nvSpPr>
        <p:spPr>
          <a:xfrm>
            <a:off x="3137139" y="484516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C6D28B-D456-4885-A98A-69E1CDCC5C9D}"/>
              </a:ext>
            </a:extLst>
          </p:cNvPr>
          <p:cNvSpPr/>
          <p:nvPr/>
        </p:nvSpPr>
        <p:spPr>
          <a:xfrm>
            <a:off x="3582838" y="2181044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62B98-AE93-408A-9085-BDD5B590A2E0}"/>
              </a:ext>
            </a:extLst>
          </p:cNvPr>
          <p:cNvSpPr/>
          <p:nvPr/>
        </p:nvSpPr>
        <p:spPr>
          <a:xfrm>
            <a:off x="1886309" y="3748176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EF2491-417B-405E-83B6-71C00CB23330}"/>
              </a:ext>
            </a:extLst>
          </p:cNvPr>
          <p:cNvSpPr/>
          <p:nvPr/>
        </p:nvSpPr>
        <p:spPr>
          <a:xfrm>
            <a:off x="3022120" y="422262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C1EDB-25ED-4E19-9042-D7F8C3B4420D}"/>
              </a:ext>
            </a:extLst>
          </p:cNvPr>
          <p:cNvSpPr/>
          <p:nvPr/>
        </p:nvSpPr>
        <p:spPr>
          <a:xfrm>
            <a:off x="3022119" y="5070892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D5A37-EEB2-45C9-B5D5-7BFAA976B1B3}"/>
              </a:ext>
            </a:extLst>
          </p:cNvPr>
          <p:cNvSpPr/>
          <p:nvPr/>
        </p:nvSpPr>
        <p:spPr>
          <a:xfrm>
            <a:off x="3022118" y="5919156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72B72-1A87-491B-A860-B97915BB44F9}"/>
              </a:ext>
            </a:extLst>
          </p:cNvPr>
          <p:cNvSpPr/>
          <p:nvPr/>
        </p:nvSpPr>
        <p:spPr>
          <a:xfrm>
            <a:off x="5236234" y="2454213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E6D289-F6B0-459E-A67E-A223CB13A612}"/>
              </a:ext>
            </a:extLst>
          </p:cNvPr>
          <p:cNvSpPr/>
          <p:nvPr/>
        </p:nvSpPr>
        <p:spPr>
          <a:xfrm>
            <a:off x="4157931" y="3158702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311111-32F7-465E-AD4C-312AD3405FB3}"/>
              </a:ext>
            </a:extLst>
          </p:cNvPr>
          <p:cNvSpPr/>
          <p:nvPr/>
        </p:nvSpPr>
        <p:spPr>
          <a:xfrm>
            <a:off x="4905551" y="612043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449A49-15AB-41F9-8E36-77AAAAA94445}"/>
              </a:ext>
            </a:extLst>
          </p:cNvPr>
          <p:cNvSpPr/>
          <p:nvPr/>
        </p:nvSpPr>
        <p:spPr>
          <a:xfrm>
            <a:off x="6961516" y="4366399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5008BB-1347-4468-B614-615DD0809F8F}"/>
              </a:ext>
            </a:extLst>
          </p:cNvPr>
          <p:cNvSpPr/>
          <p:nvPr/>
        </p:nvSpPr>
        <p:spPr>
          <a:xfrm>
            <a:off x="7076535" y="1073986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40DE8-303A-47B4-B35B-A25B2B4B9090}"/>
              </a:ext>
            </a:extLst>
          </p:cNvPr>
          <p:cNvSpPr/>
          <p:nvPr/>
        </p:nvSpPr>
        <p:spPr>
          <a:xfrm>
            <a:off x="8284233" y="1735344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B012F3-75D1-4AA7-899D-2278468F626B}"/>
              </a:ext>
            </a:extLst>
          </p:cNvPr>
          <p:cNvSpPr/>
          <p:nvPr/>
        </p:nvSpPr>
        <p:spPr>
          <a:xfrm>
            <a:off x="8931214" y="279926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DA9176-6E0E-4D18-A651-68894F0E10CC}"/>
              </a:ext>
            </a:extLst>
          </p:cNvPr>
          <p:cNvSpPr/>
          <p:nvPr/>
        </p:nvSpPr>
        <p:spPr>
          <a:xfrm>
            <a:off x="8082949" y="3820059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61D6DD-4788-49DB-B492-0B6D4DAA3CB3}"/>
              </a:ext>
            </a:extLst>
          </p:cNvPr>
          <p:cNvSpPr/>
          <p:nvPr/>
        </p:nvSpPr>
        <p:spPr>
          <a:xfrm>
            <a:off x="9563816" y="382005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33D59-7856-4119-B672-F4D86E184674}"/>
              </a:ext>
            </a:extLst>
          </p:cNvPr>
          <p:cNvSpPr/>
          <p:nvPr/>
        </p:nvSpPr>
        <p:spPr>
          <a:xfrm>
            <a:off x="10311438" y="507088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3C9804-9221-4F5E-A220-2A257DC40F64}"/>
              </a:ext>
            </a:extLst>
          </p:cNvPr>
          <p:cNvCxnSpPr/>
          <p:nvPr/>
        </p:nvCxnSpPr>
        <p:spPr>
          <a:xfrm>
            <a:off x="7348806" y="1202488"/>
            <a:ext cx="1020792" cy="589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574E82-F4FA-4F28-9E7A-701240F80643}"/>
              </a:ext>
            </a:extLst>
          </p:cNvPr>
          <p:cNvCxnSpPr>
            <a:cxnSpLocks/>
          </p:cNvCxnSpPr>
          <p:nvPr/>
        </p:nvCxnSpPr>
        <p:spPr>
          <a:xfrm>
            <a:off x="8470240" y="1978865"/>
            <a:ext cx="474452" cy="79075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149E94-48BE-43DA-A704-3BAA68A9EE08}"/>
              </a:ext>
            </a:extLst>
          </p:cNvPr>
          <p:cNvCxnSpPr>
            <a:cxnSpLocks/>
          </p:cNvCxnSpPr>
          <p:nvPr/>
        </p:nvCxnSpPr>
        <p:spPr>
          <a:xfrm flipH="1">
            <a:off x="8326466" y="2985281"/>
            <a:ext cx="690112" cy="8482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67F13B-3498-4611-BE0B-F2263FD8F6B5}"/>
              </a:ext>
            </a:extLst>
          </p:cNvPr>
          <p:cNvCxnSpPr>
            <a:cxnSpLocks/>
          </p:cNvCxnSpPr>
          <p:nvPr/>
        </p:nvCxnSpPr>
        <p:spPr>
          <a:xfrm>
            <a:off x="8283334" y="3977318"/>
            <a:ext cx="1408980" cy="287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D00E9F-27BB-4EE4-8731-31DC618E66E4}"/>
              </a:ext>
            </a:extLst>
          </p:cNvPr>
          <p:cNvCxnSpPr>
            <a:cxnSpLocks/>
          </p:cNvCxnSpPr>
          <p:nvPr/>
        </p:nvCxnSpPr>
        <p:spPr>
          <a:xfrm>
            <a:off x="9749823" y="3991695"/>
            <a:ext cx="618226" cy="11789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02F02A-583F-443B-B36D-BF035C91F948}"/>
              </a:ext>
            </a:extLst>
          </p:cNvPr>
          <p:cNvCxnSpPr>
            <a:cxnSpLocks/>
          </p:cNvCxnSpPr>
          <p:nvPr/>
        </p:nvCxnSpPr>
        <p:spPr>
          <a:xfrm flipH="1">
            <a:off x="2661787" y="526753"/>
            <a:ext cx="589471" cy="7763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1894A3-D9DB-4761-8F36-1DB80FE5685D}"/>
              </a:ext>
            </a:extLst>
          </p:cNvPr>
          <p:cNvCxnSpPr>
            <a:cxnSpLocks/>
          </p:cNvCxnSpPr>
          <p:nvPr/>
        </p:nvCxnSpPr>
        <p:spPr>
          <a:xfrm flipH="1">
            <a:off x="2043560" y="1259997"/>
            <a:ext cx="646981" cy="7476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EE3AC0-2AD3-4230-9965-3C6214BDB391}"/>
              </a:ext>
            </a:extLst>
          </p:cNvPr>
          <p:cNvCxnSpPr>
            <a:cxnSpLocks/>
          </p:cNvCxnSpPr>
          <p:nvPr/>
        </p:nvCxnSpPr>
        <p:spPr>
          <a:xfrm flipH="1">
            <a:off x="1986051" y="2137016"/>
            <a:ext cx="43132" cy="16821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70906F-C492-4A0F-BB58-97B8E4884F78}"/>
              </a:ext>
            </a:extLst>
          </p:cNvPr>
          <p:cNvCxnSpPr>
            <a:cxnSpLocks/>
          </p:cNvCxnSpPr>
          <p:nvPr/>
        </p:nvCxnSpPr>
        <p:spPr>
          <a:xfrm>
            <a:off x="2014806" y="3948562"/>
            <a:ext cx="1092677" cy="4313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7BD862-7F22-4688-9366-D8BC8955E64D}"/>
              </a:ext>
            </a:extLst>
          </p:cNvPr>
          <p:cNvCxnSpPr>
            <a:cxnSpLocks/>
          </p:cNvCxnSpPr>
          <p:nvPr/>
        </p:nvCxnSpPr>
        <p:spPr>
          <a:xfrm>
            <a:off x="3107485" y="4451770"/>
            <a:ext cx="14376" cy="7476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7CA6C5-D72A-4AE5-8884-2F8FEA389127}"/>
              </a:ext>
            </a:extLst>
          </p:cNvPr>
          <p:cNvCxnSpPr>
            <a:cxnSpLocks/>
          </p:cNvCxnSpPr>
          <p:nvPr/>
        </p:nvCxnSpPr>
        <p:spPr>
          <a:xfrm>
            <a:off x="3136239" y="5300034"/>
            <a:ext cx="14376" cy="7476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C28E48-9926-4DAC-BE34-0E8E42EBAAF1}"/>
              </a:ext>
            </a:extLst>
          </p:cNvPr>
          <p:cNvCxnSpPr>
            <a:cxnSpLocks/>
          </p:cNvCxnSpPr>
          <p:nvPr/>
        </p:nvCxnSpPr>
        <p:spPr>
          <a:xfrm>
            <a:off x="3078731" y="6047655"/>
            <a:ext cx="1940940" cy="2731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8C7E78-60CF-49A7-8A0A-247973858C79}"/>
              </a:ext>
            </a:extLst>
          </p:cNvPr>
          <p:cNvCxnSpPr>
            <a:cxnSpLocks/>
          </p:cNvCxnSpPr>
          <p:nvPr/>
        </p:nvCxnSpPr>
        <p:spPr>
          <a:xfrm>
            <a:off x="3294390" y="632245"/>
            <a:ext cx="359792" cy="157755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00EA72-A7A1-4720-BF19-446B5E5F3B49}"/>
              </a:ext>
            </a:extLst>
          </p:cNvPr>
          <p:cNvCxnSpPr>
            <a:cxnSpLocks/>
          </p:cNvCxnSpPr>
          <p:nvPr/>
        </p:nvCxnSpPr>
        <p:spPr>
          <a:xfrm>
            <a:off x="2110055" y="2055243"/>
            <a:ext cx="1472598" cy="2257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2C1C72-D583-495C-8A97-F447A67B196C}"/>
              </a:ext>
            </a:extLst>
          </p:cNvPr>
          <p:cNvCxnSpPr>
            <a:cxnSpLocks/>
          </p:cNvCxnSpPr>
          <p:nvPr/>
        </p:nvCxnSpPr>
        <p:spPr>
          <a:xfrm>
            <a:off x="3639447" y="2180147"/>
            <a:ext cx="690111" cy="10783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FA9953-39C0-4EF8-B5B4-025D454DDE7B}"/>
              </a:ext>
            </a:extLst>
          </p:cNvPr>
          <p:cNvCxnSpPr>
            <a:cxnSpLocks/>
          </p:cNvCxnSpPr>
          <p:nvPr/>
        </p:nvCxnSpPr>
        <p:spPr>
          <a:xfrm>
            <a:off x="3797597" y="2338296"/>
            <a:ext cx="1552751" cy="3163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5CA750-9EC6-43FE-AC94-8E6E1FB8A0EC}"/>
              </a:ext>
            </a:extLst>
          </p:cNvPr>
          <p:cNvCxnSpPr>
            <a:cxnSpLocks/>
          </p:cNvCxnSpPr>
          <p:nvPr/>
        </p:nvCxnSpPr>
        <p:spPr>
          <a:xfrm>
            <a:off x="4343935" y="3315957"/>
            <a:ext cx="733244" cy="293297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DC091D-4DF5-4D73-8B18-F7119F02FDB2}"/>
              </a:ext>
            </a:extLst>
          </p:cNvPr>
          <p:cNvCxnSpPr>
            <a:cxnSpLocks/>
          </p:cNvCxnSpPr>
          <p:nvPr/>
        </p:nvCxnSpPr>
        <p:spPr>
          <a:xfrm flipV="1">
            <a:off x="7223183" y="4025121"/>
            <a:ext cx="945132" cy="3890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418710E-4F13-4113-9D08-52BCF98431A0}"/>
              </a:ext>
            </a:extLst>
          </p:cNvPr>
          <p:cNvSpPr/>
          <p:nvPr/>
        </p:nvSpPr>
        <p:spPr>
          <a:xfrm>
            <a:off x="6328909" y="577537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BC12CA-982D-4860-B946-920A0FEF603C}"/>
              </a:ext>
            </a:extLst>
          </p:cNvPr>
          <p:cNvCxnSpPr>
            <a:cxnSpLocks/>
          </p:cNvCxnSpPr>
          <p:nvPr/>
        </p:nvCxnSpPr>
        <p:spPr>
          <a:xfrm flipV="1">
            <a:off x="6514918" y="4581165"/>
            <a:ext cx="546341" cy="12652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0033BB7-0688-4B0C-B2BD-8C21DD082379}"/>
              </a:ext>
            </a:extLst>
          </p:cNvPr>
          <p:cNvSpPr/>
          <p:nvPr/>
        </p:nvSpPr>
        <p:spPr>
          <a:xfrm>
            <a:off x="5638795" y="4078849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43F35B-754C-421F-9E42-C460CC5FF456}"/>
              </a:ext>
            </a:extLst>
          </p:cNvPr>
          <p:cNvCxnSpPr>
            <a:cxnSpLocks/>
          </p:cNvCxnSpPr>
          <p:nvPr/>
        </p:nvCxnSpPr>
        <p:spPr>
          <a:xfrm>
            <a:off x="4315180" y="3359089"/>
            <a:ext cx="1408979" cy="84826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16C086-CE28-4F77-B013-1FFCC0FC12BE}"/>
              </a:ext>
            </a:extLst>
          </p:cNvPr>
          <p:cNvCxnSpPr>
            <a:cxnSpLocks/>
          </p:cNvCxnSpPr>
          <p:nvPr/>
        </p:nvCxnSpPr>
        <p:spPr>
          <a:xfrm flipV="1">
            <a:off x="5077182" y="4178598"/>
            <a:ext cx="733246" cy="20847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6013E-8322-4C22-B057-378FAA458B2C}"/>
              </a:ext>
            </a:extLst>
          </p:cNvPr>
          <p:cNvCxnSpPr>
            <a:cxnSpLocks/>
          </p:cNvCxnSpPr>
          <p:nvPr/>
        </p:nvCxnSpPr>
        <p:spPr>
          <a:xfrm>
            <a:off x="5378928" y="2630159"/>
            <a:ext cx="1725282" cy="18978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520C85-A821-46EE-8E74-BC3BBAC2DFD2}"/>
              </a:ext>
            </a:extLst>
          </p:cNvPr>
          <p:cNvCxnSpPr>
            <a:cxnSpLocks/>
          </p:cNvCxnSpPr>
          <p:nvPr/>
        </p:nvCxnSpPr>
        <p:spPr>
          <a:xfrm>
            <a:off x="5896692" y="4279241"/>
            <a:ext cx="1164566" cy="2444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CC9A733-0E93-4F23-AF73-FBD99219F6E1}"/>
              </a:ext>
            </a:extLst>
          </p:cNvPr>
          <p:cNvSpPr txBox="1"/>
          <p:nvPr/>
        </p:nvSpPr>
        <p:spPr>
          <a:xfrm>
            <a:off x="1064105" y="1863306"/>
            <a:ext cx="658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Arad</a:t>
            </a:r>
            <a:endParaRPr lang="en-US" b="1"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49A500-DB4D-4147-9AEA-057B9C94A801}"/>
              </a:ext>
            </a:extLst>
          </p:cNvPr>
          <p:cNvSpPr txBox="1"/>
          <p:nvPr/>
        </p:nvSpPr>
        <p:spPr>
          <a:xfrm>
            <a:off x="1777043" y="1072550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Zerind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C0D36E-D045-4961-A79D-F3C5B7FC1E81}"/>
              </a:ext>
            </a:extLst>
          </p:cNvPr>
          <p:cNvCxnSpPr/>
          <p:nvPr/>
        </p:nvCxnSpPr>
        <p:spPr>
          <a:xfrm>
            <a:off x="7348806" y="1202488"/>
            <a:ext cx="1020792" cy="589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24E7B87-BEB0-40D3-B5D0-559D7ECAE4FF}"/>
              </a:ext>
            </a:extLst>
          </p:cNvPr>
          <p:cNvSpPr txBox="1"/>
          <p:nvPr/>
        </p:nvSpPr>
        <p:spPr>
          <a:xfrm>
            <a:off x="2150854" y="396814"/>
            <a:ext cx="888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Oradea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84BDA9-8E5A-4771-8685-38A7EF58D923}"/>
              </a:ext>
            </a:extLst>
          </p:cNvPr>
          <p:cNvSpPr txBox="1"/>
          <p:nvPr/>
        </p:nvSpPr>
        <p:spPr>
          <a:xfrm>
            <a:off x="2642020" y="2399580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Sibiu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7B8EF7-E702-4C64-BF0F-2FDFD2BD0619}"/>
              </a:ext>
            </a:extLst>
          </p:cNvPr>
          <p:cNvSpPr txBox="1"/>
          <p:nvPr/>
        </p:nvSpPr>
        <p:spPr>
          <a:xfrm>
            <a:off x="875582" y="3489564"/>
            <a:ext cx="11041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Timisoara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0E81AB-C460-4C58-9E34-166E43B7EE86}"/>
              </a:ext>
            </a:extLst>
          </p:cNvPr>
          <p:cNvSpPr txBox="1"/>
          <p:nvPr/>
        </p:nvSpPr>
        <p:spPr>
          <a:xfrm>
            <a:off x="3243533" y="5026323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Mehadia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677501-A198-4ADC-80BD-9E066947C7F8}"/>
              </a:ext>
            </a:extLst>
          </p:cNvPr>
          <p:cNvSpPr txBox="1"/>
          <p:nvPr/>
        </p:nvSpPr>
        <p:spPr>
          <a:xfrm>
            <a:off x="3243532" y="4192436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Lugoj</a:t>
            </a:r>
            <a:endParaRPr lang="en-US"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5E8D7F-C006-4223-8997-5C260CDCF224}"/>
              </a:ext>
            </a:extLst>
          </p:cNvPr>
          <p:cNvSpPr txBox="1"/>
          <p:nvPr/>
        </p:nvSpPr>
        <p:spPr>
          <a:xfrm>
            <a:off x="1992702" y="5874587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Dobreta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A4503D-539C-4FE4-B643-F8D1B4A7D4FE}"/>
              </a:ext>
            </a:extLst>
          </p:cNvPr>
          <p:cNvSpPr txBox="1"/>
          <p:nvPr/>
        </p:nvSpPr>
        <p:spPr>
          <a:xfrm>
            <a:off x="5227607" y="6190888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Craiova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4D1F43-E08A-40B5-B26F-DAA940F79EED}"/>
              </a:ext>
            </a:extLst>
          </p:cNvPr>
          <p:cNvSpPr txBox="1"/>
          <p:nvPr/>
        </p:nvSpPr>
        <p:spPr>
          <a:xfrm>
            <a:off x="6550323" y="5802699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Giurgiu</a:t>
            </a:r>
            <a:endParaRPr lang="en-US"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90E95D-5745-4AF1-AFFE-F03D14266379}"/>
              </a:ext>
            </a:extLst>
          </p:cNvPr>
          <p:cNvSpPr txBox="1"/>
          <p:nvPr/>
        </p:nvSpPr>
        <p:spPr>
          <a:xfrm>
            <a:off x="4896929" y="4134927"/>
            <a:ext cx="9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Pitesti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135901-2660-487E-A456-7D08814FED3D}"/>
              </a:ext>
            </a:extLst>
          </p:cNvPr>
          <p:cNvSpPr txBox="1"/>
          <p:nvPr/>
        </p:nvSpPr>
        <p:spPr>
          <a:xfrm>
            <a:off x="4911305" y="2093341"/>
            <a:ext cx="9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Fagaras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DB75E9-1F1A-424B-B094-09CC41BC7B24}"/>
              </a:ext>
            </a:extLst>
          </p:cNvPr>
          <p:cNvSpPr txBox="1"/>
          <p:nvPr/>
        </p:nvSpPr>
        <p:spPr>
          <a:xfrm>
            <a:off x="7211681" y="4447272"/>
            <a:ext cx="11329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Bucharest</a:t>
            </a:r>
            <a:endParaRPr lang="en-US" b="1">
              <a:cs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E71DB2-275E-40F5-B684-8CA107ECDD4C}"/>
              </a:ext>
            </a:extLst>
          </p:cNvPr>
          <p:cNvSpPr txBox="1"/>
          <p:nvPr/>
        </p:nvSpPr>
        <p:spPr>
          <a:xfrm>
            <a:off x="2610928" y="3157265"/>
            <a:ext cx="1664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Rimnicu</a:t>
            </a:r>
            <a:r>
              <a:rPr lang="en-US"/>
              <a:t> </a:t>
            </a:r>
            <a:r>
              <a:rPr lang="en-US" err="1"/>
              <a:t>Vilcea</a:t>
            </a:r>
            <a:r>
              <a:rPr lang="en-US"/>
              <a:t> </a:t>
            </a:r>
            <a:endParaRPr lang="en-US">
              <a:cs typeface="Calibr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863667-D0AE-4262-82AB-9CE0D798FB6F}"/>
              </a:ext>
            </a:extLst>
          </p:cNvPr>
          <p:cNvSpPr txBox="1"/>
          <p:nvPr/>
        </p:nvSpPr>
        <p:spPr>
          <a:xfrm>
            <a:off x="7269190" y="3459189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Urziceni</a:t>
            </a:r>
            <a:endParaRPr lang="en-US">
              <a:cs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80F9BE-3C2D-4822-9E04-7880C1CBB8B3}"/>
              </a:ext>
            </a:extLst>
          </p:cNvPr>
          <p:cNvSpPr txBox="1"/>
          <p:nvPr/>
        </p:nvSpPr>
        <p:spPr>
          <a:xfrm>
            <a:off x="9785227" y="3602962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Hirsova</a:t>
            </a:r>
            <a:endParaRPr lang="en-US" err="1">
              <a:cs typeface="Calibri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D9A909-23A6-442E-B328-9EDE232898ED}"/>
              </a:ext>
            </a:extLst>
          </p:cNvPr>
          <p:cNvSpPr txBox="1"/>
          <p:nvPr/>
        </p:nvSpPr>
        <p:spPr>
          <a:xfrm>
            <a:off x="10317189" y="4710018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Eforie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55745C-E5C5-4646-8F66-687424A02700}"/>
              </a:ext>
            </a:extLst>
          </p:cNvPr>
          <p:cNvSpPr txBox="1"/>
          <p:nvPr/>
        </p:nvSpPr>
        <p:spPr>
          <a:xfrm>
            <a:off x="9066359" y="2495905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Vaslui</a:t>
            </a:r>
            <a:endParaRPr lang="en-US" err="1">
              <a:cs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E6CEC-340C-4CD2-B4D4-46218371F918}"/>
              </a:ext>
            </a:extLst>
          </p:cNvPr>
          <p:cNvSpPr txBox="1"/>
          <p:nvPr/>
        </p:nvSpPr>
        <p:spPr>
          <a:xfrm>
            <a:off x="8462510" y="1403226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Iasi</a:t>
            </a:r>
            <a:endParaRPr lang="en-US" err="1">
              <a:cs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73497E-4158-4715-8CE0-41B139495374}"/>
              </a:ext>
            </a:extLst>
          </p:cNvPr>
          <p:cNvSpPr txBox="1"/>
          <p:nvPr/>
        </p:nvSpPr>
        <p:spPr>
          <a:xfrm>
            <a:off x="6852245" y="741867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Neamt</a:t>
            </a:r>
            <a:endParaRPr lang="en-US" err="1">
              <a:cs typeface="Calibr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7F44A8-5B0F-47CA-BB76-AA359FA2E5FA}"/>
              </a:ext>
            </a:extLst>
          </p:cNvPr>
          <p:cNvSpPr txBox="1"/>
          <p:nvPr/>
        </p:nvSpPr>
        <p:spPr>
          <a:xfrm>
            <a:off x="1978325" y="1403229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67AB5E-E69B-4091-BB22-E32956472DF6}"/>
              </a:ext>
            </a:extLst>
          </p:cNvPr>
          <p:cNvSpPr txBox="1"/>
          <p:nvPr/>
        </p:nvSpPr>
        <p:spPr>
          <a:xfrm>
            <a:off x="2539042" y="741870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4F0587-F12A-4330-A65E-A882FC7EC692}"/>
              </a:ext>
            </a:extLst>
          </p:cNvPr>
          <p:cNvSpPr txBox="1"/>
          <p:nvPr/>
        </p:nvSpPr>
        <p:spPr>
          <a:xfrm>
            <a:off x="3444815" y="1173191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151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480E90-9A5A-4F8B-B21B-7D5992C57031}"/>
              </a:ext>
            </a:extLst>
          </p:cNvPr>
          <p:cNvSpPr txBox="1"/>
          <p:nvPr/>
        </p:nvSpPr>
        <p:spPr>
          <a:xfrm>
            <a:off x="2625305" y="1848926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140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73D447-20A7-412A-867B-3BE261FA7E48}"/>
              </a:ext>
            </a:extLst>
          </p:cNvPr>
          <p:cNvSpPr txBox="1"/>
          <p:nvPr/>
        </p:nvSpPr>
        <p:spPr>
          <a:xfrm>
            <a:off x="1503870" y="2754699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29B1CD-6F22-442F-AE47-31FEC7B0302B}"/>
              </a:ext>
            </a:extLst>
          </p:cNvPr>
          <p:cNvSpPr txBox="1"/>
          <p:nvPr/>
        </p:nvSpPr>
        <p:spPr>
          <a:xfrm>
            <a:off x="2352134" y="384737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385AD9-1635-4B91-A9A2-593E84962A7D}"/>
              </a:ext>
            </a:extLst>
          </p:cNvPr>
          <p:cNvSpPr txBox="1"/>
          <p:nvPr/>
        </p:nvSpPr>
        <p:spPr>
          <a:xfrm>
            <a:off x="2682812" y="460937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5B62CA-571B-4268-8774-124F83C9BDD9}"/>
              </a:ext>
            </a:extLst>
          </p:cNvPr>
          <p:cNvSpPr txBox="1"/>
          <p:nvPr/>
        </p:nvSpPr>
        <p:spPr>
          <a:xfrm>
            <a:off x="2740321" y="5500774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C3D115-602F-4F94-8B8F-F94202FAC41F}"/>
              </a:ext>
            </a:extLst>
          </p:cNvPr>
          <p:cNvSpPr txBox="1"/>
          <p:nvPr/>
        </p:nvSpPr>
        <p:spPr>
          <a:xfrm>
            <a:off x="3775490" y="5860207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5F741A-25B8-4BAE-AAB0-00FCC4BDBB03}"/>
              </a:ext>
            </a:extLst>
          </p:cNvPr>
          <p:cNvSpPr txBox="1"/>
          <p:nvPr/>
        </p:nvSpPr>
        <p:spPr>
          <a:xfrm>
            <a:off x="6751603" y="517009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F1614B-D387-4EB4-9C93-72B22BD990F7}"/>
              </a:ext>
            </a:extLst>
          </p:cNvPr>
          <p:cNvSpPr txBox="1"/>
          <p:nvPr/>
        </p:nvSpPr>
        <p:spPr>
          <a:xfrm>
            <a:off x="10000885" y="4278696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913924-8F5E-48C2-B606-51FD097C3843}"/>
              </a:ext>
            </a:extLst>
          </p:cNvPr>
          <p:cNvSpPr txBox="1"/>
          <p:nvPr/>
        </p:nvSpPr>
        <p:spPr>
          <a:xfrm>
            <a:off x="8793186" y="3703601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849C26-A1DA-4AFD-A3A1-14F743EDEFF7}"/>
              </a:ext>
            </a:extLst>
          </p:cNvPr>
          <p:cNvSpPr txBox="1"/>
          <p:nvPr/>
        </p:nvSpPr>
        <p:spPr>
          <a:xfrm>
            <a:off x="8232468" y="311412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142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0E45372-6B7D-4C66-9FFB-ED4CC7061094}"/>
              </a:ext>
            </a:extLst>
          </p:cNvPr>
          <p:cNvSpPr txBox="1"/>
          <p:nvPr/>
        </p:nvSpPr>
        <p:spPr>
          <a:xfrm>
            <a:off x="8706920" y="2136467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D30A46-1270-4804-B87B-823DFA3F5FB1}"/>
              </a:ext>
            </a:extLst>
          </p:cNvPr>
          <p:cNvSpPr txBox="1"/>
          <p:nvPr/>
        </p:nvSpPr>
        <p:spPr>
          <a:xfrm>
            <a:off x="7772391" y="117318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9FA4692-3F22-49E1-8D3F-BC87FAF6865C}"/>
              </a:ext>
            </a:extLst>
          </p:cNvPr>
          <p:cNvSpPr txBox="1"/>
          <p:nvPr/>
        </p:nvSpPr>
        <p:spPr>
          <a:xfrm>
            <a:off x="7398582" y="396239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A32286-AEF0-4517-A5DA-B811E73F3A64}"/>
              </a:ext>
            </a:extLst>
          </p:cNvPr>
          <p:cNvSpPr txBox="1"/>
          <p:nvPr/>
        </p:nvSpPr>
        <p:spPr>
          <a:xfrm>
            <a:off x="6090242" y="314288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211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0744BB-7F1A-4500-83E2-97B6AB699777}"/>
              </a:ext>
            </a:extLst>
          </p:cNvPr>
          <p:cNvSpPr txBox="1"/>
          <p:nvPr/>
        </p:nvSpPr>
        <p:spPr>
          <a:xfrm>
            <a:off x="6032732" y="4350580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BD66BD9-8713-409F-B5F8-10DED30566A0}"/>
              </a:ext>
            </a:extLst>
          </p:cNvPr>
          <p:cNvSpPr txBox="1"/>
          <p:nvPr/>
        </p:nvSpPr>
        <p:spPr>
          <a:xfrm>
            <a:off x="4206807" y="2165222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99</a:t>
            </a:r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ED352C-462F-4C86-A528-FCBF5E9F1921}"/>
              </a:ext>
            </a:extLst>
          </p:cNvPr>
          <p:cNvSpPr txBox="1"/>
          <p:nvPr/>
        </p:nvSpPr>
        <p:spPr>
          <a:xfrm>
            <a:off x="3631712" y="2625297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C7D6DE-E8F1-4F9D-8F74-7B6F4626A66A}"/>
              </a:ext>
            </a:extLst>
          </p:cNvPr>
          <p:cNvSpPr txBox="1"/>
          <p:nvPr/>
        </p:nvSpPr>
        <p:spPr>
          <a:xfrm>
            <a:off x="4968806" y="348793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C9992D-86CE-49F0-99D2-B7D911131733}"/>
              </a:ext>
            </a:extLst>
          </p:cNvPr>
          <p:cNvSpPr txBox="1"/>
          <p:nvPr/>
        </p:nvSpPr>
        <p:spPr>
          <a:xfrm>
            <a:off x="5486390" y="4940051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138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C4E895-B581-41FA-9471-E87A96DC4BC2}"/>
              </a:ext>
            </a:extLst>
          </p:cNvPr>
          <p:cNvSpPr txBox="1"/>
          <p:nvPr/>
        </p:nvSpPr>
        <p:spPr>
          <a:xfrm>
            <a:off x="4149295" y="4537484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146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FF4C73-BBEE-46F1-A1C0-C493F98B253A}"/>
              </a:ext>
            </a:extLst>
          </p:cNvPr>
          <p:cNvSpPr/>
          <p:nvPr/>
        </p:nvSpPr>
        <p:spPr>
          <a:xfrm>
            <a:off x="1886310" y="186474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055A17D-9FF1-47E6-8259-D925E8CF0A27}"/>
              </a:ext>
            </a:extLst>
          </p:cNvPr>
          <p:cNvSpPr/>
          <p:nvPr/>
        </p:nvSpPr>
        <p:spPr>
          <a:xfrm>
            <a:off x="1886310" y="375069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2387570-CD1D-44B6-A2F6-2010A7892A09}"/>
              </a:ext>
            </a:extLst>
          </p:cNvPr>
          <p:cNvSpPr/>
          <p:nvPr/>
        </p:nvSpPr>
        <p:spPr>
          <a:xfrm>
            <a:off x="3581760" y="218859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8AEA3AC-F35E-433E-B7F9-C856AF4D4072}"/>
              </a:ext>
            </a:extLst>
          </p:cNvPr>
          <p:cNvSpPr/>
          <p:nvPr/>
        </p:nvSpPr>
        <p:spPr>
          <a:xfrm>
            <a:off x="2534010" y="1131318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2B271F-13E4-4521-85CD-C55D88623B56}"/>
              </a:ext>
            </a:extLst>
          </p:cNvPr>
          <p:cNvSpPr/>
          <p:nvPr/>
        </p:nvSpPr>
        <p:spPr>
          <a:xfrm>
            <a:off x="2533111" y="1130419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5FFCFC-F086-4E1C-8702-F46614C12FF1}"/>
              </a:ext>
            </a:extLst>
          </p:cNvPr>
          <p:cNvSpPr/>
          <p:nvPr/>
        </p:nvSpPr>
        <p:spPr>
          <a:xfrm>
            <a:off x="3142711" y="492244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54C932-B5BD-45C3-9C1A-9FE999C99927}"/>
              </a:ext>
            </a:extLst>
          </p:cNvPr>
          <p:cNvSpPr/>
          <p:nvPr/>
        </p:nvSpPr>
        <p:spPr>
          <a:xfrm>
            <a:off x="3580861" y="2178169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967150-5A6B-478E-BCC3-74B71ABC4C8D}"/>
              </a:ext>
            </a:extLst>
          </p:cNvPr>
          <p:cNvSpPr/>
          <p:nvPr/>
        </p:nvSpPr>
        <p:spPr>
          <a:xfrm>
            <a:off x="5238211" y="2463919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C396E56-ADC7-4711-9265-F10114A5023A}"/>
              </a:ext>
            </a:extLst>
          </p:cNvPr>
          <p:cNvSpPr/>
          <p:nvPr/>
        </p:nvSpPr>
        <p:spPr>
          <a:xfrm>
            <a:off x="4152361" y="3168769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CC5CAD0-C0F7-4860-B415-2824BE84C738}"/>
              </a:ext>
            </a:extLst>
          </p:cNvPr>
          <p:cNvSpPr/>
          <p:nvPr/>
        </p:nvSpPr>
        <p:spPr>
          <a:xfrm>
            <a:off x="1886310" y="375069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23C8096-0B93-4502-BE75-2FE1C537E749}"/>
              </a:ext>
            </a:extLst>
          </p:cNvPr>
          <p:cNvSpPr/>
          <p:nvPr/>
        </p:nvSpPr>
        <p:spPr>
          <a:xfrm>
            <a:off x="3019785" y="422694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245077C-D15E-48E1-B6FC-6A3B06E0A490}"/>
              </a:ext>
            </a:extLst>
          </p:cNvPr>
          <p:cNvSpPr/>
          <p:nvPr/>
        </p:nvSpPr>
        <p:spPr>
          <a:xfrm>
            <a:off x="3142711" y="501769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709BB0F-D8EF-4BD5-8FC9-7844F51065A5}"/>
              </a:ext>
            </a:extLst>
          </p:cNvPr>
          <p:cNvSpPr/>
          <p:nvPr/>
        </p:nvSpPr>
        <p:spPr>
          <a:xfrm>
            <a:off x="5228686" y="2463919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0B24D50-ADBE-4524-AA80-29C6CE74BCAA}"/>
              </a:ext>
            </a:extLst>
          </p:cNvPr>
          <p:cNvSpPr/>
          <p:nvPr/>
        </p:nvSpPr>
        <p:spPr>
          <a:xfrm>
            <a:off x="6962236" y="4378444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127C670-C925-4888-80EF-AA2985691CD0}"/>
              </a:ext>
            </a:extLst>
          </p:cNvPr>
          <p:cNvSpPr/>
          <p:nvPr/>
        </p:nvSpPr>
        <p:spPr>
          <a:xfrm>
            <a:off x="4152361" y="3168769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BC8A5D5-FCFB-4793-98CF-9944E6DFE170}"/>
              </a:ext>
            </a:extLst>
          </p:cNvPr>
          <p:cNvSpPr/>
          <p:nvPr/>
        </p:nvSpPr>
        <p:spPr>
          <a:xfrm>
            <a:off x="5638261" y="4083169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177A4F-768F-4937-A481-39F67B180322}"/>
              </a:ext>
            </a:extLst>
          </p:cNvPr>
          <p:cNvSpPr/>
          <p:nvPr/>
        </p:nvSpPr>
        <p:spPr>
          <a:xfrm>
            <a:off x="4904836" y="6121519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8FF83B7-CC7C-4A23-A9E1-7C87FDED0D56}"/>
              </a:ext>
            </a:extLst>
          </p:cNvPr>
          <p:cNvSpPr/>
          <p:nvPr/>
        </p:nvSpPr>
        <p:spPr>
          <a:xfrm>
            <a:off x="3028411" y="4226044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CFF267C-0CC8-4D2A-849E-8A04D1E4A1AA}"/>
              </a:ext>
            </a:extLst>
          </p:cNvPr>
          <p:cNvSpPr/>
          <p:nvPr/>
        </p:nvSpPr>
        <p:spPr>
          <a:xfrm>
            <a:off x="3018886" y="5073769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A261878-636D-423D-AE9B-E9E02CE63A2E}"/>
              </a:ext>
            </a:extLst>
          </p:cNvPr>
          <p:cNvSpPr/>
          <p:nvPr/>
        </p:nvSpPr>
        <p:spPr>
          <a:xfrm>
            <a:off x="6962236" y="4378444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35508A1-5B29-489E-91CD-495BE7EC9E9B}"/>
              </a:ext>
            </a:extLst>
          </p:cNvPr>
          <p:cNvCxnSpPr/>
          <p:nvPr/>
        </p:nvCxnSpPr>
        <p:spPr>
          <a:xfrm>
            <a:off x="2181225" y="2143125"/>
            <a:ext cx="1333500" cy="219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A2CB6EA-55D4-4E46-8AEE-B1F682E0DB6D}"/>
              </a:ext>
            </a:extLst>
          </p:cNvPr>
          <p:cNvCxnSpPr/>
          <p:nvPr/>
        </p:nvCxnSpPr>
        <p:spPr>
          <a:xfrm>
            <a:off x="3952875" y="2457450"/>
            <a:ext cx="1171575" cy="247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4421727-7179-4706-8AE8-7AD252F36FC4}"/>
              </a:ext>
            </a:extLst>
          </p:cNvPr>
          <p:cNvCxnSpPr/>
          <p:nvPr/>
        </p:nvCxnSpPr>
        <p:spPr>
          <a:xfrm>
            <a:off x="5391150" y="2828925"/>
            <a:ext cx="1447800" cy="1514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2AAC60F-B86A-4B6F-80AD-1D0860478807}"/>
              </a:ext>
            </a:extLst>
          </p:cNvPr>
          <p:cNvSpPr txBox="1"/>
          <p:nvPr/>
        </p:nvSpPr>
        <p:spPr>
          <a:xfrm>
            <a:off x="4085686" y="-5032"/>
            <a:ext cx="356270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Breadth-First Search</a:t>
            </a:r>
            <a:endParaRPr lang="en-US" sz="3200">
              <a:cs typeface="Calibri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33001DA-122D-45D9-80BE-C8DF8A47B8B5}"/>
              </a:ext>
            </a:extLst>
          </p:cNvPr>
          <p:cNvSpPr/>
          <p:nvPr/>
        </p:nvSpPr>
        <p:spPr>
          <a:xfrm>
            <a:off x="9851362" y="311981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B04AE4B-6717-46E8-85BD-CD537DFEF7F4}"/>
              </a:ext>
            </a:extLst>
          </p:cNvPr>
          <p:cNvSpPr/>
          <p:nvPr/>
        </p:nvSpPr>
        <p:spPr>
          <a:xfrm>
            <a:off x="9851361" y="772055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05F144D-75F1-4EFA-B19F-48C73A12BAB6}"/>
              </a:ext>
            </a:extLst>
          </p:cNvPr>
          <p:cNvSpPr txBox="1"/>
          <p:nvPr/>
        </p:nvSpPr>
        <p:spPr>
          <a:xfrm>
            <a:off x="10202174" y="267419"/>
            <a:ext cx="1779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In fringe (queue)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BFD133D-A6E2-4B63-920F-9CA3E52AD3C3}"/>
              </a:ext>
            </a:extLst>
          </p:cNvPr>
          <p:cNvSpPr txBox="1"/>
          <p:nvPr/>
        </p:nvSpPr>
        <p:spPr>
          <a:xfrm>
            <a:off x="10216550" y="770625"/>
            <a:ext cx="16936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Visited city </a:t>
            </a:r>
          </a:p>
        </p:txBody>
      </p:sp>
    </p:spTree>
    <p:extLst>
      <p:ext uri="{BB962C8B-B14F-4D97-AF65-F5344CB8AC3E}">
        <p14:creationId xmlns:p14="http://schemas.microsoft.com/office/powerpoint/2010/main" val="409299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3D02D6-464D-4149-B45A-9EFC0740DC3E}"/>
              </a:ext>
            </a:extLst>
          </p:cNvPr>
          <p:cNvSpPr/>
          <p:nvPr/>
        </p:nvSpPr>
        <p:spPr>
          <a:xfrm>
            <a:off x="1886310" y="1864743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2AE7C-F390-4682-A540-81D19422DAA7}"/>
              </a:ext>
            </a:extLst>
          </p:cNvPr>
          <p:cNvSpPr/>
          <p:nvPr/>
        </p:nvSpPr>
        <p:spPr>
          <a:xfrm>
            <a:off x="2533291" y="1131497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36655-8F5A-456B-94A9-2547BED5FF3D}"/>
              </a:ext>
            </a:extLst>
          </p:cNvPr>
          <p:cNvSpPr/>
          <p:nvPr/>
        </p:nvSpPr>
        <p:spPr>
          <a:xfrm>
            <a:off x="3137139" y="484516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C6D28B-D456-4885-A98A-69E1CDCC5C9D}"/>
              </a:ext>
            </a:extLst>
          </p:cNvPr>
          <p:cNvSpPr/>
          <p:nvPr/>
        </p:nvSpPr>
        <p:spPr>
          <a:xfrm>
            <a:off x="3582838" y="2181044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62B98-AE93-408A-9085-BDD5B590A2E0}"/>
              </a:ext>
            </a:extLst>
          </p:cNvPr>
          <p:cNvSpPr/>
          <p:nvPr/>
        </p:nvSpPr>
        <p:spPr>
          <a:xfrm>
            <a:off x="1886309" y="3748176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EF2491-417B-405E-83B6-71C00CB23330}"/>
              </a:ext>
            </a:extLst>
          </p:cNvPr>
          <p:cNvSpPr/>
          <p:nvPr/>
        </p:nvSpPr>
        <p:spPr>
          <a:xfrm>
            <a:off x="3022120" y="422262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C1EDB-25ED-4E19-9042-D7F8C3B4420D}"/>
              </a:ext>
            </a:extLst>
          </p:cNvPr>
          <p:cNvSpPr/>
          <p:nvPr/>
        </p:nvSpPr>
        <p:spPr>
          <a:xfrm>
            <a:off x="3022119" y="5070892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D5A37-EEB2-45C9-B5D5-7BFAA976B1B3}"/>
              </a:ext>
            </a:extLst>
          </p:cNvPr>
          <p:cNvSpPr/>
          <p:nvPr/>
        </p:nvSpPr>
        <p:spPr>
          <a:xfrm>
            <a:off x="3022118" y="5919156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72B72-1A87-491B-A860-B97915BB44F9}"/>
              </a:ext>
            </a:extLst>
          </p:cNvPr>
          <p:cNvSpPr/>
          <p:nvPr/>
        </p:nvSpPr>
        <p:spPr>
          <a:xfrm>
            <a:off x="5236234" y="2454213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E6D289-F6B0-459E-A67E-A223CB13A612}"/>
              </a:ext>
            </a:extLst>
          </p:cNvPr>
          <p:cNvSpPr/>
          <p:nvPr/>
        </p:nvSpPr>
        <p:spPr>
          <a:xfrm>
            <a:off x="4157931" y="3158702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311111-32F7-465E-AD4C-312AD3405FB3}"/>
              </a:ext>
            </a:extLst>
          </p:cNvPr>
          <p:cNvSpPr/>
          <p:nvPr/>
        </p:nvSpPr>
        <p:spPr>
          <a:xfrm>
            <a:off x="4905551" y="612043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449A49-15AB-41F9-8E36-77AAAAA94445}"/>
              </a:ext>
            </a:extLst>
          </p:cNvPr>
          <p:cNvSpPr/>
          <p:nvPr/>
        </p:nvSpPr>
        <p:spPr>
          <a:xfrm>
            <a:off x="6961516" y="4366399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5008BB-1347-4468-B614-615DD0809F8F}"/>
              </a:ext>
            </a:extLst>
          </p:cNvPr>
          <p:cNvSpPr/>
          <p:nvPr/>
        </p:nvSpPr>
        <p:spPr>
          <a:xfrm>
            <a:off x="7076535" y="1073986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40DE8-303A-47B4-B35B-A25B2B4B9090}"/>
              </a:ext>
            </a:extLst>
          </p:cNvPr>
          <p:cNvSpPr/>
          <p:nvPr/>
        </p:nvSpPr>
        <p:spPr>
          <a:xfrm>
            <a:off x="8284233" y="1735344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B012F3-75D1-4AA7-899D-2278468F626B}"/>
              </a:ext>
            </a:extLst>
          </p:cNvPr>
          <p:cNvSpPr/>
          <p:nvPr/>
        </p:nvSpPr>
        <p:spPr>
          <a:xfrm>
            <a:off x="8931214" y="279926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DA9176-6E0E-4D18-A651-68894F0E10CC}"/>
              </a:ext>
            </a:extLst>
          </p:cNvPr>
          <p:cNvSpPr/>
          <p:nvPr/>
        </p:nvSpPr>
        <p:spPr>
          <a:xfrm>
            <a:off x="8082949" y="3820059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61D6DD-4788-49DB-B492-0B6D4DAA3CB3}"/>
              </a:ext>
            </a:extLst>
          </p:cNvPr>
          <p:cNvSpPr/>
          <p:nvPr/>
        </p:nvSpPr>
        <p:spPr>
          <a:xfrm>
            <a:off x="9563816" y="382005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33D59-7856-4119-B672-F4D86E184674}"/>
              </a:ext>
            </a:extLst>
          </p:cNvPr>
          <p:cNvSpPr/>
          <p:nvPr/>
        </p:nvSpPr>
        <p:spPr>
          <a:xfrm>
            <a:off x="10311438" y="507088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3C9804-9221-4F5E-A220-2A257DC40F64}"/>
              </a:ext>
            </a:extLst>
          </p:cNvPr>
          <p:cNvCxnSpPr/>
          <p:nvPr/>
        </p:nvCxnSpPr>
        <p:spPr>
          <a:xfrm>
            <a:off x="7348806" y="1202488"/>
            <a:ext cx="1020792" cy="589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574E82-F4FA-4F28-9E7A-701240F80643}"/>
              </a:ext>
            </a:extLst>
          </p:cNvPr>
          <p:cNvCxnSpPr>
            <a:cxnSpLocks/>
          </p:cNvCxnSpPr>
          <p:nvPr/>
        </p:nvCxnSpPr>
        <p:spPr>
          <a:xfrm>
            <a:off x="8470240" y="1978865"/>
            <a:ext cx="474452" cy="79075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149E94-48BE-43DA-A704-3BAA68A9EE08}"/>
              </a:ext>
            </a:extLst>
          </p:cNvPr>
          <p:cNvCxnSpPr>
            <a:cxnSpLocks/>
          </p:cNvCxnSpPr>
          <p:nvPr/>
        </p:nvCxnSpPr>
        <p:spPr>
          <a:xfrm flipH="1">
            <a:off x="8326466" y="2985281"/>
            <a:ext cx="690112" cy="8482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67F13B-3498-4611-BE0B-F2263FD8F6B5}"/>
              </a:ext>
            </a:extLst>
          </p:cNvPr>
          <p:cNvCxnSpPr>
            <a:cxnSpLocks/>
          </p:cNvCxnSpPr>
          <p:nvPr/>
        </p:nvCxnSpPr>
        <p:spPr>
          <a:xfrm>
            <a:off x="8283334" y="3977318"/>
            <a:ext cx="1408980" cy="287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D00E9F-27BB-4EE4-8731-31DC618E66E4}"/>
              </a:ext>
            </a:extLst>
          </p:cNvPr>
          <p:cNvCxnSpPr>
            <a:cxnSpLocks/>
          </p:cNvCxnSpPr>
          <p:nvPr/>
        </p:nvCxnSpPr>
        <p:spPr>
          <a:xfrm>
            <a:off x="9749823" y="3991695"/>
            <a:ext cx="618226" cy="11789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02F02A-583F-443B-B36D-BF035C91F948}"/>
              </a:ext>
            </a:extLst>
          </p:cNvPr>
          <p:cNvCxnSpPr>
            <a:cxnSpLocks/>
          </p:cNvCxnSpPr>
          <p:nvPr/>
        </p:nvCxnSpPr>
        <p:spPr>
          <a:xfrm flipH="1">
            <a:off x="2661787" y="526753"/>
            <a:ext cx="589471" cy="7763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1894A3-D9DB-4761-8F36-1DB80FE5685D}"/>
              </a:ext>
            </a:extLst>
          </p:cNvPr>
          <p:cNvCxnSpPr>
            <a:cxnSpLocks/>
          </p:cNvCxnSpPr>
          <p:nvPr/>
        </p:nvCxnSpPr>
        <p:spPr>
          <a:xfrm flipH="1">
            <a:off x="2043560" y="1259997"/>
            <a:ext cx="646981" cy="7476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EE3AC0-2AD3-4230-9965-3C6214BDB391}"/>
              </a:ext>
            </a:extLst>
          </p:cNvPr>
          <p:cNvCxnSpPr>
            <a:cxnSpLocks/>
          </p:cNvCxnSpPr>
          <p:nvPr/>
        </p:nvCxnSpPr>
        <p:spPr>
          <a:xfrm flipH="1">
            <a:off x="1986051" y="2137016"/>
            <a:ext cx="43132" cy="16821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70906F-C492-4A0F-BB58-97B8E4884F78}"/>
              </a:ext>
            </a:extLst>
          </p:cNvPr>
          <p:cNvCxnSpPr>
            <a:cxnSpLocks/>
          </p:cNvCxnSpPr>
          <p:nvPr/>
        </p:nvCxnSpPr>
        <p:spPr>
          <a:xfrm>
            <a:off x="2014806" y="3948562"/>
            <a:ext cx="1092677" cy="4313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7BD862-7F22-4688-9366-D8BC8955E64D}"/>
              </a:ext>
            </a:extLst>
          </p:cNvPr>
          <p:cNvCxnSpPr>
            <a:cxnSpLocks/>
          </p:cNvCxnSpPr>
          <p:nvPr/>
        </p:nvCxnSpPr>
        <p:spPr>
          <a:xfrm>
            <a:off x="3107485" y="4451770"/>
            <a:ext cx="14376" cy="7476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7CA6C5-D72A-4AE5-8884-2F8FEA389127}"/>
              </a:ext>
            </a:extLst>
          </p:cNvPr>
          <p:cNvCxnSpPr>
            <a:cxnSpLocks/>
          </p:cNvCxnSpPr>
          <p:nvPr/>
        </p:nvCxnSpPr>
        <p:spPr>
          <a:xfrm>
            <a:off x="3136239" y="5300034"/>
            <a:ext cx="14376" cy="7476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C28E48-9926-4DAC-BE34-0E8E42EBAAF1}"/>
              </a:ext>
            </a:extLst>
          </p:cNvPr>
          <p:cNvCxnSpPr>
            <a:cxnSpLocks/>
          </p:cNvCxnSpPr>
          <p:nvPr/>
        </p:nvCxnSpPr>
        <p:spPr>
          <a:xfrm>
            <a:off x="3078731" y="6047655"/>
            <a:ext cx="1940940" cy="2731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8C7E78-60CF-49A7-8A0A-247973858C79}"/>
              </a:ext>
            </a:extLst>
          </p:cNvPr>
          <p:cNvCxnSpPr>
            <a:cxnSpLocks/>
          </p:cNvCxnSpPr>
          <p:nvPr/>
        </p:nvCxnSpPr>
        <p:spPr>
          <a:xfrm>
            <a:off x="3294390" y="632245"/>
            <a:ext cx="359792" cy="157755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00EA72-A7A1-4720-BF19-446B5E5F3B49}"/>
              </a:ext>
            </a:extLst>
          </p:cNvPr>
          <p:cNvCxnSpPr>
            <a:cxnSpLocks/>
          </p:cNvCxnSpPr>
          <p:nvPr/>
        </p:nvCxnSpPr>
        <p:spPr>
          <a:xfrm>
            <a:off x="2110055" y="2055243"/>
            <a:ext cx="1472598" cy="2257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2C1C72-D583-495C-8A97-F447A67B196C}"/>
              </a:ext>
            </a:extLst>
          </p:cNvPr>
          <p:cNvCxnSpPr>
            <a:cxnSpLocks/>
          </p:cNvCxnSpPr>
          <p:nvPr/>
        </p:nvCxnSpPr>
        <p:spPr>
          <a:xfrm>
            <a:off x="3639447" y="2180147"/>
            <a:ext cx="690111" cy="10783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FA9953-39C0-4EF8-B5B4-025D454DDE7B}"/>
              </a:ext>
            </a:extLst>
          </p:cNvPr>
          <p:cNvCxnSpPr>
            <a:cxnSpLocks/>
          </p:cNvCxnSpPr>
          <p:nvPr/>
        </p:nvCxnSpPr>
        <p:spPr>
          <a:xfrm>
            <a:off x="3797597" y="2338296"/>
            <a:ext cx="1552751" cy="3163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5CA750-9EC6-43FE-AC94-8E6E1FB8A0EC}"/>
              </a:ext>
            </a:extLst>
          </p:cNvPr>
          <p:cNvCxnSpPr>
            <a:cxnSpLocks/>
          </p:cNvCxnSpPr>
          <p:nvPr/>
        </p:nvCxnSpPr>
        <p:spPr>
          <a:xfrm>
            <a:off x="4343935" y="3315957"/>
            <a:ext cx="733244" cy="293297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DC091D-4DF5-4D73-8B18-F7119F02FDB2}"/>
              </a:ext>
            </a:extLst>
          </p:cNvPr>
          <p:cNvCxnSpPr>
            <a:cxnSpLocks/>
          </p:cNvCxnSpPr>
          <p:nvPr/>
        </p:nvCxnSpPr>
        <p:spPr>
          <a:xfrm flipV="1">
            <a:off x="7223183" y="4025121"/>
            <a:ext cx="945132" cy="3890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418710E-4F13-4113-9D08-52BCF98431A0}"/>
              </a:ext>
            </a:extLst>
          </p:cNvPr>
          <p:cNvSpPr/>
          <p:nvPr/>
        </p:nvSpPr>
        <p:spPr>
          <a:xfrm>
            <a:off x="6328909" y="577537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BC12CA-982D-4860-B946-920A0FEF603C}"/>
              </a:ext>
            </a:extLst>
          </p:cNvPr>
          <p:cNvCxnSpPr>
            <a:cxnSpLocks/>
          </p:cNvCxnSpPr>
          <p:nvPr/>
        </p:nvCxnSpPr>
        <p:spPr>
          <a:xfrm flipV="1">
            <a:off x="6514918" y="4581165"/>
            <a:ext cx="546341" cy="12652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0033BB7-0688-4B0C-B2BD-8C21DD082379}"/>
              </a:ext>
            </a:extLst>
          </p:cNvPr>
          <p:cNvSpPr/>
          <p:nvPr/>
        </p:nvSpPr>
        <p:spPr>
          <a:xfrm>
            <a:off x="5638795" y="4078849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43F35B-754C-421F-9E42-C460CC5FF456}"/>
              </a:ext>
            </a:extLst>
          </p:cNvPr>
          <p:cNvCxnSpPr>
            <a:cxnSpLocks/>
          </p:cNvCxnSpPr>
          <p:nvPr/>
        </p:nvCxnSpPr>
        <p:spPr>
          <a:xfrm>
            <a:off x="4315180" y="3359089"/>
            <a:ext cx="1408979" cy="84826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16C086-CE28-4F77-B013-1FFCC0FC12BE}"/>
              </a:ext>
            </a:extLst>
          </p:cNvPr>
          <p:cNvCxnSpPr>
            <a:cxnSpLocks/>
          </p:cNvCxnSpPr>
          <p:nvPr/>
        </p:nvCxnSpPr>
        <p:spPr>
          <a:xfrm flipV="1">
            <a:off x="5077182" y="4178598"/>
            <a:ext cx="733246" cy="20847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6013E-8322-4C22-B057-378FAA458B2C}"/>
              </a:ext>
            </a:extLst>
          </p:cNvPr>
          <p:cNvCxnSpPr>
            <a:cxnSpLocks/>
          </p:cNvCxnSpPr>
          <p:nvPr/>
        </p:nvCxnSpPr>
        <p:spPr>
          <a:xfrm>
            <a:off x="5378928" y="2630159"/>
            <a:ext cx="1725282" cy="18978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520C85-A821-46EE-8E74-BC3BBAC2DFD2}"/>
              </a:ext>
            </a:extLst>
          </p:cNvPr>
          <p:cNvCxnSpPr>
            <a:cxnSpLocks/>
          </p:cNvCxnSpPr>
          <p:nvPr/>
        </p:nvCxnSpPr>
        <p:spPr>
          <a:xfrm>
            <a:off x="5896692" y="4279241"/>
            <a:ext cx="1164566" cy="2444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CC9A733-0E93-4F23-AF73-FBD99219F6E1}"/>
              </a:ext>
            </a:extLst>
          </p:cNvPr>
          <p:cNvSpPr txBox="1"/>
          <p:nvPr/>
        </p:nvSpPr>
        <p:spPr>
          <a:xfrm>
            <a:off x="1064105" y="1863306"/>
            <a:ext cx="658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Arad</a:t>
            </a:r>
            <a:endParaRPr lang="en-US" b="1"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49A500-DB4D-4147-9AEA-057B9C94A801}"/>
              </a:ext>
            </a:extLst>
          </p:cNvPr>
          <p:cNvSpPr txBox="1"/>
          <p:nvPr/>
        </p:nvSpPr>
        <p:spPr>
          <a:xfrm>
            <a:off x="1777043" y="1072550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Zerind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C0D36E-D045-4961-A79D-F3C5B7FC1E81}"/>
              </a:ext>
            </a:extLst>
          </p:cNvPr>
          <p:cNvCxnSpPr/>
          <p:nvPr/>
        </p:nvCxnSpPr>
        <p:spPr>
          <a:xfrm>
            <a:off x="7348806" y="1202488"/>
            <a:ext cx="1020792" cy="589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24E7B87-BEB0-40D3-B5D0-559D7ECAE4FF}"/>
              </a:ext>
            </a:extLst>
          </p:cNvPr>
          <p:cNvSpPr txBox="1"/>
          <p:nvPr/>
        </p:nvSpPr>
        <p:spPr>
          <a:xfrm>
            <a:off x="2150854" y="396814"/>
            <a:ext cx="888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Oradea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84BDA9-8E5A-4771-8685-38A7EF58D923}"/>
              </a:ext>
            </a:extLst>
          </p:cNvPr>
          <p:cNvSpPr txBox="1"/>
          <p:nvPr/>
        </p:nvSpPr>
        <p:spPr>
          <a:xfrm>
            <a:off x="2642020" y="2399580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Sibiu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7B8EF7-E702-4C64-BF0F-2FDFD2BD0619}"/>
              </a:ext>
            </a:extLst>
          </p:cNvPr>
          <p:cNvSpPr txBox="1"/>
          <p:nvPr/>
        </p:nvSpPr>
        <p:spPr>
          <a:xfrm>
            <a:off x="875582" y="3489564"/>
            <a:ext cx="11041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Timisoara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0E81AB-C460-4C58-9E34-166E43B7EE86}"/>
              </a:ext>
            </a:extLst>
          </p:cNvPr>
          <p:cNvSpPr txBox="1"/>
          <p:nvPr/>
        </p:nvSpPr>
        <p:spPr>
          <a:xfrm>
            <a:off x="3243533" y="5026323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Mehadia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677501-A198-4ADC-80BD-9E066947C7F8}"/>
              </a:ext>
            </a:extLst>
          </p:cNvPr>
          <p:cNvSpPr txBox="1"/>
          <p:nvPr/>
        </p:nvSpPr>
        <p:spPr>
          <a:xfrm>
            <a:off x="3243532" y="4192436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Lugoj</a:t>
            </a:r>
            <a:endParaRPr lang="en-US"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5E8D7F-C006-4223-8997-5C260CDCF224}"/>
              </a:ext>
            </a:extLst>
          </p:cNvPr>
          <p:cNvSpPr txBox="1"/>
          <p:nvPr/>
        </p:nvSpPr>
        <p:spPr>
          <a:xfrm>
            <a:off x="1992702" y="5874587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Dobreta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A4503D-539C-4FE4-B643-F8D1B4A7D4FE}"/>
              </a:ext>
            </a:extLst>
          </p:cNvPr>
          <p:cNvSpPr txBox="1"/>
          <p:nvPr/>
        </p:nvSpPr>
        <p:spPr>
          <a:xfrm>
            <a:off x="5227607" y="6190888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Craiova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4D1F43-E08A-40B5-B26F-DAA940F79EED}"/>
              </a:ext>
            </a:extLst>
          </p:cNvPr>
          <p:cNvSpPr txBox="1"/>
          <p:nvPr/>
        </p:nvSpPr>
        <p:spPr>
          <a:xfrm>
            <a:off x="6550323" y="5802699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Giurgiu</a:t>
            </a:r>
            <a:endParaRPr lang="en-US"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90E95D-5745-4AF1-AFFE-F03D14266379}"/>
              </a:ext>
            </a:extLst>
          </p:cNvPr>
          <p:cNvSpPr txBox="1"/>
          <p:nvPr/>
        </p:nvSpPr>
        <p:spPr>
          <a:xfrm>
            <a:off x="4896929" y="4134927"/>
            <a:ext cx="9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Pitesti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135901-2660-487E-A456-7D08814FED3D}"/>
              </a:ext>
            </a:extLst>
          </p:cNvPr>
          <p:cNvSpPr txBox="1"/>
          <p:nvPr/>
        </p:nvSpPr>
        <p:spPr>
          <a:xfrm>
            <a:off x="4911305" y="2093341"/>
            <a:ext cx="9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Fagaras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DB75E9-1F1A-424B-B094-09CC41BC7B24}"/>
              </a:ext>
            </a:extLst>
          </p:cNvPr>
          <p:cNvSpPr txBox="1"/>
          <p:nvPr/>
        </p:nvSpPr>
        <p:spPr>
          <a:xfrm>
            <a:off x="7211681" y="4447272"/>
            <a:ext cx="11329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Bucharest</a:t>
            </a:r>
            <a:endParaRPr lang="en-US" b="1">
              <a:cs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E71DB2-275E-40F5-B684-8CA107ECDD4C}"/>
              </a:ext>
            </a:extLst>
          </p:cNvPr>
          <p:cNvSpPr txBox="1"/>
          <p:nvPr/>
        </p:nvSpPr>
        <p:spPr>
          <a:xfrm>
            <a:off x="2610928" y="3157265"/>
            <a:ext cx="1664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Rimnicu</a:t>
            </a:r>
            <a:r>
              <a:rPr lang="en-US"/>
              <a:t> </a:t>
            </a:r>
            <a:r>
              <a:rPr lang="en-US" err="1"/>
              <a:t>Vilcea</a:t>
            </a:r>
            <a:r>
              <a:rPr lang="en-US"/>
              <a:t> </a:t>
            </a:r>
            <a:endParaRPr lang="en-US">
              <a:cs typeface="Calibr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863667-D0AE-4262-82AB-9CE0D798FB6F}"/>
              </a:ext>
            </a:extLst>
          </p:cNvPr>
          <p:cNvSpPr txBox="1"/>
          <p:nvPr/>
        </p:nvSpPr>
        <p:spPr>
          <a:xfrm>
            <a:off x="7269190" y="3459189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Urziceni</a:t>
            </a:r>
            <a:endParaRPr lang="en-US">
              <a:cs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80F9BE-3C2D-4822-9E04-7880C1CBB8B3}"/>
              </a:ext>
            </a:extLst>
          </p:cNvPr>
          <p:cNvSpPr txBox="1"/>
          <p:nvPr/>
        </p:nvSpPr>
        <p:spPr>
          <a:xfrm>
            <a:off x="9785227" y="3602962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Hirsova</a:t>
            </a:r>
            <a:endParaRPr lang="en-US" err="1">
              <a:cs typeface="Calibri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D9A909-23A6-442E-B328-9EDE232898ED}"/>
              </a:ext>
            </a:extLst>
          </p:cNvPr>
          <p:cNvSpPr txBox="1"/>
          <p:nvPr/>
        </p:nvSpPr>
        <p:spPr>
          <a:xfrm>
            <a:off x="10317189" y="4710018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Eforie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55745C-E5C5-4646-8F66-687424A02700}"/>
              </a:ext>
            </a:extLst>
          </p:cNvPr>
          <p:cNvSpPr txBox="1"/>
          <p:nvPr/>
        </p:nvSpPr>
        <p:spPr>
          <a:xfrm>
            <a:off x="9066359" y="2495905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Vaslui</a:t>
            </a:r>
            <a:endParaRPr lang="en-US" err="1">
              <a:cs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E6CEC-340C-4CD2-B4D4-46218371F918}"/>
              </a:ext>
            </a:extLst>
          </p:cNvPr>
          <p:cNvSpPr txBox="1"/>
          <p:nvPr/>
        </p:nvSpPr>
        <p:spPr>
          <a:xfrm>
            <a:off x="8462510" y="1403226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Iasi</a:t>
            </a:r>
            <a:endParaRPr lang="en-US" err="1">
              <a:cs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73497E-4158-4715-8CE0-41B139495374}"/>
              </a:ext>
            </a:extLst>
          </p:cNvPr>
          <p:cNvSpPr txBox="1"/>
          <p:nvPr/>
        </p:nvSpPr>
        <p:spPr>
          <a:xfrm>
            <a:off x="6852245" y="741867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Neamt</a:t>
            </a:r>
            <a:endParaRPr lang="en-US" err="1">
              <a:cs typeface="Calibr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7F44A8-5B0F-47CA-BB76-AA359FA2E5FA}"/>
              </a:ext>
            </a:extLst>
          </p:cNvPr>
          <p:cNvSpPr txBox="1"/>
          <p:nvPr/>
        </p:nvSpPr>
        <p:spPr>
          <a:xfrm>
            <a:off x="1978325" y="1403229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67AB5E-E69B-4091-BB22-E32956472DF6}"/>
              </a:ext>
            </a:extLst>
          </p:cNvPr>
          <p:cNvSpPr txBox="1"/>
          <p:nvPr/>
        </p:nvSpPr>
        <p:spPr>
          <a:xfrm>
            <a:off x="2539042" y="741870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4F0587-F12A-4330-A65E-A882FC7EC692}"/>
              </a:ext>
            </a:extLst>
          </p:cNvPr>
          <p:cNvSpPr txBox="1"/>
          <p:nvPr/>
        </p:nvSpPr>
        <p:spPr>
          <a:xfrm>
            <a:off x="3444815" y="1173191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151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480E90-9A5A-4F8B-B21B-7D5992C57031}"/>
              </a:ext>
            </a:extLst>
          </p:cNvPr>
          <p:cNvSpPr txBox="1"/>
          <p:nvPr/>
        </p:nvSpPr>
        <p:spPr>
          <a:xfrm>
            <a:off x="2625305" y="1848926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140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73D447-20A7-412A-867B-3BE261FA7E48}"/>
              </a:ext>
            </a:extLst>
          </p:cNvPr>
          <p:cNvSpPr txBox="1"/>
          <p:nvPr/>
        </p:nvSpPr>
        <p:spPr>
          <a:xfrm>
            <a:off x="1503870" y="2754699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29B1CD-6F22-442F-AE47-31FEC7B0302B}"/>
              </a:ext>
            </a:extLst>
          </p:cNvPr>
          <p:cNvSpPr txBox="1"/>
          <p:nvPr/>
        </p:nvSpPr>
        <p:spPr>
          <a:xfrm>
            <a:off x="2352134" y="384737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385AD9-1635-4B91-A9A2-593E84962A7D}"/>
              </a:ext>
            </a:extLst>
          </p:cNvPr>
          <p:cNvSpPr txBox="1"/>
          <p:nvPr/>
        </p:nvSpPr>
        <p:spPr>
          <a:xfrm>
            <a:off x="2682812" y="460937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5B62CA-571B-4268-8774-124F83C9BDD9}"/>
              </a:ext>
            </a:extLst>
          </p:cNvPr>
          <p:cNvSpPr txBox="1"/>
          <p:nvPr/>
        </p:nvSpPr>
        <p:spPr>
          <a:xfrm>
            <a:off x="2740321" y="5500774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C3D115-602F-4F94-8B8F-F94202FAC41F}"/>
              </a:ext>
            </a:extLst>
          </p:cNvPr>
          <p:cNvSpPr txBox="1"/>
          <p:nvPr/>
        </p:nvSpPr>
        <p:spPr>
          <a:xfrm>
            <a:off x="3775490" y="5860207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5F741A-25B8-4BAE-AAB0-00FCC4BDBB03}"/>
              </a:ext>
            </a:extLst>
          </p:cNvPr>
          <p:cNvSpPr txBox="1"/>
          <p:nvPr/>
        </p:nvSpPr>
        <p:spPr>
          <a:xfrm>
            <a:off x="6751603" y="517009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F1614B-D387-4EB4-9C93-72B22BD990F7}"/>
              </a:ext>
            </a:extLst>
          </p:cNvPr>
          <p:cNvSpPr txBox="1"/>
          <p:nvPr/>
        </p:nvSpPr>
        <p:spPr>
          <a:xfrm>
            <a:off x="10000885" y="4278696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913924-8F5E-48C2-B606-51FD097C3843}"/>
              </a:ext>
            </a:extLst>
          </p:cNvPr>
          <p:cNvSpPr txBox="1"/>
          <p:nvPr/>
        </p:nvSpPr>
        <p:spPr>
          <a:xfrm>
            <a:off x="8793186" y="3703601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849C26-A1DA-4AFD-A3A1-14F743EDEFF7}"/>
              </a:ext>
            </a:extLst>
          </p:cNvPr>
          <p:cNvSpPr txBox="1"/>
          <p:nvPr/>
        </p:nvSpPr>
        <p:spPr>
          <a:xfrm>
            <a:off x="8232468" y="311412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142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0E45372-6B7D-4C66-9FFB-ED4CC7061094}"/>
              </a:ext>
            </a:extLst>
          </p:cNvPr>
          <p:cNvSpPr txBox="1"/>
          <p:nvPr/>
        </p:nvSpPr>
        <p:spPr>
          <a:xfrm>
            <a:off x="8706920" y="2136467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D30A46-1270-4804-B87B-823DFA3F5FB1}"/>
              </a:ext>
            </a:extLst>
          </p:cNvPr>
          <p:cNvSpPr txBox="1"/>
          <p:nvPr/>
        </p:nvSpPr>
        <p:spPr>
          <a:xfrm>
            <a:off x="7772391" y="117318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9FA4692-3F22-49E1-8D3F-BC87FAF6865C}"/>
              </a:ext>
            </a:extLst>
          </p:cNvPr>
          <p:cNvSpPr txBox="1"/>
          <p:nvPr/>
        </p:nvSpPr>
        <p:spPr>
          <a:xfrm>
            <a:off x="7398582" y="396239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A32286-AEF0-4517-A5DA-B811E73F3A64}"/>
              </a:ext>
            </a:extLst>
          </p:cNvPr>
          <p:cNvSpPr txBox="1"/>
          <p:nvPr/>
        </p:nvSpPr>
        <p:spPr>
          <a:xfrm>
            <a:off x="6090242" y="314288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211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0744BB-7F1A-4500-83E2-97B6AB699777}"/>
              </a:ext>
            </a:extLst>
          </p:cNvPr>
          <p:cNvSpPr txBox="1"/>
          <p:nvPr/>
        </p:nvSpPr>
        <p:spPr>
          <a:xfrm>
            <a:off x="6032732" y="4350580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BD66BD9-8713-409F-B5F8-10DED30566A0}"/>
              </a:ext>
            </a:extLst>
          </p:cNvPr>
          <p:cNvSpPr txBox="1"/>
          <p:nvPr/>
        </p:nvSpPr>
        <p:spPr>
          <a:xfrm>
            <a:off x="4206807" y="2165222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99</a:t>
            </a:r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ED352C-462F-4C86-A528-FCBF5E9F1921}"/>
              </a:ext>
            </a:extLst>
          </p:cNvPr>
          <p:cNvSpPr txBox="1"/>
          <p:nvPr/>
        </p:nvSpPr>
        <p:spPr>
          <a:xfrm>
            <a:off x="3631712" y="2625297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C7D6DE-E8F1-4F9D-8F74-7B6F4626A66A}"/>
              </a:ext>
            </a:extLst>
          </p:cNvPr>
          <p:cNvSpPr txBox="1"/>
          <p:nvPr/>
        </p:nvSpPr>
        <p:spPr>
          <a:xfrm>
            <a:off x="4968806" y="348793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C9992D-86CE-49F0-99D2-B7D911131733}"/>
              </a:ext>
            </a:extLst>
          </p:cNvPr>
          <p:cNvSpPr txBox="1"/>
          <p:nvPr/>
        </p:nvSpPr>
        <p:spPr>
          <a:xfrm>
            <a:off x="5486390" y="4940051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138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C4E895-B581-41FA-9471-E87A96DC4BC2}"/>
              </a:ext>
            </a:extLst>
          </p:cNvPr>
          <p:cNvSpPr txBox="1"/>
          <p:nvPr/>
        </p:nvSpPr>
        <p:spPr>
          <a:xfrm>
            <a:off x="4149295" y="4537484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146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FF4C73-BBEE-46F1-A1C0-C493F98B253A}"/>
              </a:ext>
            </a:extLst>
          </p:cNvPr>
          <p:cNvSpPr/>
          <p:nvPr/>
        </p:nvSpPr>
        <p:spPr>
          <a:xfrm>
            <a:off x="1886310" y="186474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8AEA3AC-F35E-433E-B7F9-C856AF4D4072}"/>
              </a:ext>
            </a:extLst>
          </p:cNvPr>
          <p:cNvSpPr/>
          <p:nvPr/>
        </p:nvSpPr>
        <p:spPr>
          <a:xfrm>
            <a:off x="2534010" y="1131318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960628-3477-4647-A120-7E63B0230F8F}"/>
              </a:ext>
            </a:extLst>
          </p:cNvPr>
          <p:cNvSpPr/>
          <p:nvPr/>
        </p:nvSpPr>
        <p:spPr>
          <a:xfrm>
            <a:off x="3581760" y="218859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A39D94-AB7C-496E-8916-1C1ED525A2B5}"/>
              </a:ext>
            </a:extLst>
          </p:cNvPr>
          <p:cNvSpPr/>
          <p:nvPr/>
        </p:nvSpPr>
        <p:spPr>
          <a:xfrm>
            <a:off x="1886310" y="375069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0560F88-6C7B-4EB6-A815-6E7B16D094AB}"/>
              </a:ext>
            </a:extLst>
          </p:cNvPr>
          <p:cNvSpPr/>
          <p:nvPr/>
        </p:nvSpPr>
        <p:spPr>
          <a:xfrm>
            <a:off x="1886310" y="375069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A65BB9D-B9CF-45FA-BF31-80435F8C9B35}"/>
              </a:ext>
            </a:extLst>
          </p:cNvPr>
          <p:cNvSpPr/>
          <p:nvPr/>
        </p:nvSpPr>
        <p:spPr>
          <a:xfrm>
            <a:off x="3019785" y="422694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8BC6A5-1944-493A-9345-AA0B3574FB61}"/>
              </a:ext>
            </a:extLst>
          </p:cNvPr>
          <p:cNvSpPr/>
          <p:nvPr/>
        </p:nvSpPr>
        <p:spPr>
          <a:xfrm>
            <a:off x="3019785" y="422694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9C30563-283C-47D3-AD13-B39CE7B423F2}"/>
              </a:ext>
            </a:extLst>
          </p:cNvPr>
          <p:cNvSpPr/>
          <p:nvPr/>
        </p:nvSpPr>
        <p:spPr>
          <a:xfrm>
            <a:off x="3019785" y="508419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445F28-8FD8-4795-8B59-F0071DA84AB7}"/>
              </a:ext>
            </a:extLst>
          </p:cNvPr>
          <p:cNvSpPr/>
          <p:nvPr/>
        </p:nvSpPr>
        <p:spPr>
          <a:xfrm>
            <a:off x="3019785" y="508419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4655FD2-B80A-4E4A-80EA-CE5AE7EF7F80}"/>
              </a:ext>
            </a:extLst>
          </p:cNvPr>
          <p:cNvSpPr/>
          <p:nvPr/>
        </p:nvSpPr>
        <p:spPr>
          <a:xfrm>
            <a:off x="3019785" y="5084193"/>
            <a:ext cx="244415" cy="2731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F435F05-3BC9-4169-BA49-2E3472CBE6E3}"/>
              </a:ext>
            </a:extLst>
          </p:cNvPr>
          <p:cNvSpPr/>
          <p:nvPr/>
        </p:nvSpPr>
        <p:spPr>
          <a:xfrm>
            <a:off x="3581760" y="218859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A1E30CB-D902-4141-A75A-1940E3B0566B}"/>
              </a:ext>
            </a:extLst>
          </p:cNvPr>
          <p:cNvSpPr/>
          <p:nvPr/>
        </p:nvSpPr>
        <p:spPr>
          <a:xfrm>
            <a:off x="5229585" y="245529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A271F3A-7587-4167-A460-E5AB80597C51}"/>
              </a:ext>
            </a:extLst>
          </p:cNvPr>
          <p:cNvSpPr/>
          <p:nvPr/>
        </p:nvSpPr>
        <p:spPr>
          <a:xfrm>
            <a:off x="4153260" y="316014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3C04D75-B234-47B2-9256-2FFCCC40E81B}"/>
              </a:ext>
            </a:extLst>
          </p:cNvPr>
          <p:cNvSpPr/>
          <p:nvPr/>
        </p:nvSpPr>
        <p:spPr>
          <a:xfrm>
            <a:off x="4153260" y="316014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4301767-8609-4976-9D26-49A682150A27}"/>
              </a:ext>
            </a:extLst>
          </p:cNvPr>
          <p:cNvSpPr/>
          <p:nvPr/>
        </p:nvSpPr>
        <p:spPr>
          <a:xfrm>
            <a:off x="5639160" y="4084068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A3BEB60-63F8-496F-A5C4-EA96BEA7C4F2}"/>
              </a:ext>
            </a:extLst>
          </p:cNvPr>
          <p:cNvSpPr/>
          <p:nvPr/>
        </p:nvSpPr>
        <p:spPr>
          <a:xfrm>
            <a:off x="4905735" y="6122418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3B0030F-A6E6-452D-917B-FFADCDA36D54}"/>
              </a:ext>
            </a:extLst>
          </p:cNvPr>
          <p:cNvSpPr/>
          <p:nvPr/>
        </p:nvSpPr>
        <p:spPr>
          <a:xfrm>
            <a:off x="4896210" y="6122418"/>
            <a:ext cx="244415" cy="2731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A57A39F-3833-4ABF-B4BC-79E7DDF13196}"/>
              </a:ext>
            </a:extLst>
          </p:cNvPr>
          <p:cNvSpPr/>
          <p:nvPr/>
        </p:nvSpPr>
        <p:spPr>
          <a:xfrm>
            <a:off x="5639160" y="4084068"/>
            <a:ext cx="244415" cy="2731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CE83FE9-4546-4593-8915-75C9E1633F73}"/>
              </a:ext>
            </a:extLst>
          </p:cNvPr>
          <p:cNvSpPr/>
          <p:nvPr/>
        </p:nvSpPr>
        <p:spPr>
          <a:xfrm>
            <a:off x="5239110" y="245529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9F3C04C-5287-4609-85FA-C15CFA67BC76}"/>
              </a:ext>
            </a:extLst>
          </p:cNvPr>
          <p:cNvSpPr/>
          <p:nvPr/>
        </p:nvSpPr>
        <p:spPr>
          <a:xfrm>
            <a:off x="6963135" y="437934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255AA40-B1DC-4E15-930B-A6A00451AABA}"/>
              </a:ext>
            </a:extLst>
          </p:cNvPr>
          <p:cNvSpPr/>
          <p:nvPr/>
        </p:nvSpPr>
        <p:spPr>
          <a:xfrm>
            <a:off x="6963135" y="437934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ADA555F-ECDB-420A-9FCF-8F45845F6147}"/>
              </a:ext>
            </a:extLst>
          </p:cNvPr>
          <p:cNvCxnSpPr/>
          <p:nvPr/>
        </p:nvCxnSpPr>
        <p:spPr>
          <a:xfrm>
            <a:off x="2181225" y="2143125"/>
            <a:ext cx="1333500" cy="219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AF02DFB-2BFF-4DAB-95E2-1A984AB02AF4}"/>
              </a:ext>
            </a:extLst>
          </p:cNvPr>
          <p:cNvCxnSpPr/>
          <p:nvPr/>
        </p:nvCxnSpPr>
        <p:spPr>
          <a:xfrm>
            <a:off x="3952875" y="2457450"/>
            <a:ext cx="1171575" cy="247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EA7FD7B-C83D-41B4-ADB3-400940D78465}"/>
              </a:ext>
            </a:extLst>
          </p:cNvPr>
          <p:cNvCxnSpPr/>
          <p:nvPr/>
        </p:nvCxnSpPr>
        <p:spPr>
          <a:xfrm>
            <a:off x="5391150" y="2828925"/>
            <a:ext cx="1447800" cy="1514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59A822D-614A-45C9-8BC1-ECAEFDF3B956}"/>
              </a:ext>
            </a:extLst>
          </p:cNvPr>
          <p:cNvSpPr/>
          <p:nvPr/>
        </p:nvSpPr>
        <p:spPr>
          <a:xfrm>
            <a:off x="3143610" y="49314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991A938-DA00-4152-950D-08F0AB814F4F}"/>
              </a:ext>
            </a:extLst>
          </p:cNvPr>
          <p:cNvSpPr txBox="1"/>
          <p:nvPr/>
        </p:nvSpPr>
        <p:spPr>
          <a:xfrm>
            <a:off x="3970668" y="-5032"/>
            <a:ext cx="379274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Depth-Limited Search</a:t>
            </a:r>
            <a:endParaRPr lang="en-US" sz="3200">
              <a:cs typeface="Calibri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579B765-1966-45C0-825D-5C452AA16635}"/>
              </a:ext>
            </a:extLst>
          </p:cNvPr>
          <p:cNvSpPr/>
          <p:nvPr/>
        </p:nvSpPr>
        <p:spPr>
          <a:xfrm>
            <a:off x="9995135" y="254471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7A4A0CF-A0AE-4C99-91F1-085E40FB832B}"/>
              </a:ext>
            </a:extLst>
          </p:cNvPr>
          <p:cNvSpPr/>
          <p:nvPr/>
        </p:nvSpPr>
        <p:spPr>
          <a:xfrm>
            <a:off x="9995134" y="714545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963983D-8B94-4CEC-83CA-EB38AAAA853A}"/>
              </a:ext>
            </a:extLst>
          </p:cNvPr>
          <p:cNvSpPr txBox="1"/>
          <p:nvPr/>
        </p:nvSpPr>
        <p:spPr>
          <a:xfrm>
            <a:off x="10360324" y="224286"/>
            <a:ext cx="16936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In fringe (stack)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90E7E1C-1AF5-4E6D-97A8-C338C242AE2C}"/>
              </a:ext>
            </a:extLst>
          </p:cNvPr>
          <p:cNvSpPr txBox="1"/>
          <p:nvPr/>
        </p:nvSpPr>
        <p:spPr>
          <a:xfrm>
            <a:off x="10360323" y="713115"/>
            <a:ext cx="16936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Visited city 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5008160-1695-4446-A7B5-A4CCACAFDAA0}"/>
              </a:ext>
            </a:extLst>
          </p:cNvPr>
          <p:cNvSpPr/>
          <p:nvPr/>
        </p:nvSpPr>
        <p:spPr>
          <a:xfrm>
            <a:off x="9995135" y="1189000"/>
            <a:ext cx="244415" cy="2731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470CC61-6736-421A-A416-C95F7E7AEB22}"/>
              </a:ext>
            </a:extLst>
          </p:cNvPr>
          <p:cNvSpPr txBox="1"/>
          <p:nvPr/>
        </p:nvSpPr>
        <p:spPr>
          <a:xfrm>
            <a:off x="10360322" y="1058171"/>
            <a:ext cx="16936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Depth=3 but not the goal</a:t>
            </a:r>
          </a:p>
        </p:txBody>
      </p:sp>
    </p:spTree>
    <p:extLst>
      <p:ext uri="{BB962C8B-B14F-4D97-AF65-F5344CB8AC3E}">
        <p14:creationId xmlns:p14="http://schemas.microsoft.com/office/powerpoint/2010/main" val="13512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3D02D6-464D-4149-B45A-9EFC0740DC3E}"/>
              </a:ext>
            </a:extLst>
          </p:cNvPr>
          <p:cNvSpPr/>
          <p:nvPr/>
        </p:nvSpPr>
        <p:spPr>
          <a:xfrm>
            <a:off x="1886310" y="1864743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2AE7C-F390-4682-A540-81D19422DAA7}"/>
              </a:ext>
            </a:extLst>
          </p:cNvPr>
          <p:cNvSpPr/>
          <p:nvPr/>
        </p:nvSpPr>
        <p:spPr>
          <a:xfrm>
            <a:off x="2533291" y="1131497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36655-8F5A-456B-94A9-2547BED5FF3D}"/>
              </a:ext>
            </a:extLst>
          </p:cNvPr>
          <p:cNvSpPr/>
          <p:nvPr/>
        </p:nvSpPr>
        <p:spPr>
          <a:xfrm>
            <a:off x="3137139" y="484516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C6D28B-D456-4885-A98A-69E1CDCC5C9D}"/>
              </a:ext>
            </a:extLst>
          </p:cNvPr>
          <p:cNvSpPr/>
          <p:nvPr/>
        </p:nvSpPr>
        <p:spPr>
          <a:xfrm>
            <a:off x="3582838" y="2181044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62B98-AE93-408A-9085-BDD5B590A2E0}"/>
              </a:ext>
            </a:extLst>
          </p:cNvPr>
          <p:cNvSpPr/>
          <p:nvPr/>
        </p:nvSpPr>
        <p:spPr>
          <a:xfrm>
            <a:off x="1886309" y="3748176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EF2491-417B-405E-83B6-71C00CB23330}"/>
              </a:ext>
            </a:extLst>
          </p:cNvPr>
          <p:cNvSpPr/>
          <p:nvPr/>
        </p:nvSpPr>
        <p:spPr>
          <a:xfrm>
            <a:off x="3022120" y="422262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C1EDB-25ED-4E19-9042-D7F8C3B4420D}"/>
              </a:ext>
            </a:extLst>
          </p:cNvPr>
          <p:cNvSpPr/>
          <p:nvPr/>
        </p:nvSpPr>
        <p:spPr>
          <a:xfrm>
            <a:off x="3022119" y="5070892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D5A37-EEB2-45C9-B5D5-7BFAA976B1B3}"/>
              </a:ext>
            </a:extLst>
          </p:cNvPr>
          <p:cNvSpPr/>
          <p:nvPr/>
        </p:nvSpPr>
        <p:spPr>
          <a:xfrm>
            <a:off x="3022118" y="5919156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72B72-1A87-491B-A860-B97915BB44F9}"/>
              </a:ext>
            </a:extLst>
          </p:cNvPr>
          <p:cNvSpPr/>
          <p:nvPr/>
        </p:nvSpPr>
        <p:spPr>
          <a:xfrm>
            <a:off x="5236234" y="2454213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E6D289-F6B0-459E-A67E-A223CB13A612}"/>
              </a:ext>
            </a:extLst>
          </p:cNvPr>
          <p:cNvSpPr/>
          <p:nvPr/>
        </p:nvSpPr>
        <p:spPr>
          <a:xfrm>
            <a:off x="4157931" y="3158702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311111-32F7-465E-AD4C-312AD3405FB3}"/>
              </a:ext>
            </a:extLst>
          </p:cNvPr>
          <p:cNvSpPr/>
          <p:nvPr/>
        </p:nvSpPr>
        <p:spPr>
          <a:xfrm>
            <a:off x="4905551" y="612043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449A49-15AB-41F9-8E36-77AAAAA94445}"/>
              </a:ext>
            </a:extLst>
          </p:cNvPr>
          <p:cNvSpPr/>
          <p:nvPr/>
        </p:nvSpPr>
        <p:spPr>
          <a:xfrm>
            <a:off x="6961516" y="4366399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5008BB-1347-4468-B614-615DD0809F8F}"/>
              </a:ext>
            </a:extLst>
          </p:cNvPr>
          <p:cNvSpPr/>
          <p:nvPr/>
        </p:nvSpPr>
        <p:spPr>
          <a:xfrm>
            <a:off x="7076535" y="1073986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40DE8-303A-47B4-B35B-A25B2B4B9090}"/>
              </a:ext>
            </a:extLst>
          </p:cNvPr>
          <p:cNvSpPr/>
          <p:nvPr/>
        </p:nvSpPr>
        <p:spPr>
          <a:xfrm>
            <a:off x="8284233" y="1735344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B012F3-75D1-4AA7-899D-2278468F626B}"/>
              </a:ext>
            </a:extLst>
          </p:cNvPr>
          <p:cNvSpPr/>
          <p:nvPr/>
        </p:nvSpPr>
        <p:spPr>
          <a:xfrm>
            <a:off x="8931214" y="279926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DA9176-6E0E-4D18-A651-68894F0E10CC}"/>
              </a:ext>
            </a:extLst>
          </p:cNvPr>
          <p:cNvSpPr/>
          <p:nvPr/>
        </p:nvSpPr>
        <p:spPr>
          <a:xfrm>
            <a:off x="8082949" y="3820059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61D6DD-4788-49DB-B492-0B6D4DAA3CB3}"/>
              </a:ext>
            </a:extLst>
          </p:cNvPr>
          <p:cNvSpPr/>
          <p:nvPr/>
        </p:nvSpPr>
        <p:spPr>
          <a:xfrm>
            <a:off x="9563816" y="382005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33D59-7856-4119-B672-F4D86E184674}"/>
              </a:ext>
            </a:extLst>
          </p:cNvPr>
          <p:cNvSpPr/>
          <p:nvPr/>
        </p:nvSpPr>
        <p:spPr>
          <a:xfrm>
            <a:off x="10311438" y="507088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3C9804-9221-4F5E-A220-2A257DC40F64}"/>
              </a:ext>
            </a:extLst>
          </p:cNvPr>
          <p:cNvCxnSpPr/>
          <p:nvPr/>
        </p:nvCxnSpPr>
        <p:spPr>
          <a:xfrm>
            <a:off x="7348806" y="1202488"/>
            <a:ext cx="1020792" cy="589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574E82-F4FA-4F28-9E7A-701240F80643}"/>
              </a:ext>
            </a:extLst>
          </p:cNvPr>
          <p:cNvCxnSpPr>
            <a:cxnSpLocks/>
          </p:cNvCxnSpPr>
          <p:nvPr/>
        </p:nvCxnSpPr>
        <p:spPr>
          <a:xfrm>
            <a:off x="8470240" y="1978865"/>
            <a:ext cx="474452" cy="79075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149E94-48BE-43DA-A704-3BAA68A9EE08}"/>
              </a:ext>
            </a:extLst>
          </p:cNvPr>
          <p:cNvCxnSpPr>
            <a:cxnSpLocks/>
          </p:cNvCxnSpPr>
          <p:nvPr/>
        </p:nvCxnSpPr>
        <p:spPr>
          <a:xfrm flipH="1">
            <a:off x="8326466" y="2985281"/>
            <a:ext cx="690112" cy="8482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67F13B-3498-4611-BE0B-F2263FD8F6B5}"/>
              </a:ext>
            </a:extLst>
          </p:cNvPr>
          <p:cNvCxnSpPr>
            <a:cxnSpLocks/>
          </p:cNvCxnSpPr>
          <p:nvPr/>
        </p:nvCxnSpPr>
        <p:spPr>
          <a:xfrm>
            <a:off x="8283334" y="3977318"/>
            <a:ext cx="1408980" cy="287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D00E9F-27BB-4EE4-8731-31DC618E66E4}"/>
              </a:ext>
            </a:extLst>
          </p:cNvPr>
          <p:cNvCxnSpPr>
            <a:cxnSpLocks/>
          </p:cNvCxnSpPr>
          <p:nvPr/>
        </p:nvCxnSpPr>
        <p:spPr>
          <a:xfrm>
            <a:off x="9749823" y="3991695"/>
            <a:ext cx="618226" cy="11789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02F02A-583F-443B-B36D-BF035C91F948}"/>
              </a:ext>
            </a:extLst>
          </p:cNvPr>
          <p:cNvCxnSpPr>
            <a:cxnSpLocks/>
          </p:cNvCxnSpPr>
          <p:nvPr/>
        </p:nvCxnSpPr>
        <p:spPr>
          <a:xfrm flipH="1">
            <a:off x="2661787" y="526753"/>
            <a:ext cx="589471" cy="7763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1894A3-D9DB-4761-8F36-1DB80FE5685D}"/>
              </a:ext>
            </a:extLst>
          </p:cNvPr>
          <p:cNvCxnSpPr>
            <a:cxnSpLocks/>
          </p:cNvCxnSpPr>
          <p:nvPr/>
        </p:nvCxnSpPr>
        <p:spPr>
          <a:xfrm flipH="1">
            <a:off x="2043560" y="1259997"/>
            <a:ext cx="646981" cy="7476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EE3AC0-2AD3-4230-9965-3C6214BDB391}"/>
              </a:ext>
            </a:extLst>
          </p:cNvPr>
          <p:cNvCxnSpPr>
            <a:cxnSpLocks/>
          </p:cNvCxnSpPr>
          <p:nvPr/>
        </p:nvCxnSpPr>
        <p:spPr>
          <a:xfrm flipH="1">
            <a:off x="1986051" y="2137016"/>
            <a:ext cx="43132" cy="16821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70906F-C492-4A0F-BB58-97B8E4884F78}"/>
              </a:ext>
            </a:extLst>
          </p:cNvPr>
          <p:cNvCxnSpPr>
            <a:cxnSpLocks/>
          </p:cNvCxnSpPr>
          <p:nvPr/>
        </p:nvCxnSpPr>
        <p:spPr>
          <a:xfrm>
            <a:off x="2014806" y="3948562"/>
            <a:ext cx="1092677" cy="4313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7BD862-7F22-4688-9366-D8BC8955E64D}"/>
              </a:ext>
            </a:extLst>
          </p:cNvPr>
          <p:cNvCxnSpPr>
            <a:cxnSpLocks/>
          </p:cNvCxnSpPr>
          <p:nvPr/>
        </p:nvCxnSpPr>
        <p:spPr>
          <a:xfrm>
            <a:off x="3107485" y="4451770"/>
            <a:ext cx="14376" cy="7476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7CA6C5-D72A-4AE5-8884-2F8FEA389127}"/>
              </a:ext>
            </a:extLst>
          </p:cNvPr>
          <p:cNvCxnSpPr>
            <a:cxnSpLocks/>
          </p:cNvCxnSpPr>
          <p:nvPr/>
        </p:nvCxnSpPr>
        <p:spPr>
          <a:xfrm>
            <a:off x="3136239" y="5300034"/>
            <a:ext cx="14376" cy="7476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C28E48-9926-4DAC-BE34-0E8E42EBAAF1}"/>
              </a:ext>
            </a:extLst>
          </p:cNvPr>
          <p:cNvCxnSpPr>
            <a:cxnSpLocks/>
          </p:cNvCxnSpPr>
          <p:nvPr/>
        </p:nvCxnSpPr>
        <p:spPr>
          <a:xfrm>
            <a:off x="3078731" y="6047655"/>
            <a:ext cx="1940940" cy="2731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8C7E78-60CF-49A7-8A0A-247973858C79}"/>
              </a:ext>
            </a:extLst>
          </p:cNvPr>
          <p:cNvCxnSpPr>
            <a:cxnSpLocks/>
          </p:cNvCxnSpPr>
          <p:nvPr/>
        </p:nvCxnSpPr>
        <p:spPr>
          <a:xfrm>
            <a:off x="3294390" y="632245"/>
            <a:ext cx="359792" cy="157755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00EA72-A7A1-4720-BF19-446B5E5F3B49}"/>
              </a:ext>
            </a:extLst>
          </p:cNvPr>
          <p:cNvCxnSpPr>
            <a:cxnSpLocks/>
          </p:cNvCxnSpPr>
          <p:nvPr/>
        </p:nvCxnSpPr>
        <p:spPr>
          <a:xfrm>
            <a:off x="2110055" y="2055243"/>
            <a:ext cx="1472598" cy="2257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2C1C72-D583-495C-8A97-F447A67B196C}"/>
              </a:ext>
            </a:extLst>
          </p:cNvPr>
          <p:cNvCxnSpPr>
            <a:cxnSpLocks/>
          </p:cNvCxnSpPr>
          <p:nvPr/>
        </p:nvCxnSpPr>
        <p:spPr>
          <a:xfrm>
            <a:off x="3639447" y="2180147"/>
            <a:ext cx="690111" cy="10783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FA9953-39C0-4EF8-B5B4-025D454DDE7B}"/>
              </a:ext>
            </a:extLst>
          </p:cNvPr>
          <p:cNvCxnSpPr>
            <a:cxnSpLocks/>
          </p:cNvCxnSpPr>
          <p:nvPr/>
        </p:nvCxnSpPr>
        <p:spPr>
          <a:xfrm>
            <a:off x="3797597" y="2338296"/>
            <a:ext cx="1552751" cy="3163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5CA750-9EC6-43FE-AC94-8E6E1FB8A0EC}"/>
              </a:ext>
            </a:extLst>
          </p:cNvPr>
          <p:cNvCxnSpPr>
            <a:cxnSpLocks/>
          </p:cNvCxnSpPr>
          <p:nvPr/>
        </p:nvCxnSpPr>
        <p:spPr>
          <a:xfrm>
            <a:off x="4343935" y="3315957"/>
            <a:ext cx="733244" cy="293297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DC091D-4DF5-4D73-8B18-F7119F02FDB2}"/>
              </a:ext>
            </a:extLst>
          </p:cNvPr>
          <p:cNvCxnSpPr>
            <a:cxnSpLocks/>
          </p:cNvCxnSpPr>
          <p:nvPr/>
        </p:nvCxnSpPr>
        <p:spPr>
          <a:xfrm flipV="1">
            <a:off x="7223183" y="4025121"/>
            <a:ext cx="945132" cy="3890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418710E-4F13-4113-9D08-52BCF98431A0}"/>
              </a:ext>
            </a:extLst>
          </p:cNvPr>
          <p:cNvSpPr/>
          <p:nvPr/>
        </p:nvSpPr>
        <p:spPr>
          <a:xfrm>
            <a:off x="6328909" y="577537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BC12CA-982D-4860-B946-920A0FEF603C}"/>
              </a:ext>
            </a:extLst>
          </p:cNvPr>
          <p:cNvCxnSpPr>
            <a:cxnSpLocks/>
          </p:cNvCxnSpPr>
          <p:nvPr/>
        </p:nvCxnSpPr>
        <p:spPr>
          <a:xfrm flipV="1">
            <a:off x="6514918" y="4581165"/>
            <a:ext cx="546341" cy="12652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0033BB7-0688-4B0C-B2BD-8C21DD082379}"/>
              </a:ext>
            </a:extLst>
          </p:cNvPr>
          <p:cNvSpPr/>
          <p:nvPr/>
        </p:nvSpPr>
        <p:spPr>
          <a:xfrm>
            <a:off x="5638795" y="4078849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43F35B-754C-421F-9E42-C460CC5FF456}"/>
              </a:ext>
            </a:extLst>
          </p:cNvPr>
          <p:cNvCxnSpPr>
            <a:cxnSpLocks/>
          </p:cNvCxnSpPr>
          <p:nvPr/>
        </p:nvCxnSpPr>
        <p:spPr>
          <a:xfrm>
            <a:off x="4315180" y="3359089"/>
            <a:ext cx="1408979" cy="84826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16C086-CE28-4F77-B013-1FFCC0FC12BE}"/>
              </a:ext>
            </a:extLst>
          </p:cNvPr>
          <p:cNvCxnSpPr>
            <a:cxnSpLocks/>
          </p:cNvCxnSpPr>
          <p:nvPr/>
        </p:nvCxnSpPr>
        <p:spPr>
          <a:xfrm flipV="1">
            <a:off x="5077182" y="4178598"/>
            <a:ext cx="733246" cy="20847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6013E-8322-4C22-B057-378FAA458B2C}"/>
              </a:ext>
            </a:extLst>
          </p:cNvPr>
          <p:cNvCxnSpPr>
            <a:cxnSpLocks/>
          </p:cNvCxnSpPr>
          <p:nvPr/>
        </p:nvCxnSpPr>
        <p:spPr>
          <a:xfrm>
            <a:off x="5378928" y="2630159"/>
            <a:ext cx="1725282" cy="18978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520C85-A821-46EE-8E74-BC3BBAC2DFD2}"/>
              </a:ext>
            </a:extLst>
          </p:cNvPr>
          <p:cNvCxnSpPr>
            <a:cxnSpLocks/>
          </p:cNvCxnSpPr>
          <p:nvPr/>
        </p:nvCxnSpPr>
        <p:spPr>
          <a:xfrm>
            <a:off x="5896692" y="4279241"/>
            <a:ext cx="1164566" cy="2444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CC9A733-0E93-4F23-AF73-FBD99219F6E1}"/>
              </a:ext>
            </a:extLst>
          </p:cNvPr>
          <p:cNvSpPr txBox="1"/>
          <p:nvPr/>
        </p:nvSpPr>
        <p:spPr>
          <a:xfrm>
            <a:off x="1064105" y="1863306"/>
            <a:ext cx="658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Arad</a:t>
            </a:r>
            <a:endParaRPr lang="en-US" b="1"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49A500-DB4D-4147-9AEA-057B9C94A801}"/>
              </a:ext>
            </a:extLst>
          </p:cNvPr>
          <p:cNvSpPr txBox="1"/>
          <p:nvPr/>
        </p:nvSpPr>
        <p:spPr>
          <a:xfrm>
            <a:off x="1777043" y="1072550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Zerind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C0D36E-D045-4961-A79D-F3C5B7FC1E81}"/>
              </a:ext>
            </a:extLst>
          </p:cNvPr>
          <p:cNvCxnSpPr/>
          <p:nvPr/>
        </p:nvCxnSpPr>
        <p:spPr>
          <a:xfrm>
            <a:off x="7348806" y="1202488"/>
            <a:ext cx="1020792" cy="589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24E7B87-BEB0-40D3-B5D0-559D7ECAE4FF}"/>
              </a:ext>
            </a:extLst>
          </p:cNvPr>
          <p:cNvSpPr txBox="1"/>
          <p:nvPr/>
        </p:nvSpPr>
        <p:spPr>
          <a:xfrm>
            <a:off x="2150854" y="396814"/>
            <a:ext cx="888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Oradea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84BDA9-8E5A-4771-8685-38A7EF58D923}"/>
              </a:ext>
            </a:extLst>
          </p:cNvPr>
          <p:cNvSpPr txBox="1"/>
          <p:nvPr/>
        </p:nvSpPr>
        <p:spPr>
          <a:xfrm>
            <a:off x="2899195" y="2275755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Sibiu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7B8EF7-E702-4C64-BF0F-2FDFD2BD0619}"/>
              </a:ext>
            </a:extLst>
          </p:cNvPr>
          <p:cNvSpPr txBox="1"/>
          <p:nvPr/>
        </p:nvSpPr>
        <p:spPr>
          <a:xfrm>
            <a:off x="875582" y="3489564"/>
            <a:ext cx="11041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Timisoara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0E81AB-C460-4C58-9E34-166E43B7EE86}"/>
              </a:ext>
            </a:extLst>
          </p:cNvPr>
          <p:cNvSpPr txBox="1"/>
          <p:nvPr/>
        </p:nvSpPr>
        <p:spPr>
          <a:xfrm>
            <a:off x="3243533" y="5026323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Mehadia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677501-A198-4ADC-80BD-9E066947C7F8}"/>
              </a:ext>
            </a:extLst>
          </p:cNvPr>
          <p:cNvSpPr txBox="1"/>
          <p:nvPr/>
        </p:nvSpPr>
        <p:spPr>
          <a:xfrm>
            <a:off x="3243532" y="4192436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Lugoj</a:t>
            </a:r>
            <a:endParaRPr lang="en-US"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5E8D7F-C006-4223-8997-5C260CDCF224}"/>
              </a:ext>
            </a:extLst>
          </p:cNvPr>
          <p:cNvSpPr txBox="1"/>
          <p:nvPr/>
        </p:nvSpPr>
        <p:spPr>
          <a:xfrm>
            <a:off x="1992702" y="5874587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Dobreta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A4503D-539C-4FE4-B643-F8D1B4A7D4FE}"/>
              </a:ext>
            </a:extLst>
          </p:cNvPr>
          <p:cNvSpPr txBox="1"/>
          <p:nvPr/>
        </p:nvSpPr>
        <p:spPr>
          <a:xfrm>
            <a:off x="5227607" y="6190888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Craiova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4D1F43-E08A-40B5-B26F-DAA940F79EED}"/>
              </a:ext>
            </a:extLst>
          </p:cNvPr>
          <p:cNvSpPr txBox="1"/>
          <p:nvPr/>
        </p:nvSpPr>
        <p:spPr>
          <a:xfrm>
            <a:off x="6550323" y="5802699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Giurgiu</a:t>
            </a:r>
            <a:endParaRPr lang="en-US"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90E95D-5745-4AF1-AFFE-F03D14266379}"/>
              </a:ext>
            </a:extLst>
          </p:cNvPr>
          <p:cNvSpPr txBox="1"/>
          <p:nvPr/>
        </p:nvSpPr>
        <p:spPr>
          <a:xfrm>
            <a:off x="4896929" y="4134927"/>
            <a:ext cx="9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Pitesti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135901-2660-487E-A456-7D08814FED3D}"/>
              </a:ext>
            </a:extLst>
          </p:cNvPr>
          <p:cNvSpPr txBox="1"/>
          <p:nvPr/>
        </p:nvSpPr>
        <p:spPr>
          <a:xfrm>
            <a:off x="4911305" y="2093341"/>
            <a:ext cx="9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Fagaras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DB75E9-1F1A-424B-B094-09CC41BC7B24}"/>
              </a:ext>
            </a:extLst>
          </p:cNvPr>
          <p:cNvSpPr txBox="1"/>
          <p:nvPr/>
        </p:nvSpPr>
        <p:spPr>
          <a:xfrm>
            <a:off x="7211681" y="4447272"/>
            <a:ext cx="11329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Bucharest</a:t>
            </a:r>
            <a:endParaRPr lang="en-US" b="1">
              <a:cs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E71DB2-275E-40F5-B684-8CA107ECDD4C}"/>
              </a:ext>
            </a:extLst>
          </p:cNvPr>
          <p:cNvSpPr txBox="1"/>
          <p:nvPr/>
        </p:nvSpPr>
        <p:spPr>
          <a:xfrm>
            <a:off x="2610928" y="3157265"/>
            <a:ext cx="1664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Rimnicu</a:t>
            </a:r>
            <a:r>
              <a:rPr lang="en-US"/>
              <a:t> </a:t>
            </a:r>
            <a:r>
              <a:rPr lang="en-US" err="1"/>
              <a:t>Vilcea</a:t>
            </a:r>
            <a:r>
              <a:rPr lang="en-US"/>
              <a:t> </a:t>
            </a:r>
            <a:endParaRPr lang="en-US">
              <a:cs typeface="Calibr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863667-D0AE-4262-82AB-9CE0D798FB6F}"/>
              </a:ext>
            </a:extLst>
          </p:cNvPr>
          <p:cNvSpPr txBox="1"/>
          <p:nvPr/>
        </p:nvSpPr>
        <p:spPr>
          <a:xfrm>
            <a:off x="7269190" y="3459189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Urziceni</a:t>
            </a:r>
            <a:endParaRPr lang="en-US">
              <a:cs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80F9BE-3C2D-4822-9E04-7880C1CBB8B3}"/>
              </a:ext>
            </a:extLst>
          </p:cNvPr>
          <p:cNvSpPr txBox="1"/>
          <p:nvPr/>
        </p:nvSpPr>
        <p:spPr>
          <a:xfrm>
            <a:off x="9785227" y="3602962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Hirsova</a:t>
            </a:r>
            <a:endParaRPr lang="en-US" err="1">
              <a:cs typeface="Calibri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D9A909-23A6-442E-B328-9EDE232898ED}"/>
              </a:ext>
            </a:extLst>
          </p:cNvPr>
          <p:cNvSpPr txBox="1"/>
          <p:nvPr/>
        </p:nvSpPr>
        <p:spPr>
          <a:xfrm>
            <a:off x="10317189" y="4710018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Eforie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55745C-E5C5-4646-8F66-687424A02700}"/>
              </a:ext>
            </a:extLst>
          </p:cNvPr>
          <p:cNvSpPr txBox="1"/>
          <p:nvPr/>
        </p:nvSpPr>
        <p:spPr>
          <a:xfrm>
            <a:off x="9066359" y="2495905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Vaslui</a:t>
            </a:r>
            <a:endParaRPr lang="en-US" err="1">
              <a:cs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E6CEC-340C-4CD2-B4D4-46218371F918}"/>
              </a:ext>
            </a:extLst>
          </p:cNvPr>
          <p:cNvSpPr txBox="1"/>
          <p:nvPr/>
        </p:nvSpPr>
        <p:spPr>
          <a:xfrm>
            <a:off x="8462510" y="1403226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Iasi</a:t>
            </a:r>
            <a:endParaRPr lang="en-US" err="1">
              <a:cs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73497E-4158-4715-8CE0-41B139495374}"/>
              </a:ext>
            </a:extLst>
          </p:cNvPr>
          <p:cNvSpPr txBox="1"/>
          <p:nvPr/>
        </p:nvSpPr>
        <p:spPr>
          <a:xfrm>
            <a:off x="6852245" y="741867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Neamt</a:t>
            </a:r>
            <a:endParaRPr lang="en-US" err="1">
              <a:cs typeface="Calibr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7F44A8-5B0F-47CA-BB76-AA359FA2E5FA}"/>
              </a:ext>
            </a:extLst>
          </p:cNvPr>
          <p:cNvSpPr txBox="1"/>
          <p:nvPr/>
        </p:nvSpPr>
        <p:spPr>
          <a:xfrm>
            <a:off x="1978325" y="1403229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67AB5E-E69B-4091-BB22-E32956472DF6}"/>
              </a:ext>
            </a:extLst>
          </p:cNvPr>
          <p:cNvSpPr txBox="1"/>
          <p:nvPr/>
        </p:nvSpPr>
        <p:spPr>
          <a:xfrm>
            <a:off x="2539042" y="741870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4F0587-F12A-4330-A65E-A882FC7EC692}"/>
              </a:ext>
            </a:extLst>
          </p:cNvPr>
          <p:cNvSpPr txBox="1"/>
          <p:nvPr/>
        </p:nvSpPr>
        <p:spPr>
          <a:xfrm>
            <a:off x="3444815" y="1173191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151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480E90-9A5A-4F8B-B21B-7D5992C57031}"/>
              </a:ext>
            </a:extLst>
          </p:cNvPr>
          <p:cNvSpPr txBox="1"/>
          <p:nvPr/>
        </p:nvSpPr>
        <p:spPr>
          <a:xfrm>
            <a:off x="2625305" y="1848926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140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73D447-20A7-412A-867B-3BE261FA7E48}"/>
              </a:ext>
            </a:extLst>
          </p:cNvPr>
          <p:cNvSpPr txBox="1"/>
          <p:nvPr/>
        </p:nvSpPr>
        <p:spPr>
          <a:xfrm>
            <a:off x="1503870" y="2754699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29B1CD-6F22-442F-AE47-31FEC7B0302B}"/>
              </a:ext>
            </a:extLst>
          </p:cNvPr>
          <p:cNvSpPr txBox="1"/>
          <p:nvPr/>
        </p:nvSpPr>
        <p:spPr>
          <a:xfrm>
            <a:off x="2352134" y="384737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385AD9-1635-4B91-A9A2-593E84962A7D}"/>
              </a:ext>
            </a:extLst>
          </p:cNvPr>
          <p:cNvSpPr txBox="1"/>
          <p:nvPr/>
        </p:nvSpPr>
        <p:spPr>
          <a:xfrm>
            <a:off x="2682812" y="460937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5B62CA-571B-4268-8774-124F83C9BDD9}"/>
              </a:ext>
            </a:extLst>
          </p:cNvPr>
          <p:cNvSpPr txBox="1"/>
          <p:nvPr/>
        </p:nvSpPr>
        <p:spPr>
          <a:xfrm>
            <a:off x="2740321" y="5500774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C3D115-602F-4F94-8B8F-F94202FAC41F}"/>
              </a:ext>
            </a:extLst>
          </p:cNvPr>
          <p:cNvSpPr txBox="1"/>
          <p:nvPr/>
        </p:nvSpPr>
        <p:spPr>
          <a:xfrm>
            <a:off x="3775490" y="5860207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5F741A-25B8-4BAE-AAB0-00FCC4BDBB03}"/>
              </a:ext>
            </a:extLst>
          </p:cNvPr>
          <p:cNvSpPr txBox="1"/>
          <p:nvPr/>
        </p:nvSpPr>
        <p:spPr>
          <a:xfrm>
            <a:off x="6751603" y="517009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F1614B-D387-4EB4-9C93-72B22BD990F7}"/>
              </a:ext>
            </a:extLst>
          </p:cNvPr>
          <p:cNvSpPr txBox="1"/>
          <p:nvPr/>
        </p:nvSpPr>
        <p:spPr>
          <a:xfrm>
            <a:off x="10000885" y="4278696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913924-8F5E-48C2-B606-51FD097C3843}"/>
              </a:ext>
            </a:extLst>
          </p:cNvPr>
          <p:cNvSpPr txBox="1"/>
          <p:nvPr/>
        </p:nvSpPr>
        <p:spPr>
          <a:xfrm>
            <a:off x="8793186" y="3703601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849C26-A1DA-4AFD-A3A1-14F743EDEFF7}"/>
              </a:ext>
            </a:extLst>
          </p:cNvPr>
          <p:cNvSpPr txBox="1"/>
          <p:nvPr/>
        </p:nvSpPr>
        <p:spPr>
          <a:xfrm>
            <a:off x="8232468" y="311412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142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0E45372-6B7D-4C66-9FFB-ED4CC7061094}"/>
              </a:ext>
            </a:extLst>
          </p:cNvPr>
          <p:cNvSpPr txBox="1"/>
          <p:nvPr/>
        </p:nvSpPr>
        <p:spPr>
          <a:xfrm>
            <a:off x="8706920" y="2136467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D30A46-1270-4804-B87B-823DFA3F5FB1}"/>
              </a:ext>
            </a:extLst>
          </p:cNvPr>
          <p:cNvSpPr txBox="1"/>
          <p:nvPr/>
        </p:nvSpPr>
        <p:spPr>
          <a:xfrm>
            <a:off x="7772391" y="117318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9FA4692-3F22-49E1-8D3F-BC87FAF6865C}"/>
              </a:ext>
            </a:extLst>
          </p:cNvPr>
          <p:cNvSpPr txBox="1"/>
          <p:nvPr/>
        </p:nvSpPr>
        <p:spPr>
          <a:xfrm>
            <a:off x="7398582" y="396239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A32286-AEF0-4517-A5DA-B811E73F3A64}"/>
              </a:ext>
            </a:extLst>
          </p:cNvPr>
          <p:cNvSpPr txBox="1"/>
          <p:nvPr/>
        </p:nvSpPr>
        <p:spPr>
          <a:xfrm>
            <a:off x="6090242" y="314288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211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0744BB-7F1A-4500-83E2-97B6AB699777}"/>
              </a:ext>
            </a:extLst>
          </p:cNvPr>
          <p:cNvSpPr txBox="1"/>
          <p:nvPr/>
        </p:nvSpPr>
        <p:spPr>
          <a:xfrm>
            <a:off x="6032732" y="4350580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BD66BD9-8713-409F-B5F8-10DED30566A0}"/>
              </a:ext>
            </a:extLst>
          </p:cNvPr>
          <p:cNvSpPr txBox="1"/>
          <p:nvPr/>
        </p:nvSpPr>
        <p:spPr>
          <a:xfrm>
            <a:off x="4206807" y="2165222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99</a:t>
            </a:r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ED352C-462F-4C86-A528-FCBF5E9F1921}"/>
              </a:ext>
            </a:extLst>
          </p:cNvPr>
          <p:cNvSpPr txBox="1"/>
          <p:nvPr/>
        </p:nvSpPr>
        <p:spPr>
          <a:xfrm>
            <a:off x="3631712" y="2625297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C7D6DE-E8F1-4F9D-8F74-7B6F4626A66A}"/>
              </a:ext>
            </a:extLst>
          </p:cNvPr>
          <p:cNvSpPr txBox="1"/>
          <p:nvPr/>
        </p:nvSpPr>
        <p:spPr>
          <a:xfrm>
            <a:off x="4968806" y="348793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C9992D-86CE-49F0-99D2-B7D911131733}"/>
              </a:ext>
            </a:extLst>
          </p:cNvPr>
          <p:cNvSpPr txBox="1"/>
          <p:nvPr/>
        </p:nvSpPr>
        <p:spPr>
          <a:xfrm>
            <a:off x="5486390" y="4940051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138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C4E895-B581-41FA-9471-E87A96DC4BC2}"/>
              </a:ext>
            </a:extLst>
          </p:cNvPr>
          <p:cNvSpPr txBox="1"/>
          <p:nvPr/>
        </p:nvSpPr>
        <p:spPr>
          <a:xfrm>
            <a:off x="4149295" y="4537484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146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B1E4B9C-398F-40EA-8FA2-1C304A9D6B3E}"/>
              </a:ext>
            </a:extLst>
          </p:cNvPr>
          <p:cNvSpPr/>
          <p:nvPr/>
        </p:nvSpPr>
        <p:spPr>
          <a:xfrm>
            <a:off x="1886310" y="186474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FF6EAFB-1D03-4ED1-9C1E-B7A607F4391A}"/>
              </a:ext>
            </a:extLst>
          </p:cNvPr>
          <p:cNvSpPr txBox="1"/>
          <p:nvPr/>
        </p:nvSpPr>
        <p:spPr>
          <a:xfrm>
            <a:off x="1238250" y="208597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0422BB9-1D73-4E5D-9C25-BA87DEF40327}"/>
              </a:ext>
            </a:extLst>
          </p:cNvPr>
          <p:cNvSpPr/>
          <p:nvPr/>
        </p:nvSpPr>
        <p:spPr>
          <a:xfrm>
            <a:off x="2534010" y="1131318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34C46AC-DAF2-4C12-B762-1FE5AED1DBDE}"/>
              </a:ext>
            </a:extLst>
          </p:cNvPr>
          <p:cNvSpPr txBox="1"/>
          <p:nvPr/>
        </p:nvSpPr>
        <p:spPr>
          <a:xfrm>
            <a:off x="2000250" y="857250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75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53FA6AB-A2B6-4F8E-A2AA-0956787286B9}"/>
              </a:ext>
            </a:extLst>
          </p:cNvPr>
          <p:cNvSpPr/>
          <p:nvPr/>
        </p:nvSpPr>
        <p:spPr>
          <a:xfrm>
            <a:off x="3581760" y="2179068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36AEC2-234F-4086-9CB1-DC28AF5900F9}"/>
              </a:ext>
            </a:extLst>
          </p:cNvPr>
          <p:cNvSpPr txBox="1"/>
          <p:nvPr/>
        </p:nvSpPr>
        <p:spPr>
          <a:xfrm>
            <a:off x="2962275" y="2533650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140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5FB78BD-EA51-494A-BCC7-7DCE5235AA87}"/>
              </a:ext>
            </a:extLst>
          </p:cNvPr>
          <p:cNvSpPr/>
          <p:nvPr/>
        </p:nvSpPr>
        <p:spPr>
          <a:xfrm>
            <a:off x="1886310" y="375069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406D0DD-1740-490A-B7B6-19A793AF1C69}"/>
              </a:ext>
            </a:extLst>
          </p:cNvPr>
          <p:cNvSpPr txBox="1"/>
          <p:nvPr/>
        </p:nvSpPr>
        <p:spPr>
          <a:xfrm>
            <a:off x="1123950" y="370522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118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E3FE0A-EFEC-4342-9186-6E45FA28FCD9}"/>
              </a:ext>
            </a:extLst>
          </p:cNvPr>
          <p:cNvSpPr/>
          <p:nvPr/>
        </p:nvSpPr>
        <p:spPr>
          <a:xfrm>
            <a:off x="2534010" y="1131318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1B5E733-2F39-40F0-AB6F-6DE39EC1ED0D}"/>
              </a:ext>
            </a:extLst>
          </p:cNvPr>
          <p:cNvSpPr/>
          <p:nvPr/>
        </p:nvSpPr>
        <p:spPr>
          <a:xfrm>
            <a:off x="3134085" y="49314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591DD17-6287-444C-93C5-D016A7B9275F}"/>
              </a:ext>
            </a:extLst>
          </p:cNvPr>
          <p:cNvSpPr txBox="1"/>
          <p:nvPr/>
        </p:nvSpPr>
        <p:spPr>
          <a:xfrm>
            <a:off x="2324100" y="209550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146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7D8499B-4B1C-4AC1-9E90-2CBAACDC5047}"/>
              </a:ext>
            </a:extLst>
          </p:cNvPr>
          <p:cNvSpPr/>
          <p:nvPr/>
        </p:nvSpPr>
        <p:spPr>
          <a:xfrm>
            <a:off x="3581760" y="218859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FB90673-8B39-4858-9178-065FEB9ADAFE}"/>
              </a:ext>
            </a:extLst>
          </p:cNvPr>
          <p:cNvSpPr/>
          <p:nvPr/>
        </p:nvSpPr>
        <p:spPr>
          <a:xfrm>
            <a:off x="5229585" y="245529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EAA1C4A-D75E-43F4-835E-A29D24ADFB5E}"/>
              </a:ext>
            </a:extLst>
          </p:cNvPr>
          <p:cNvSpPr txBox="1"/>
          <p:nvPr/>
        </p:nvSpPr>
        <p:spPr>
          <a:xfrm>
            <a:off x="5057775" y="1905000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239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05EB8D-FB5C-44C6-8381-2B3065AA830B}"/>
              </a:ext>
            </a:extLst>
          </p:cNvPr>
          <p:cNvSpPr/>
          <p:nvPr/>
        </p:nvSpPr>
        <p:spPr>
          <a:xfrm>
            <a:off x="4153260" y="316014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EBFAAF-7B06-4708-AECF-567F43236A58}"/>
              </a:ext>
            </a:extLst>
          </p:cNvPr>
          <p:cNvSpPr txBox="1"/>
          <p:nvPr/>
        </p:nvSpPr>
        <p:spPr>
          <a:xfrm>
            <a:off x="3086100" y="3429000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220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8EC0946-9710-4E73-983F-D1B87B00BFBC}"/>
              </a:ext>
            </a:extLst>
          </p:cNvPr>
          <p:cNvSpPr/>
          <p:nvPr/>
        </p:nvSpPr>
        <p:spPr>
          <a:xfrm>
            <a:off x="1886310" y="375069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745A8F5-63E2-4F0E-83DB-60D271BB26B3}"/>
              </a:ext>
            </a:extLst>
          </p:cNvPr>
          <p:cNvSpPr/>
          <p:nvPr/>
        </p:nvSpPr>
        <p:spPr>
          <a:xfrm>
            <a:off x="3019785" y="422694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8C8E0EA-51D7-4094-8764-B3657DE687F5}"/>
              </a:ext>
            </a:extLst>
          </p:cNvPr>
          <p:cNvSpPr txBox="1"/>
          <p:nvPr/>
        </p:nvSpPr>
        <p:spPr>
          <a:xfrm>
            <a:off x="3333750" y="444817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229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1804850-CA10-4FF6-84F7-AD299BF5F627}"/>
              </a:ext>
            </a:extLst>
          </p:cNvPr>
          <p:cNvSpPr/>
          <p:nvPr/>
        </p:nvSpPr>
        <p:spPr>
          <a:xfrm>
            <a:off x="3134085" y="49314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67E4E10-00B1-4D41-86FF-70616B58D2E2}"/>
              </a:ext>
            </a:extLst>
          </p:cNvPr>
          <p:cNvSpPr/>
          <p:nvPr/>
        </p:nvSpPr>
        <p:spPr>
          <a:xfrm>
            <a:off x="4153260" y="316014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91D2E88-AFCB-4459-8C4A-DB2E06AE5C25}"/>
              </a:ext>
            </a:extLst>
          </p:cNvPr>
          <p:cNvSpPr/>
          <p:nvPr/>
        </p:nvSpPr>
        <p:spPr>
          <a:xfrm>
            <a:off x="5639160" y="4084068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AA26158-2AF7-4D3E-BA33-8EA235F59D99}"/>
              </a:ext>
            </a:extLst>
          </p:cNvPr>
          <p:cNvSpPr txBox="1"/>
          <p:nvPr/>
        </p:nvSpPr>
        <p:spPr>
          <a:xfrm>
            <a:off x="5048250" y="435292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317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D714F72-21D7-4608-8146-03482088A75A}"/>
              </a:ext>
            </a:extLst>
          </p:cNvPr>
          <p:cNvSpPr/>
          <p:nvPr/>
        </p:nvSpPr>
        <p:spPr>
          <a:xfrm>
            <a:off x="4905735" y="6122418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CFC171-275C-4E20-B59F-B508D2C11FA1}"/>
              </a:ext>
            </a:extLst>
          </p:cNvPr>
          <p:cNvSpPr txBox="1"/>
          <p:nvPr/>
        </p:nvSpPr>
        <p:spPr>
          <a:xfrm>
            <a:off x="5372100" y="599122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366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8F75EDA-43A4-48E5-AB62-E0CA04AF0098}"/>
              </a:ext>
            </a:extLst>
          </p:cNvPr>
          <p:cNvSpPr/>
          <p:nvPr/>
        </p:nvSpPr>
        <p:spPr>
          <a:xfrm>
            <a:off x="3019784" y="4236468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B87ABDD-1F9D-4DF1-AF9D-A4B8B185E456}"/>
              </a:ext>
            </a:extLst>
          </p:cNvPr>
          <p:cNvSpPr/>
          <p:nvPr/>
        </p:nvSpPr>
        <p:spPr>
          <a:xfrm>
            <a:off x="3019785" y="508419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321DBDF-53A5-4FD3-9ACB-7C9045ECE323}"/>
              </a:ext>
            </a:extLst>
          </p:cNvPr>
          <p:cNvSpPr txBox="1"/>
          <p:nvPr/>
        </p:nvSpPr>
        <p:spPr>
          <a:xfrm>
            <a:off x="3448050" y="5295900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299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3C78A5E-CFF3-41D3-ADE5-E7873DAA506F}"/>
              </a:ext>
            </a:extLst>
          </p:cNvPr>
          <p:cNvSpPr/>
          <p:nvPr/>
        </p:nvSpPr>
        <p:spPr>
          <a:xfrm>
            <a:off x="5229585" y="245529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8FC7121-AB1D-4B94-95CA-6454E963D63E}"/>
              </a:ext>
            </a:extLst>
          </p:cNvPr>
          <p:cNvSpPr/>
          <p:nvPr/>
        </p:nvSpPr>
        <p:spPr>
          <a:xfrm>
            <a:off x="6963135" y="4369818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D39120-873E-42EB-AA50-B0FB36C802D6}"/>
              </a:ext>
            </a:extLst>
          </p:cNvPr>
          <p:cNvSpPr txBox="1"/>
          <p:nvPr/>
        </p:nvSpPr>
        <p:spPr>
          <a:xfrm>
            <a:off x="7524750" y="421957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450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C243662-185A-48EF-9A56-FC007521F4F9}"/>
              </a:ext>
            </a:extLst>
          </p:cNvPr>
          <p:cNvSpPr/>
          <p:nvPr/>
        </p:nvSpPr>
        <p:spPr>
          <a:xfrm>
            <a:off x="3019785" y="5093718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5F7075A-8F53-429E-843F-2A3D7446F797}"/>
              </a:ext>
            </a:extLst>
          </p:cNvPr>
          <p:cNvSpPr/>
          <p:nvPr/>
        </p:nvSpPr>
        <p:spPr>
          <a:xfrm>
            <a:off x="3019785" y="5931918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0332A07-0295-44BE-8476-1D7A06E0B709}"/>
              </a:ext>
            </a:extLst>
          </p:cNvPr>
          <p:cNvSpPr txBox="1"/>
          <p:nvPr/>
        </p:nvSpPr>
        <p:spPr>
          <a:xfrm>
            <a:off x="2181225" y="6172200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374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2C68868-C276-4C4D-88FF-0C43F84EB066}"/>
              </a:ext>
            </a:extLst>
          </p:cNvPr>
          <p:cNvSpPr/>
          <p:nvPr/>
        </p:nvSpPr>
        <p:spPr>
          <a:xfrm>
            <a:off x="5639160" y="409359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618145E-A6C4-490A-BFE5-216D24ECAFEE}"/>
              </a:ext>
            </a:extLst>
          </p:cNvPr>
          <p:cNvSpPr txBox="1"/>
          <p:nvPr/>
        </p:nvSpPr>
        <p:spPr>
          <a:xfrm>
            <a:off x="7486650" y="4705350"/>
            <a:ext cx="60007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50"/>
                </a:solidFill>
                <a:cs typeface="Calibri"/>
              </a:rPr>
              <a:t>418 </a:t>
            </a:r>
          </a:p>
          <a:p>
            <a:r>
              <a:rPr lang="en-US" sz="800">
                <a:cs typeface="Calibri"/>
              </a:rPr>
              <a:t>Via Pitesti</a:t>
            </a:r>
            <a:endParaRPr lang="en-US">
              <a:cs typeface="Calibri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E97A157-634E-4242-9A2B-7AC334E21150}"/>
              </a:ext>
            </a:extLst>
          </p:cNvPr>
          <p:cNvSpPr/>
          <p:nvPr/>
        </p:nvSpPr>
        <p:spPr>
          <a:xfrm>
            <a:off x="4905735" y="613194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DA565EC-F6EB-4753-A979-853FF2585722}"/>
              </a:ext>
            </a:extLst>
          </p:cNvPr>
          <p:cNvSpPr/>
          <p:nvPr/>
        </p:nvSpPr>
        <p:spPr>
          <a:xfrm>
            <a:off x="3019785" y="5931918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5CA2704-EFC6-4B19-8FB7-D993B4E532C9}"/>
              </a:ext>
            </a:extLst>
          </p:cNvPr>
          <p:cNvSpPr/>
          <p:nvPr/>
        </p:nvSpPr>
        <p:spPr>
          <a:xfrm>
            <a:off x="6963135" y="437934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A2BF586-4DAC-4574-A573-ABF89726BF53}"/>
              </a:ext>
            </a:extLst>
          </p:cNvPr>
          <p:cNvCxnSpPr/>
          <p:nvPr/>
        </p:nvCxnSpPr>
        <p:spPr>
          <a:xfrm>
            <a:off x="2228850" y="2143125"/>
            <a:ext cx="1333500" cy="219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7CA44B2-3B3D-4DF4-83CD-62EFBE177152}"/>
              </a:ext>
            </a:extLst>
          </p:cNvPr>
          <p:cNvCxnSpPr/>
          <p:nvPr/>
        </p:nvCxnSpPr>
        <p:spPr>
          <a:xfrm>
            <a:off x="3895725" y="2447925"/>
            <a:ext cx="409575" cy="64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73F99B2-E761-47C0-86B2-8CA710ACE0FE}"/>
              </a:ext>
            </a:extLst>
          </p:cNvPr>
          <p:cNvCxnSpPr/>
          <p:nvPr/>
        </p:nvCxnSpPr>
        <p:spPr>
          <a:xfrm>
            <a:off x="4524375" y="3552825"/>
            <a:ext cx="1114425" cy="69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1B87E64-9626-4988-8EEC-0A89603C79E1}"/>
              </a:ext>
            </a:extLst>
          </p:cNvPr>
          <p:cNvCxnSpPr/>
          <p:nvPr/>
        </p:nvCxnSpPr>
        <p:spPr>
          <a:xfrm>
            <a:off x="5981700" y="4229100"/>
            <a:ext cx="95250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2261A150-7975-4C37-A17A-1E26FE065BBF}"/>
              </a:ext>
            </a:extLst>
          </p:cNvPr>
          <p:cNvSpPr txBox="1"/>
          <p:nvPr/>
        </p:nvSpPr>
        <p:spPr>
          <a:xfrm>
            <a:off x="4200706" y="-5032"/>
            <a:ext cx="379274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Uniform-Cost Search</a:t>
            </a:r>
            <a:endParaRPr lang="en-US" sz="3200">
              <a:cs typeface="Calibri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5980E82-D5ED-4F9B-8722-736BA9AEBAEA}"/>
              </a:ext>
            </a:extLst>
          </p:cNvPr>
          <p:cNvSpPr/>
          <p:nvPr/>
        </p:nvSpPr>
        <p:spPr>
          <a:xfrm>
            <a:off x="9233135" y="283226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DA2A420-0643-43B7-99A4-B09D5B385F84}"/>
              </a:ext>
            </a:extLst>
          </p:cNvPr>
          <p:cNvSpPr/>
          <p:nvPr/>
        </p:nvSpPr>
        <p:spPr>
          <a:xfrm>
            <a:off x="9233134" y="743300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A9A884A-F8D6-4334-A821-34101DBAB95C}"/>
              </a:ext>
            </a:extLst>
          </p:cNvPr>
          <p:cNvSpPr txBox="1"/>
          <p:nvPr/>
        </p:nvSpPr>
        <p:spPr>
          <a:xfrm>
            <a:off x="9583947" y="238664"/>
            <a:ext cx="24987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In fringe (priority queue)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402918F-832D-4BB8-B252-9034EF8A99EA}"/>
              </a:ext>
            </a:extLst>
          </p:cNvPr>
          <p:cNvSpPr txBox="1"/>
          <p:nvPr/>
        </p:nvSpPr>
        <p:spPr>
          <a:xfrm>
            <a:off x="9598323" y="741870"/>
            <a:ext cx="16936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Visited city </a:t>
            </a:r>
          </a:p>
        </p:txBody>
      </p:sp>
    </p:spTree>
    <p:extLst>
      <p:ext uri="{BB962C8B-B14F-4D97-AF65-F5344CB8AC3E}">
        <p14:creationId xmlns:p14="http://schemas.microsoft.com/office/powerpoint/2010/main" val="239777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5" grpId="0"/>
      <p:bldP spid="110" grpId="0"/>
      <p:bldP spid="115" grpId="0"/>
      <p:bldP spid="121" grpId="0"/>
      <p:bldP spid="127" grpId="0"/>
      <p:bldP spid="131" grpId="0"/>
      <p:bldP spid="137" grpId="0"/>
      <p:bldP spid="157" grpId="0"/>
      <p:bldP spid="161" grpId="0"/>
      <p:bldP spid="167" grpId="0"/>
      <p:bldP spid="173" grpId="0"/>
      <p:bldP spid="179" grpId="0"/>
      <p:bldP spid="1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3D02D6-464D-4149-B45A-9EFC0740DC3E}"/>
              </a:ext>
            </a:extLst>
          </p:cNvPr>
          <p:cNvSpPr/>
          <p:nvPr/>
        </p:nvSpPr>
        <p:spPr>
          <a:xfrm>
            <a:off x="1066801" y="210915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2AE7C-F390-4682-A540-81D19422DAA7}"/>
              </a:ext>
            </a:extLst>
          </p:cNvPr>
          <p:cNvSpPr/>
          <p:nvPr/>
        </p:nvSpPr>
        <p:spPr>
          <a:xfrm>
            <a:off x="1713782" y="1375912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36655-8F5A-456B-94A9-2547BED5FF3D}"/>
              </a:ext>
            </a:extLst>
          </p:cNvPr>
          <p:cNvSpPr/>
          <p:nvPr/>
        </p:nvSpPr>
        <p:spPr>
          <a:xfrm>
            <a:off x="2317630" y="728931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C6D28B-D456-4885-A98A-69E1CDCC5C9D}"/>
              </a:ext>
            </a:extLst>
          </p:cNvPr>
          <p:cNvSpPr/>
          <p:nvPr/>
        </p:nvSpPr>
        <p:spPr>
          <a:xfrm>
            <a:off x="2763329" y="2425459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62B98-AE93-408A-9085-BDD5B590A2E0}"/>
              </a:ext>
            </a:extLst>
          </p:cNvPr>
          <p:cNvSpPr/>
          <p:nvPr/>
        </p:nvSpPr>
        <p:spPr>
          <a:xfrm>
            <a:off x="1066800" y="3992591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EF2491-417B-405E-83B6-71C00CB23330}"/>
              </a:ext>
            </a:extLst>
          </p:cNvPr>
          <p:cNvSpPr/>
          <p:nvPr/>
        </p:nvSpPr>
        <p:spPr>
          <a:xfrm>
            <a:off x="2202611" y="4467043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C1EDB-25ED-4E19-9042-D7F8C3B4420D}"/>
              </a:ext>
            </a:extLst>
          </p:cNvPr>
          <p:cNvSpPr/>
          <p:nvPr/>
        </p:nvSpPr>
        <p:spPr>
          <a:xfrm>
            <a:off x="2202610" y="5315307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D5A37-EEB2-45C9-B5D5-7BFAA976B1B3}"/>
              </a:ext>
            </a:extLst>
          </p:cNvPr>
          <p:cNvSpPr/>
          <p:nvPr/>
        </p:nvSpPr>
        <p:spPr>
          <a:xfrm>
            <a:off x="2202609" y="6163571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72B72-1A87-491B-A860-B97915BB44F9}"/>
              </a:ext>
            </a:extLst>
          </p:cNvPr>
          <p:cNvSpPr/>
          <p:nvPr/>
        </p:nvSpPr>
        <p:spPr>
          <a:xfrm>
            <a:off x="4416725" y="269862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E6D289-F6B0-459E-A67E-A223CB13A612}"/>
              </a:ext>
            </a:extLst>
          </p:cNvPr>
          <p:cNvSpPr/>
          <p:nvPr/>
        </p:nvSpPr>
        <p:spPr>
          <a:xfrm>
            <a:off x="3338422" y="3403117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311111-32F7-465E-AD4C-312AD3405FB3}"/>
              </a:ext>
            </a:extLst>
          </p:cNvPr>
          <p:cNvSpPr/>
          <p:nvPr/>
        </p:nvSpPr>
        <p:spPr>
          <a:xfrm>
            <a:off x="4086042" y="6364853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449A49-15AB-41F9-8E36-77AAAAA94445}"/>
              </a:ext>
            </a:extLst>
          </p:cNvPr>
          <p:cNvSpPr/>
          <p:nvPr/>
        </p:nvSpPr>
        <p:spPr>
          <a:xfrm>
            <a:off x="6142007" y="4610814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5008BB-1347-4468-B614-615DD0809F8F}"/>
              </a:ext>
            </a:extLst>
          </p:cNvPr>
          <p:cNvSpPr/>
          <p:nvPr/>
        </p:nvSpPr>
        <p:spPr>
          <a:xfrm>
            <a:off x="6257026" y="1318401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40DE8-303A-47B4-B35B-A25B2B4B9090}"/>
              </a:ext>
            </a:extLst>
          </p:cNvPr>
          <p:cNvSpPr/>
          <p:nvPr/>
        </p:nvSpPr>
        <p:spPr>
          <a:xfrm>
            <a:off x="7464724" y="1979759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B012F3-75D1-4AA7-899D-2278468F626B}"/>
              </a:ext>
            </a:extLst>
          </p:cNvPr>
          <p:cNvSpPr/>
          <p:nvPr/>
        </p:nvSpPr>
        <p:spPr>
          <a:xfrm>
            <a:off x="8111705" y="3043683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DA9176-6E0E-4D18-A651-68894F0E10CC}"/>
              </a:ext>
            </a:extLst>
          </p:cNvPr>
          <p:cNvSpPr/>
          <p:nvPr/>
        </p:nvSpPr>
        <p:spPr>
          <a:xfrm>
            <a:off x="7263439" y="4064474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61D6DD-4788-49DB-B492-0B6D4DAA3CB3}"/>
              </a:ext>
            </a:extLst>
          </p:cNvPr>
          <p:cNvSpPr/>
          <p:nvPr/>
        </p:nvSpPr>
        <p:spPr>
          <a:xfrm>
            <a:off x="8744307" y="4064473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33D59-7856-4119-B672-F4D86E184674}"/>
              </a:ext>
            </a:extLst>
          </p:cNvPr>
          <p:cNvSpPr/>
          <p:nvPr/>
        </p:nvSpPr>
        <p:spPr>
          <a:xfrm>
            <a:off x="9491929" y="5315303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3C9804-9221-4F5E-A220-2A257DC40F64}"/>
              </a:ext>
            </a:extLst>
          </p:cNvPr>
          <p:cNvCxnSpPr/>
          <p:nvPr/>
        </p:nvCxnSpPr>
        <p:spPr>
          <a:xfrm>
            <a:off x="6529297" y="1446903"/>
            <a:ext cx="1020792" cy="589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574E82-F4FA-4F28-9E7A-701240F80643}"/>
              </a:ext>
            </a:extLst>
          </p:cNvPr>
          <p:cNvCxnSpPr>
            <a:cxnSpLocks/>
          </p:cNvCxnSpPr>
          <p:nvPr/>
        </p:nvCxnSpPr>
        <p:spPr>
          <a:xfrm>
            <a:off x="7650731" y="2223280"/>
            <a:ext cx="474452" cy="79075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149E94-48BE-43DA-A704-3BAA68A9EE08}"/>
              </a:ext>
            </a:extLst>
          </p:cNvPr>
          <p:cNvCxnSpPr>
            <a:cxnSpLocks/>
          </p:cNvCxnSpPr>
          <p:nvPr/>
        </p:nvCxnSpPr>
        <p:spPr>
          <a:xfrm flipH="1">
            <a:off x="7506957" y="3229696"/>
            <a:ext cx="690112" cy="8482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67F13B-3498-4611-BE0B-F2263FD8F6B5}"/>
              </a:ext>
            </a:extLst>
          </p:cNvPr>
          <p:cNvCxnSpPr>
            <a:cxnSpLocks/>
          </p:cNvCxnSpPr>
          <p:nvPr/>
        </p:nvCxnSpPr>
        <p:spPr>
          <a:xfrm>
            <a:off x="7463825" y="4221733"/>
            <a:ext cx="1408980" cy="287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D00E9F-27BB-4EE4-8731-31DC618E66E4}"/>
              </a:ext>
            </a:extLst>
          </p:cNvPr>
          <p:cNvCxnSpPr>
            <a:cxnSpLocks/>
          </p:cNvCxnSpPr>
          <p:nvPr/>
        </p:nvCxnSpPr>
        <p:spPr>
          <a:xfrm>
            <a:off x="8930314" y="4236110"/>
            <a:ext cx="618226" cy="11789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02F02A-583F-443B-B36D-BF035C91F948}"/>
              </a:ext>
            </a:extLst>
          </p:cNvPr>
          <p:cNvCxnSpPr>
            <a:cxnSpLocks/>
          </p:cNvCxnSpPr>
          <p:nvPr/>
        </p:nvCxnSpPr>
        <p:spPr>
          <a:xfrm flipH="1">
            <a:off x="1842278" y="771168"/>
            <a:ext cx="589471" cy="7763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1894A3-D9DB-4761-8F36-1DB80FE5685D}"/>
              </a:ext>
            </a:extLst>
          </p:cNvPr>
          <p:cNvCxnSpPr>
            <a:cxnSpLocks/>
          </p:cNvCxnSpPr>
          <p:nvPr/>
        </p:nvCxnSpPr>
        <p:spPr>
          <a:xfrm flipH="1">
            <a:off x="1224051" y="1504412"/>
            <a:ext cx="646981" cy="7476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EE3AC0-2AD3-4230-9965-3C6214BDB391}"/>
              </a:ext>
            </a:extLst>
          </p:cNvPr>
          <p:cNvCxnSpPr>
            <a:cxnSpLocks/>
          </p:cNvCxnSpPr>
          <p:nvPr/>
        </p:nvCxnSpPr>
        <p:spPr>
          <a:xfrm flipH="1">
            <a:off x="1166542" y="2381431"/>
            <a:ext cx="43132" cy="16821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70906F-C492-4A0F-BB58-97B8E4884F78}"/>
              </a:ext>
            </a:extLst>
          </p:cNvPr>
          <p:cNvCxnSpPr>
            <a:cxnSpLocks/>
          </p:cNvCxnSpPr>
          <p:nvPr/>
        </p:nvCxnSpPr>
        <p:spPr>
          <a:xfrm>
            <a:off x="1195297" y="4192977"/>
            <a:ext cx="1092677" cy="4313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7BD862-7F22-4688-9366-D8BC8955E64D}"/>
              </a:ext>
            </a:extLst>
          </p:cNvPr>
          <p:cNvCxnSpPr>
            <a:cxnSpLocks/>
          </p:cNvCxnSpPr>
          <p:nvPr/>
        </p:nvCxnSpPr>
        <p:spPr>
          <a:xfrm>
            <a:off x="2287976" y="4696185"/>
            <a:ext cx="14376" cy="7476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7CA6C5-D72A-4AE5-8884-2F8FEA389127}"/>
              </a:ext>
            </a:extLst>
          </p:cNvPr>
          <p:cNvCxnSpPr>
            <a:cxnSpLocks/>
          </p:cNvCxnSpPr>
          <p:nvPr/>
        </p:nvCxnSpPr>
        <p:spPr>
          <a:xfrm>
            <a:off x="2316730" y="5544449"/>
            <a:ext cx="14376" cy="7476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C28E48-9926-4DAC-BE34-0E8E42EBAAF1}"/>
              </a:ext>
            </a:extLst>
          </p:cNvPr>
          <p:cNvCxnSpPr>
            <a:cxnSpLocks/>
          </p:cNvCxnSpPr>
          <p:nvPr/>
        </p:nvCxnSpPr>
        <p:spPr>
          <a:xfrm>
            <a:off x="2259222" y="6292070"/>
            <a:ext cx="1940940" cy="2731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8C7E78-60CF-49A7-8A0A-247973858C79}"/>
              </a:ext>
            </a:extLst>
          </p:cNvPr>
          <p:cNvCxnSpPr>
            <a:cxnSpLocks/>
          </p:cNvCxnSpPr>
          <p:nvPr/>
        </p:nvCxnSpPr>
        <p:spPr>
          <a:xfrm>
            <a:off x="2474881" y="886185"/>
            <a:ext cx="416942" cy="171090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00EA72-A7A1-4720-BF19-446B5E5F3B49}"/>
              </a:ext>
            </a:extLst>
          </p:cNvPr>
          <p:cNvCxnSpPr>
            <a:cxnSpLocks/>
          </p:cNvCxnSpPr>
          <p:nvPr/>
        </p:nvCxnSpPr>
        <p:spPr>
          <a:xfrm>
            <a:off x="1195296" y="2252033"/>
            <a:ext cx="1682148" cy="3019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2C1C72-D583-495C-8A97-F447A67B196C}"/>
              </a:ext>
            </a:extLst>
          </p:cNvPr>
          <p:cNvCxnSpPr>
            <a:cxnSpLocks/>
          </p:cNvCxnSpPr>
          <p:nvPr/>
        </p:nvCxnSpPr>
        <p:spPr>
          <a:xfrm>
            <a:off x="2819938" y="2424562"/>
            <a:ext cx="690111" cy="10783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FA9953-39C0-4EF8-B5B4-025D454DDE7B}"/>
              </a:ext>
            </a:extLst>
          </p:cNvPr>
          <p:cNvCxnSpPr>
            <a:cxnSpLocks/>
          </p:cNvCxnSpPr>
          <p:nvPr/>
        </p:nvCxnSpPr>
        <p:spPr>
          <a:xfrm>
            <a:off x="2978088" y="2582711"/>
            <a:ext cx="1552751" cy="3163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5CA750-9EC6-43FE-AC94-8E6E1FB8A0EC}"/>
              </a:ext>
            </a:extLst>
          </p:cNvPr>
          <p:cNvCxnSpPr>
            <a:cxnSpLocks/>
          </p:cNvCxnSpPr>
          <p:nvPr/>
        </p:nvCxnSpPr>
        <p:spPr>
          <a:xfrm>
            <a:off x="3524426" y="3560372"/>
            <a:ext cx="733244" cy="293297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DC091D-4DF5-4D73-8B18-F7119F02FDB2}"/>
              </a:ext>
            </a:extLst>
          </p:cNvPr>
          <p:cNvCxnSpPr>
            <a:cxnSpLocks/>
          </p:cNvCxnSpPr>
          <p:nvPr/>
        </p:nvCxnSpPr>
        <p:spPr>
          <a:xfrm flipV="1">
            <a:off x="6241749" y="4250486"/>
            <a:ext cx="1107057" cy="5319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418710E-4F13-4113-9D08-52BCF98431A0}"/>
              </a:ext>
            </a:extLst>
          </p:cNvPr>
          <p:cNvSpPr/>
          <p:nvPr/>
        </p:nvSpPr>
        <p:spPr>
          <a:xfrm>
            <a:off x="5509400" y="6019793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BC12CA-982D-4860-B946-920A0FEF603C}"/>
              </a:ext>
            </a:extLst>
          </p:cNvPr>
          <p:cNvCxnSpPr>
            <a:cxnSpLocks/>
          </p:cNvCxnSpPr>
          <p:nvPr/>
        </p:nvCxnSpPr>
        <p:spPr>
          <a:xfrm flipV="1">
            <a:off x="5695409" y="4825580"/>
            <a:ext cx="546341" cy="12652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0033BB7-0688-4B0C-B2BD-8C21DD082379}"/>
              </a:ext>
            </a:extLst>
          </p:cNvPr>
          <p:cNvSpPr/>
          <p:nvPr/>
        </p:nvSpPr>
        <p:spPr>
          <a:xfrm>
            <a:off x="4819286" y="4323264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43F35B-754C-421F-9E42-C460CC5FF456}"/>
              </a:ext>
            </a:extLst>
          </p:cNvPr>
          <p:cNvCxnSpPr>
            <a:cxnSpLocks/>
          </p:cNvCxnSpPr>
          <p:nvPr/>
        </p:nvCxnSpPr>
        <p:spPr>
          <a:xfrm>
            <a:off x="3495671" y="3603504"/>
            <a:ext cx="1408979" cy="84826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16C086-CE28-4F77-B013-1FFCC0FC12BE}"/>
              </a:ext>
            </a:extLst>
          </p:cNvPr>
          <p:cNvCxnSpPr>
            <a:cxnSpLocks/>
          </p:cNvCxnSpPr>
          <p:nvPr/>
        </p:nvCxnSpPr>
        <p:spPr>
          <a:xfrm flipV="1">
            <a:off x="4257673" y="4423013"/>
            <a:ext cx="733246" cy="20847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6013E-8322-4C22-B057-378FAA458B2C}"/>
              </a:ext>
            </a:extLst>
          </p:cNvPr>
          <p:cNvCxnSpPr>
            <a:cxnSpLocks/>
          </p:cNvCxnSpPr>
          <p:nvPr/>
        </p:nvCxnSpPr>
        <p:spPr>
          <a:xfrm>
            <a:off x="4530844" y="2798374"/>
            <a:ext cx="1725282" cy="18978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520C85-A821-46EE-8E74-BC3BBAC2DFD2}"/>
              </a:ext>
            </a:extLst>
          </p:cNvPr>
          <p:cNvCxnSpPr>
            <a:cxnSpLocks/>
          </p:cNvCxnSpPr>
          <p:nvPr/>
        </p:nvCxnSpPr>
        <p:spPr>
          <a:xfrm>
            <a:off x="5077183" y="4523656"/>
            <a:ext cx="1164566" cy="2444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CC9A733-0E93-4F23-AF73-FBD99219F6E1}"/>
              </a:ext>
            </a:extLst>
          </p:cNvPr>
          <p:cNvSpPr txBox="1"/>
          <p:nvPr/>
        </p:nvSpPr>
        <p:spPr>
          <a:xfrm>
            <a:off x="425571" y="2107721"/>
            <a:ext cx="658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Arad</a:t>
            </a:r>
            <a:endParaRPr lang="en-US" b="1"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49A500-DB4D-4147-9AEA-057B9C94A801}"/>
              </a:ext>
            </a:extLst>
          </p:cNvPr>
          <p:cNvSpPr txBox="1"/>
          <p:nvPr/>
        </p:nvSpPr>
        <p:spPr>
          <a:xfrm>
            <a:off x="957534" y="1316965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Zerind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C0D36E-D045-4961-A79D-F3C5B7FC1E81}"/>
              </a:ext>
            </a:extLst>
          </p:cNvPr>
          <p:cNvCxnSpPr/>
          <p:nvPr/>
        </p:nvCxnSpPr>
        <p:spPr>
          <a:xfrm>
            <a:off x="6529297" y="1446903"/>
            <a:ext cx="1020792" cy="589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24E7B87-BEB0-40D3-B5D0-559D7ECAE4FF}"/>
              </a:ext>
            </a:extLst>
          </p:cNvPr>
          <p:cNvSpPr txBox="1"/>
          <p:nvPr/>
        </p:nvSpPr>
        <p:spPr>
          <a:xfrm>
            <a:off x="1331345" y="641229"/>
            <a:ext cx="888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Oradea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84BDA9-8E5A-4771-8685-38A7EF58D923}"/>
              </a:ext>
            </a:extLst>
          </p:cNvPr>
          <p:cNvSpPr txBox="1"/>
          <p:nvPr/>
        </p:nvSpPr>
        <p:spPr>
          <a:xfrm>
            <a:off x="2193986" y="2567795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Sibiu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7B8EF7-E702-4C64-BF0F-2FDFD2BD0619}"/>
              </a:ext>
            </a:extLst>
          </p:cNvPr>
          <p:cNvSpPr txBox="1"/>
          <p:nvPr/>
        </p:nvSpPr>
        <p:spPr>
          <a:xfrm>
            <a:off x="-20127" y="3991154"/>
            <a:ext cx="11041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Timisoara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0E81AB-C460-4C58-9E34-166E43B7EE86}"/>
              </a:ext>
            </a:extLst>
          </p:cNvPr>
          <p:cNvSpPr txBox="1"/>
          <p:nvPr/>
        </p:nvSpPr>
        <p:spPr>
          <a:xfrm>
            <a:off x="2424024" y="5270738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Mehadia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677501-A198-4ADC-80BD-9E066947C7F8}"/>
              </a:ext>
            </a:extLst>
          </p:cNvPr>
          <p:cNvSpPr txBox="1"/>
          <p:nvPr/>
        </p:nvSpPr>
        <p:spPr>
          <a:xfrm>
            <a:off x="2424022" y="4436851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Lugoj</a:t>
            </a:r>
            <a:endParaRPr lang="en-US"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5E8D7F-C006-4223-8997-5C260CDCF224}"/>
              </a:ext>
            </a:extLst>
          </p:cNvPr>
          <p:cNvSpPr txBox="1"/>
          <p:nvPr/>
        </p:nvSpPr>
        <p:spPr>
          <a:xfrm>
            <a:off x="1173193" y="6119002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Dobreta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A4503D-539C-4FE4-B643-F8D1B4A7D4FE}"/>
              </a:ext>
            </a:extLst>
          </p:cNvPr>
          <p:cNvSpPr txBox="1"/>
          <p:nvPr/>
        </p:nvSpPr>
        <p:spPr>
          <a:xfrm>
            <a:off x="4408098" y="6435303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Craiova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4D1F43-E08A-40B5-B26F-DAA940F79EED}"/>
              </a:ext>
            </a:extLst>
          </p:cNvPr>
          <p:cNvSpPr txBox="1"/>
          <p:nvPr/>
        </p:nvSpPr>
        <p:spPr>
          <a:xfrm>
            <a:off x="5730814" y="6047114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Giurgiu</a:t>
            </a:r>
            <a:endParaRPr lang="en-US"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90E95D-5745-4AF1-AFFE-F03D14266379}"/>
              </a:ext>
            </a:extLst>
          </p:cNvPr>
          <p:cNvSpPr txBox="1"/>
          <p:nvPr/>
        </p:nvSpPr>
        <p:spPr>
          <a:xfrm>
            <a:off x="4077420" y="4379342"/>
            <a:ext cx="9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Pitesti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135901-2660-487E-A456-7D08814FED3D}"/>
              </a:ext>
            </a:extLst>
          </p:cNvPr>
          <p:cNvSpPr txBox="1"/>
          <p:nvPr/>
        </p:nvSpPr>
        <p:spPr>
          <a:xfrm>
            <a:off x="4091796" y="2337756"/>
            <a:ext cx="9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Fagaras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DB75E9-1F1A-424B-B094-09CC41BC7B24}"/>
              </a:ext>
            </a:extLst>
          </p:cNvPr>
          <p:cNvSpPr txBox="1"/>
          <p:nvPr/>
        </p:nvSpPr>
        <p:spPr>
          <a:xfrm>
            <a:off x="6392172" y="4825037"/>
            <a:ext cx="11329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Bucharest</a:t>
            </a:r>
            <a:endParaRPr lang="en-US" b="1">
              <a:cs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E71DB2-275E-40F5-B684-8CA107ECDD4C}"/>
              </a:ext>
            </a:extLst>
          </p:cNvPr>
          <p:cNvSpPr txBox="1"/>
          <p:nvPr/>
        </p:nvSpPr>
        <p:spPr>
          <a:xfrm>
            <a:off x="1791419" y="3401680"/>
            <a:ext cx="1664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Rimnicu</a:t>
            </a:r>
            <a:r>
              <a:rPr lang="en-US"/>
              <a:t> </a:t>
            </a:r>
            <a:r>
              <a:rPr lang="en-US" err="1"/>
              <a:t>Vilcea</a:t>
            </a:r>
            <a:r>
              <a:rPr lang="en-US"/>
              <a:t> </a:t>
            </a:r>
            <a:endParaRPr lang="en-US">
              <a:cs typeface="Calibr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863667-D0AE-4262-82AB-9CE0D798FB6F}"/>
              </a:ext>
            </a:extLst>
          </p:cNvPr>
          <p:cNvSpPr txBox="1"/>
          <p:nvPr/>
        </p:nvSpPr>
        <p:spPr>
          <a:xfrm>
            <a:off x="6449681" y="3703604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Urziceni</a:t>
            </a:r>
            <a:endParaRPr lang="en-US">
              <a:cs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80F9BE-3C2D-4822-9E04-7880C1CBB8B3}"/>
              </a:ext>
            </a:extLst>
          </p:cNvPr>
          <p:cNvSpPr txBox="1"/>
          <p:nvPr/>
        </p:nvSpPr>
        <p:spPr>
          <a:xfrm>
            <a:off x="8965718" y="3847377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Hirsova</a:t>
            </a:r>
            <a:endParaRPr lang="en-US" err="1">
              <a:cs typeface="Calibri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D9A909-23A6-442E-B328-9EDE232898ED}"/>
              </a:ext>
            </a:extLst>
          </p:cNvPr>
          <p:cNvSpPr txBox="1"/>
          <p:nvPr/>
        </p:nvSpPr>
        <p:spPr>
          <a:xfrm>
            <a:off x="9497680" y="4954433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Eforie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55745C-E5C5-4646-8F66-687424A02700}"/>
              </a:ext>
            </a:extLst>
          </p:cNvPr>
          <p:cNvSpPr txBox="1"/>
          <p:nvPr/>
        </p:nvSpPr>
        <p:spPr>
          <a:xfrm>
            <a:off x="8246850" y="2740320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Vaslui</a:t>
            </a:r>
            <a:endParaRPr lang="en-US" err="1">
              <a:cs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E6CEC-340C-4CD2-B4D4-46218371F918}"/>
              </a:ext>
            </a:extLst>
          </p:cNvPr>
          <p:cNvSpPr txBox="1"/>
          <p:nvPr/>
        </p:nvSpPr>
        <p:spPr>
          <a:xfrm>
            <a:off x="7643001" y="1647641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Iasi</a:t>
            </a:r>
            <a:endParaRPr lang="en-US" err="1">
              <a:cs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73497E-4158-4715-8CE0-41B139495374}"/>
              </a:ext>
            </a:extLst>
          </p:cNvPr>
          <p:cNvSpPr txBox="1"/>
          <p:nvPr/>
        </p:nvSpPr>
        <p:spPr>
          <a:xfrm>
            <a:off x="6032736" y="986282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Neamt</a:t>
            </a:r>
            <a:endParaRPr lang="en-US" err="1">
              <a:cs typeface="Calibr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7F44A8-5B0F-47CA-BB76-AA359FA2E5FA}"/>
              </a:ext>
            </a:extLst>
          </p:cNvPr>
          <p:cNvSpPr txBox="1"/>
          <p:nvPr/>
        </p:nvSpPr>
        <p:spPr>
          <a:xfrm>
            <a:off x="1158816" y="1647644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67AB5E-E69B-4091-BB22-E32956472DF6}"/>
              </a:ext>
            </a:extLst>
          </p:cNvPr>
          <p:cNvSpPr txBox="1"/>
          <p:nvPr/>
        </p:nvSpPr>
        <p:spPr>
          <a:xfrm>
            <a:off x="1719533" y="986285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4F0587-F12A-4330-A65E-A882FC7EC692}"/>
              </a:ext>
            </a:extLst>
          </p:cNvPr>
          <p:cNvSpPr txBox="1"/>
          <p:nvPr/>
        </p:nvSpPr>
        <p:spPr>
          <a:xfrm>
            <a:off x="2625306" y="1417606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151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480E90-9A5A-4F8B-B21B-7D5992C57031}"/>
              </a:ext>
            </a:extLst>
          </p:cNvPr>
          <p:cNvSpPr txBox="1"/>
          <p:nvPr/>
        </p:nvSpPr>
        <p:spPr>
          <a:xfrm>
            <a:off x="1805796" y="2093341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140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73D447-20A7-412A-867B-3BE261FA7E48}"/>
              </a:ext>
            </a:extLst>
          </p:cNvPr>
          <p:cNvSpPr txBox="1"/>
          <p:nvPr/>
        </p:nvSpPr>
        <p:spPr>
          <a:xfrm>
            <a:off x="684361" y="2999114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29B1CD-6F22-442F-AE47-31FEC7B0302B}"/>
              </a:ext>
            </a:extLst>
          </p:cNvPr>
          <p:cNvSpPr txBox="1"/>
          <p:nvPr/>
        </p:nvSpPr>
        <p:spPr>
          <a:xfrm>
            <a:off x="1532625" y="409179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385AD9-1635-4B91-A9A2-593E84962A7D}"/>
              </a:ext>
            </a:extLst>
          </p:cNvPr>
          <p:cNvSpPr txBox="1"/>
          <p:nvPr/>
        </p:nvSpPr>
        <p:spPr>
          <a:xfrm>
            <a:off x="1863302" y="485379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5B62CA-571B-4268-8774-124F83C9BDD9}"/>
              </a:ext>
            </a:extLst>
          </p:cNvPr>
          <p:cNvSpPr txBox="1"/>
          <p:nvPr/>
        </p:nvSpPr>
        <p:spPr>
          <a:xfrm>
            <a:off x="1920812" y="5745189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C3D115-602F-4F94-8B8F-F94202FAC41F}"/>
              </a:ext>
            </a:extLst>
          </p:cNvPr>
          <p:cNvSpPr txBox="1"/>
          <p:nvPr/>
        </p:nvSpPr>
        <p:spPr>
          <a:xfrm>
            <a:off x="2955981" y="6104622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5F741A-25B8-4BAE-AAB0-00FCC4BDBB03}"/>
              </a:ext>
            </a:extLst>
          </p:cNvPr>
          <p:cNvSpPr txBox="1"/>
          <p:nvPr/>
        </p:nvSpPr>
        <p:spPr>
          <a:xfrm>
            <a:off x="5932094" y="541450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F1614B-D387-4EB4-9C93-72B22BD990F7}"/>
              </a:ext>
            </a:extLst>
          </p:cNvPr>
          <p:cNvSpPr txBox="1"/>
          <p:nvPr/>
        </p:nvSpPr>
        <p:spPr>
          <a:xfrm>
            <a:off x="9181376" y="4523111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913924-8F5E-48C2-B606-51FD097C3843}"/>
              </a:ext>
            </a:extLst>
          </p:cNvPr>
          <p:cNvSpPr txBox="1"/>
          <p:nvPr/>
        </p:nvSpPr>
        <p:spPr>
          <a:xfrm>
            <a:off x="7973677" y="3948016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849C26-A1DA-4AFD-A3A1-14F743EDEFF7}"/>
              </a:ext>
            </a:extLst>
          </p:cNvPr>
          <p:cNvSpPr txBox="1"/>
          <p:nvPr/>
        </p:nvSpPr>
        <p:spPr>
          <a:xfrm>
            <a:off x="7412959" y="335854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142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0E45372-6B7D-4C66-9FFB-ED4CC7061094}"/>
              </a:ext>
            </a:extLst>
          </p:cNvPr>
          <p:cNvSpPr txBox="1"/>
          <p:nvPr/>
        </p:nvSpPr>
        <p:spPr>
          <a:xfrm>
            <a:off x="7887411" y="2380882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D30A46-1270-4804-B87B-823DFA3F5FB1}"/>
              </a:ext>
            </a:extLst>
          </p:cNvPr>
          <p:cNvSpPr txBox="1"/>
          <p:nvPr/>
        </p:nvSpPr>
        <p:spPr>
          <a:xfrm>
            <a:off x="6952882" y="141759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9FA4692-3F22-49E1-8D3F-BC87FAF6865C}"/>
              </a:ext>
            </a:extLst>
          </p:cNvPr>
          <p:cNvSpPr txBox="1"/>
          <p:nvPr/>
        </p:nvSpPr>
        <p:spPr>
          <a:xfrm>
            <a:off x="6579073" y="420680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A32286-AEF0-4517-A5DA-B811E73F3A64}"/>
              </a:ext>
            </a:extLst>
          </p:cNvPr>
          <p:cNvSpPr txBox="1"/>
          <p:nvPr/>
        </p:nvSpPr>
        <p:spPr>
          <a:xfrm>
            <a:off x="5270733" y="338729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211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0744BB-7F1A-4500-83E2-97B6AB699777}"/>
              </a:ext>
            </a:extLst>
          </p:cNvPr>
          <p:cNvSpPr txBox="1"/>
          <p:nvPr/>
        </p:nvSpPr>
        <p:spPr>
          <a:xfrm>
            <a:off x="5213223" y="4594995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BD66BD9-8713-409F-B5F8-10DED30566A0}"/>
              </a:ext>
            </a:extLst>
          </p:cNvPr>
          <p:cNvSpPr txBox="1"/>
          <p:nvPr/>
        </p:nvSpPr>
        <p:spPr>
          <a:xfrm>
            <a:off x="3387298" y="2409637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99</a:t>
            </a:r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ED352C-462F-4C86-A528-FCBF5E9F1921}"/>
              </a:ext>
            </a:extLst>
          </p:cNvPr>
          <p:cNvSpPr txBox="1"/>
          <p:nvPr/>
        </p:nvSpPr>
        <p:spPr>
          <a:xfrm>
            <a:off x="2812203" y="2869712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C7D6DE-E8F1-4F9D-8F74-7B6F4626A66A}"/>
              </a:ext>
            </a:extLst>
          </p:cNvPr>
          <p:cNvSpPr txBox="1"/>
          <p:nvPr/>
        </p:nvSpPr>
        <p:spPr>
          <a:xfrm>
            <a:off x="4149297" y="373235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C9992D-86CE-49F0-99D2-B7D911131733}"/>
              </a:ext>
            </a:extLst>
          </p:cNvPr>
          <p:cNvSpPr txBox="1"/>
          <p:nvPr/>
        </p:nvSpPr>
        <p:spPr>
          <a:xfrm>
            <a:off x="4666881" y="5184466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138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C4E895-B581-41FA-9471-E87A96DC4BC2}"/>
              </a:ext>
            </a:extLst>
          </p:cNvPr>
          <p:cNvSpPr txBox="1"/>
          <p:nvPr/>
        </p:nvSpPr>
        <p:spPr>
          <a:xfrm>
            <a:off x="3329786" y="4781899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146</a:t>
            </a:r>
          </a:p>
        </p:txBody>
      </p:sp>
      <p:pic>
        <p:nvPicPr>
          <p:cNvPr id="3" name="Picture 56" descr="Table&#10;&#10;Description automatically generated">
            <a:extLst>
              <a:ext uri="{FF2B5EF4-FFF2-40B4-BE49-F238E27FC236}">
                <a16:creationId xmlns:a16="http://schemas.microsoft.com/office/drawing/2014/main" id="{8F8F41BF-06B7-46C5-B8AB-F6D952C72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77" t="30589" r="57147" b="36823"/>
          <a:stretch/>
        </p:blipFill>
        <p:spPr>
          <a:xfrm>
            <a:off x="9845064" y="-350"/>
            <a:ext cx="2341823" cy="21804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4" name="Picture 56" descr="Table&#10;&#10;Description automatically generated">
            <a:extLst>
              <a:ext uri="{FF2B5EF4-FFF2-40B4-BE49-F238E27FC236}">
                <a16:creationId xmlns:a16="http://schemas.microsoft.com/office/drawing/2014/main" id="{ABC789FB-FA9D-4423-B20E-654034E75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61" t="30929" r="34491" b="36533"/>
          <a:stretch/>
        </p:blipFill>
        <p:spPr>
          <a:xfrm>
            <a:off x="9849846" y="2186313"/>
            <a:ext cx="2338175" cy="20779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CD2AD109-B077-4244-BBF5-20D2F1614CE7}"/>
              </a:ext>
            </a:extLst>
          </p:cNvPr>
          <p:cNvSpPr/>
          <p:nvPr/>
        </p:nvSpPr>
        <p:spPr>
          <a:xfrm>
            <a:off x="1067160" y="2121918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0982450-DE1D-4CD8-BBDD-873429558AE9}"/>
              </a:ext>
            </a:extLst>
          </p:cNvPr>
          <p:cNvSpPr txBox="1"/>
          <p:nvPr/>
        </p:nvSpPr>
        <p:spPr>
          <a:xfrm>
            <a:off x="466725" y="233362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366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ECFBCF9-B0C4-480B-979E-78CEA0BF1A61}"/>
              </a:ext>
            </a:extLst>
          </p:cNvPr>
          <p:cNvSpPr/>
          <p:nvPr/>
        </p:nvSpPr>
        <p:spPr>
          <a:xfrm>
            <a:off x="1066261" y="3997444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40E686B-DE46-44C9-AE19-762F66F446E8}"/>
              </a:ext>
            </a:extLst>
          </p:cNvPr>
          <p:cNvSpPr/>
          <p:nvPr/>
        </p:nvSpPr>
        <p:spPr>
          <a:xfrm>
            <a:off x="1713961" y="1387594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220921A-F543-4726-B6EB-6E0601AB51A1}"/>
              </a:ext>
            </a:extLst>
          </p:cNvPr>
          <p:cNvSpPr/>
          <p:nvPr/>
        </p:nvSpPr>
        <p:spPr>
          <a:xfrm>
            <a:off x="2761711" y="2425819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EFE5415-AB3D-4304-9792-0F5D351EC043}"/>
              </a:ext>
            </a:extLst>
          </p:cNvPr>
          <p:cNvSpPr txBox="1"/>
          <p:nvPr/>
        </p:nvSpPr>
        <p:spPr>
          <a:xfrm>
            <a:off x="285749" y="421957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329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AE2F874-DC70-45F3-848C-541E4847728F}"/>
              </a:ext>
            </a:extLst>
          </p:cNvPr>
          <p:cNvSpPr txBox="1"/>
          <p:nvPr/>
        </p:nvSpPr>
        <p:spPr>
          <a:xfrm>
            <a:off x="1085849" y="113347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374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62FBD31-E886-45F3-9C9C-4869095B22EA}"/>
              </a:ext>
            </a:extLst>
          </p:cNvPr>
          <p:cNvSpPr txBox="1"/>
          <p:nvPr/>
        </p:nvSpPr>
        <p:spPr>
          <a:xfrm>
            <a:off x="2238374" y="2762250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253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6164428-BCEA-4578-82D9-E3BD675FF757}"/>
              </a:ext>
            </a:extLst>
          </p:cNvPr>
          <p:cNvSpPr/>
          <p:nvPr/>
        </p:nvSpPr>
        <p:spPr>
          <a:xfrm>
            <a:off x="2762610" y="2426718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00970FA-7C2D-49C1-AD2B-D069910F3595}"/>
              </a:ext>
            </a:extLst>
          </p:cNvPr>
          <p:cNvSpPr/>
          <p:nvPr/>
        </p:nvSpPr>
        <p:spPr>
          <a:xfrm>
            <a:off x="3333211" y="3406894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B58628F-C941-4AFA-BBA3-E28AEAA547A8}"/>
              </a:ext>
            </a:extLst>
          </p:cNvPr>
          <p:cNvSpPr/>
          <p:nvPr/>
        </p:nvSpPr>
        <p:spPr>
          <a:xfrm>
            <a:off x="4409536" y="2702044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4D0E94B-609C-40B1-ACC4-FAA394839568}"/>
              </a:ext>
            </a:extLst>
          </p:cNvPr>
          <p:cNvSpPr/>
          <p:nvPr/>
        </p:nvSpPr>
        <p:spPr>
          <a:xfrm>
            <a:off x="2314036" y="730369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53DDDE1-DB85-4751-990D-3FB5859F3B2A}"/>
              </a:ext>
            </a:extLst>
          </p:cNvPr>
          <p:cNvSpPr txBox="1"/>
          <p:nvPr/>
        </p:nvSpPr>
        <p:spPr>
          <a:xfrm>
            <a:off x="2314574" y="370522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193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A9404AA-D566-407D-B137-71958C1204BF}"/>
              </a:ext>
            </a:extLst>
          </p:cNvPr>
          <p:cNvSpPr txBox="1"/>
          <p:nvPr/>
        </p:nvSpPr>
        <p:spPr>
          <a:xfrm>
            <a:off x="4257674" y="2181225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176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81EC2CD-8BCB-4C01-9A98-D48CC3B92DCD}"/>
              </a:ext>
            </a:extLst>
          </p:cNvPr>
          <p:cNvSpPr txBox="1"/>
          <p:nvPr/>
        </p:nvSpPr>
        <p:spPr>
          <a:xfrm>
            <a:off x="1533524" y="457199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380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5E20492-C187-4BCB-A5F7-3D5709F9D21A}"/>
              </a:ext>
            </a:extLst>
          </p:cNvPr>
          <p:cNvSpPr/>
          <p:nvPr/>
        </p:nvSpPr>
        <p:spPr>
          <a:xfrm>
            <a:off x="4410435" y="270294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7D41D80-A210-4276-A02C-2E13EE41DC0B}"/>
              </a:ext>
            </a:extLst>
          </p:cNvPr>
          <p:cNvSpPr/>
          <p:nvPr/>
        </p:nvSpPr>
        <p:spPr>
          <a:xfrm>
            <a:off x="6143086" y="4616569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A20BFD8-64EE-4F0C-877F-35EAAA58EDEF}"/>
              </a:ext>
            </a:extLst>
          </p:cNvPr>
          <p:cNvSpPr txBox="1"/>
          <p:nvPr/>
        </p:nvSpPr>
        <p:spPr>
          <a:xfrm>
            <a:off x="6800849" y="5029199"/>
            <a:ext cx="60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  <a:cs typeface="Calibri"/>
              </a:rPr>
              <a:t>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4BDD53E-A31F-43FC-8B76-5B9BD2D8330B}"/>
              </a:ext>
            </a:extLst>
          </p:cNvPr>
          <p:cNvSpPr/>
          <p:nvPr/>
        </p:nvSpPr>
        <p:spPr>
          <a:xfrm>
            <a:off x="6143985" y="462699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958724B-65A7-47E1-9BB9-D194CF958A05}"/>
              </a:ext>
            </a:extLst>
          </p:cNvPr>
          <p:cNvCxnSpPr/>
          <p:nvPr/>
        </p:nvCxnSpPr>
        <p:spPr>
          <a:xfrm>
            <a:off x="1362075" y="2362200"/>
            <a:ext cx="1333500" cy="219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AF8DA7B-3292-4C3C-8289-CB516042F84F}"/>
              </a:ext>
            </a:extLst>
          </p:cNvPr>
          <p:cNvCxnSpPr/>
          <p:nvPr/>
        </p:nvCxnSpPr>
        <p:spPr>
          <a:xfrm>
            <a:off x="3133725" y="2676525"/>
            <a:ext cx="1171575" cy="247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23F2F39-CFAA-416F-9864-CD4CBFD07294}"/>
              </a:ext>
            </a:extLst>
          </p:cNvPr>
          <p:cNvCxnSpPr/>
          <p:nvPr/>
        </p:nvCxnSpPr>
        <p:spPr>
          <a:xfrm>
            <a:off x="4572000" y="3048000"/>
            <a:ext cx="1447800" cy="1514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254103C-2A43-4335-9D0C-644DEEDE67DA}"/>
              </a:ext>
            </a:extLst>
          </p:cNvPr>
          <p:cNvSpPr txBox="1"/>
          <p:nvPr/>
        </p:nvSpPr>
        <p:spPr>
          <a:xfrm>
            <a:off x="3798140" y="-5032"/>
            <a:ext cx="43390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Greedy Best-First Search</a:t>
            </a:r>
            <a:endParaRPr lang="en-US" sz="3200">
              <a:cs typeface="Calibr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ED89CE-F434-4CE5-9094-B0F9F82F3CE3}"/>
              </a:ext>
            </a:extLst>
          </p:cNvPr>
          <p:cNvSpPr/>
          <p:nvPr/>
        </p:nvSpPr>
        <p:spPr>
          <a:xfrm>
            <a:off x="9362531" y="596228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15A57E-7B94-4607-8FFE-A9535806365E}"/>
              </a:ext>
            </a:extLst>
          </p:cNvPr>
          <p:cNvSpPr/>
          <p:nvPr/>
        </p:nvSpPr>
        <p:spPr>
          <a:xfrm>
            <a:off x="9362530" y="6422357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AABD6E-8DC1-4A0E-8E66-1336A72C0796}"/>
              </a:ext>
            </a:extLst>
          </p:cNvPr>
          <p:cNvSpPr txBox="1"/>
          <p:nvPr/>
        </p:nvSpPr>
        <p:spPr>
          <a:xfrm>
            <a:off x="9756474" y="5960852"/>
            <a:ext cx="25131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In fringe (priority queue)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4A365D8-5ABE-4471-8CD4-A8CD2007AD5E}"/>
              </a:ext>
            </a:extLst>
          </p:cNvPr>
          <p:cNvSpPr txBox="1"/>
          <p:nvPr/>
        </p:nvSpPr>
        <p:spPr>
          <a:xfrm>
            <a:off x="9727719" y="6420927"/>
            <a:ext cx="16936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Visited city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75770CA-FF08-4939-A693-AFE14FAB7D74}"/>
              </a:ext>
            </a:extLst>
          </p:cNvPr>
          <p:cNvSpPr txBox="1"/>
          <p:nvPr/>
        </p:nvSpPr>
        <p:spPr>
          <a:xfrm>
            <a:off x="9799608" y="4249948"/>
            <a:ext cx="23550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Straight-line distances to Bucharest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23" grpId="0"/>
      <p:bldP spid="124" grpId="0"/>
      <p:bldP spid="126" grpId="0"/>
      <p:bldP spid="136" grpId="0"/>
      <p:bldP spid="137" grpId="0"/>
      <p:bldP spid="138" grpId="0"/>
      <p:bldP spid="1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3D02D6-464D-4149-B45A-9EFC0740DC3E}"/>
              </a:ext>
            </a:extLst>
          </p:cNvPr>
          <p:cNvSpPr/>
          <p:nvPr/>
        </p:nvSpPr>
        <p:spPr>
          <a:xfrm>
            <a:off x="1066801" y="210915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2AE7C-F390-4682-A540-81D19422DAA7}"/>
              </a:ext>
            </a:extLst>
          </p:cNvPr>
          <p:cNvSpPr/>
          <p:nvPr/>
        </p:nvSpPr>
        <p:spPr>
          <a:xfrm>
            <a:off x="1713782" y="1375912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36655-8F5A-456B-94A9-2547BED5FF3D}"/>
              </a:ext>
            </a:extLst>
          </p:cNvPr>
          <p:cNvSpPr/>
          <p:nvPr/>
        </p:nvSpPr>
        <p:spPr>
          <a:xfrm>
            <a:off x="2317630" y="728931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C6D28B-D456-4885-A98A-69E1CDCC5C9D}"/>
              </a:ext>
            </a:extLst>
          </p:cNvPr>
          <p:cNvSpPr/>
          <p:nvPr/>
        </p:nvSpPr>
        <p:spPr>
          <a:xfrm>
            <a:off x="2763329" y="2425459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62B98-AE93-408A-9085-BDD5B590A2E0}"/>
              </a:ext>
            </a:extLst>
          </p:cNvPr>
          <p:cNvSpPr/>
          <p:nvPr/>
        </p:nvSpPr>
        <p:spPr>
          <a:xfrm>
            <a:off x="1066800" y="3992591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EF2491-417B-405E-83B6-71C00CB23330}"/>
              </a:ext>
            </a:extLst>
          </p:cNvPr>
          <p:cNvSpPr/>
          <p:nvPr/>
        </p:nvSpPr>
        <p:spPr>
          <a:xfrm>
            <a:off x="2202611" y="4467043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C1EDB-25ED-4E19-9042-D7F8C3B4420D}"/>
              </a:ext>
            </a:extLst>
          </p:cNvPr>
          <p:cNvSpPr/>
          <p:nvPr/>
        </p:nvSpPr>
        <p:spPr>
          <a:xfrm>
            <a:off x="2202610" y="5315307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D5A37-EEB2-45C9-B5D5-7BFAA976B1B3}"/>
              </a:ext>
            </a:extLst>
          </p:cNvPr>
          <p:cNvSpPr/>
          <p:nvPr/>
        </p:nvSpPr>
        <p:spPr>
          <a:xfrm>
            <a:off x="2202609" y="6163571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72B72-1A87-491B-A860-B97915BB44F9}"/>
              </a:ext>
            </a:extLst>
          </p:cNvPr>
          <p:cNvSpPr/>
          <p:nvPr/>
        </p:nvSpPr>
        <p:spPr>
          <a:xfrm>
            <a:off x="4416725" y="2698628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E6D289-F6B0-459E-A67E-A223CB13A612}"/>
              </a:ext>
            </a:extLst>
          </p:cNvPr>
          <p:cNvSpPr/>
          <p:nvPr/>
        </p:nvSpPr>
        <p:spPr>
          <a:xfrm>
            <a:off x="3338422" y="3403117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311111-32F7-465E-AD4C-312AD3405FB3}"/>
              </a:ext>
            </a:extLst>
          </p:cNvPr>
          <p:cNvSpPr/>
          <p:nvPr/>
        </p:nvSpPr>
        <p:spPr>
          <a:xfrm>
            <a:off x="4086042" y="6364853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449A49-15AB-41F9-8E36-77AAAAA94445}"/>
              </a:ext>
            </a:extLst>
          </p:cNvPr>
          <p:cNvSpPr/>
          <p:nvPr/>
        </p:nvSpPr>
        <p:spPr>
          <a:xfrm>
            <a:off x="6142007" y="4610814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5008BB-1347-4468-B614-615DD0809F8F}"/>
              </a:ext>
            </a:extLst>
          </p:cNvPr>
          <p:cNvSpPr/>
          <p:nvPr/>
        </p:nvSpPr>
        <p:spPr>
          <a:xfrm>
            <a:off x="6257026" y="1318401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40DE8-303A-47B4-B35B-A25B2B4B9090}"/>
              </a:ext>
            </a:extLst>
          </p:cNvPr>
          <p:cNvSpPr/>
          <p:nvPr/>
        </p:nvSpPr>
        <p:spPr>
          <a:xfrm>
            <a:off x="7464724" y="1979759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B012F3-75D1-4AA7-899D-2278468F626B}"/>
              </a:ext>
            </a:extLst>
          </p:cNvPr>
          <p:cNvSpPr/>
          <p:nvPr/>
        </p:nvSpPr>
        <p:spPr>
          <a:xfrm>
            <a:off x="8111705" y="3043683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DA9176-6E0E-4D18-A651-68894F0E10CC}"/>
              </a:ext>
            </a:extLst>
          </p:cNvPr>
          <p:cNvSpPr/>
          <p:nvPr/>
        </p:nvSpPr>
        <p:spPr>
          <a:xfrm>
            <a:off x="7263439" y="4064474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61D6DD-4788-49DB-B492-0B6D4DAA3CB3}"/>
              </a:ext>
            </a:extLst>
          </p:cNvPr>
          <p:cNvSpPr/>
          <p:nvPr/>
        </p:nvSpPr>
        <p:spPr>
          <a:xfrm>
            <a:off x="8744307" y="4064473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33D59-7856-4119-B672-F4D86E184674}"/>
              </a:ext>
            </a:extLst>
          </p:cNvPr>
          <p:cNvSpPr/>
          <p:nvPr/>
        </p:nvSpPr>
        <p:spPr>
          <a:xfrm>
            <a:off x="9491929" y="5315303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3C9804-9221-4F5E-A220-2A257DC40F64}"/>
              </a:ext>
            </a:extLst>
          </p:cNvPr>
          <p:cNvCxnSpPr/>
          <p:nvPr/>
        </p:nvCxnSpPr>
        <p:spPr>
          <a:xfrm>
            <a:off x="6529297" y="1446903"/>
            <a:ext cx="1020792" cy="589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574E82-F4FA-4F28-9E7A-701240F80643}"/>
              </a:ext>
            </a:extLst>
          </p:cNvPr>
          <p:cNvCxnSpPr>
            <a:cxnSpLocks/>
          </p:cNvCxnSpPr>
          <p:nvPr/>
        </p:nvCxnSpPr>
        <p:spPr>
          <a:xfrm>
            <a:off x="7650731" y="2223280"/>
            <a:ext cx="474452" cy="79075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149E94-48BE-43DA-A704-3BAA68A9EE08}"/>
              </a:ext>
            </a:extLst>
          </p:cNvPr>
          <p:cNvCxnSpPr>
            <a:cxnSpLocks/>
          </p:cNvCxnSpPr>
          <p:nvPr/>
        </p:nvCxnSpPr>
        <p:spPr>
          <a:xfrm flipH="1">
            <a:off x="7506957" y="3229696"/>
            <a:ext cx="690112" cy="8482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67F13B-3498-4611-BE0B-F2263FD8F6B5}"/>
              </a:ext>
            </a:extLst>
          </p:cNvPr>
          <p:cNvCxnSpPr>
            <a:cxnSpLocks/>
          </p:cNvCxnSpPr>
          <p:nvPr/>
        </p:nvCxnSpPr>
        <p:spPr>
          <a:xfrm>
            <a:off x="7463825" y="4221733"/>
            <a:ext cx="1408980" cy="287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D00E9F-27BB-4EE4-8731-31DC618E66E4}"/>
              </a:ext>
            </a:extLst>
          </p:cNvPr>
          <p:cNvCxnSpPr>
            <a:cxnSpLocks/>
          </p:cNvCxnSpPr>
          <p:nvPr/>
        </p:nvCxnSpPr>
        <p:spPr>
          <a:xfrm>
            <a:off x="8930314" y="4236110"/>
            <a:ext cx="618226" cy="11789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02F02A-583F-443B-B36D-BF035C91F948}"/>
              </a:ext>
            </a:extLst>
          </p:cNvPr>
          <p:cNvCxnSpPr>
            <a:cxnSpLocks/>
          </p:cNvCxnSpPr>
          <p:nvPr/>
        </p:nvCxnSpPr>
        <p:spPr>
          <a:xfrm flipH="1">
            <a:off x="1842278" y="771168"/>
            <a:ext cx="589471" cy="7763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1894A3-D9DB-4761-8F36-1DB80FE5685D}"/>
              </a:ext>
            </a:extLst>
          </p:cNvPr>
          <p:cNvCxnSpPr>
            <a:cxnSpLocks/>
          </p:cNvCxnSpPr>
          <p:nvPr/>
        </p:nvCxnSpPr>
        <p:spPr>
          <a:xfrm flipH="1">
            <a:off x="1224051" y="1504412"/>
            <a:ext cx="646981" cy="7476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EE3AC0-2AD3-4230-9965-3C6214BDB391}"/>
              </a:ext>
            </a:extLst>
          </p:cNvPr>
          <p:cNvCxnSpPr>
            <a:cxnSpLocks/>
          </p:cNvCxnSpPr>
          <p:nvPr/>
        </p:nvCxnSpPr>
        <p:spPr>
          <a:xfrm flipH="1">
            <a:off x="1166542" y="2381431"/>
            <a:ext cx="43132" cy="16821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70906F-C492-4A0F-BB58-97B8E4884F78}"/>
              </a:ext>
            </a:extLst>
          </p:cNvPr>
          <p:cNvCxnSpPr>
            <a:cxnSpLocks/>
          </p:cNvCxnSpPr>
          <p:nvPr/>
        </p:nvCxnSpPr>
        <p:spPr>
          <a:xfrm>
            <a:off x="1195297" y="4192977"/>
            <a:ext cx="1092677" cy="4313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7BD862-7F22-4688-9366-D8BC8955E64D}"/>
              </a:ext>
            </a:extLst>
          </p:cNvPr>
          <p:cNvCxnSpPr>
            <a:cxnSpLocks/>
          </p:cNvCxnSpPr>
          <p:nvPr/>
        </p:nvCxnSpPr>
        <p:spPr>
          <a:xfrm>
            <a:off x="2287976" y="4696185"/>
            <a:ext cx="14376" cy="7476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7CA6C5-D72A-4AE5-8884-2F8FEA389127}"/>
              </a:ext>
            </a:extLst>
          </p:cNvPr>
          <p:cNvCxnSpPr>
            <a:cxnSpLocks/>
          </p:cNvCxnSpPr>
          <p:nvPr/>
        </p:nvCxnSpPr>
        <p:spPr>
          <a:xfrm>
            <a:off x="2316730" y="5544449"/>
            <a:ext cx="14376" cy="7476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C28E48-9926-4DAC-BE34-0E8E42EBAAF1}"/>
              </a:ext>
            </a:extLst>
          </p:cNvPr>
          <p:cNvCxnSpPr>
            <a:cxnSpLocks/>
          </p:cNvCxnSpPr>
          <p:nvPr/>
        </p:nvCxnSpPr>
        <p:spPr>
          <a:xfrm>
            <a:off x="2259222" y="6292070"/>
            <a:ext cx="1940940" cy="2731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8C7E78-60CF-49A7-8A0A-247973858C79}"/>
              </a:ext>
            </a:extLst>
          </p:cNvPr>
          <p:cNvCxnSpPr>
            <a:cxnSpLocks/>
          </p:cNvCxnSpPr>
          <p:nvPr/>
        </p:nvCxnSpPr>
        <p:spPr>
          <a:xfrm>
            <a:off x="2474881" y="886185"/>
            <a:ext cx="416942" cy="171090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00EA72-A7A1-4720-BF19-446B5E5F3B49}"/>
              </a:ext>
            </a:extLst>
          </p:cNvPr>
          <p:cNvCxnSpPr>
            <a:cxnSpLocks/>
          </p:cNvCxnSpPr>
          <p:nvPr/>
        </p:nvCxnSpPr>
        <p:spPr>
          <a:xfrm>
            <a:off x="1195296" y="2252033"/>
            <a:ext cx="1682148" cy="3019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2C1C72-D583-495C-8A97-F447A67B196C}"/>
              </a:ext>
            </a:extLst>
          </p:cNvPr>
          <p:cNvCxnSpPr>
            <a:cxnSpLocks/>
          </p:cNvCxnSpPr>
          <p:nvPr/>
        </p:nvCxnSpPr>
        <p:spPr>
          <a:xfrm>
            <a:off x="2819938" y="2424562"/>
            <a:ext cx="690111" cy="10783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FA9953-39C0-4EF8-B5B4-025D454DDE7B}"/>
              </a:ext>
            </a:extLst>
          </p:cNvPr>
          <p:cNvCxnSpPr>
            <a:cxnSpLocks/>
          </p:cNvCxnSpPr>
          <p:nvPr/>
        </p:nvCxnSpPr>
        <p:spPr>
          <a:xfrm>
            <a:off x="2978088" y="2582711"/>
            <a:ext cx="1552751" cy="3163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5CA750-9EC6-43FE-AC94-8E6E1FB8A0EC}"/>
              </a:ext>
            </a:extLst>
          </p:cNvPr>
          <p:cNvCxnSpPr>
            <a:cxnSpLocks/>
          </p:cNvCxnSpPr>
          <p:nvPr/>
        </p:nvCxnSpPr>
        <p:spPr>
          <a:xfrm>
            <a:off x="3524426" y="3560372"/>
            <a:ext cx="733244" cy="293297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DC091D-4DF5-4D73-8B18-F7119F02FDB2}"/>
              </a:ext>
            </a:extLst>
          </p:cNvPr>
          <p:cNvCxnSpPr>
            <a:cxnSpLocks/>
          </p:cNvCxnSpPr>
          <p:nvPr/>
        </p:nvCxnSpPr>
        <p:spPr>
          <a:xfrm flipV="1">
            <a:off x="6241749" y="4250486"/>
            <a:ext cx="1107057" cy="5319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418710E-4F13-4113-9D08-52BCF98431A0}"/>
              </a:ext>
            </a:extLst>
          </p:cNvPr>
          <p:cNvSpPr/>
          <p:nvPr/>
        </p:nvSpPr>
        <p:spPr>
          <a:xfrm>
            <a:off x="5509400" y="6019793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BC12CA-982D-4860-B946-920A0FEF603C}"/>
              </a:ext>
            </a:extLst>
          </p:cNvPr>
          <p:cNvCxnSpPr>
            <a:cxnSpLocks/>
          </p:cNvCxnSpPr>
          <p:nvPr/>
        </p:nvCxnSpPr>
        <p:spPr>
          <a:xfrm flipV="1">
            <a:off x="5695409" y="4825580"/>
            <a:ext cx="546341" cy="12652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0033BB7-0688-4B0C-B2BD-8C21DD082379}"/>
              </a:ext>
            </a:extLst>
          </p:cNvPr>
          <p:cNvSpPr/>
          <p:nvPr/>
        </p:nvSpPr>
        <p:spPr>
          <a:xfrm>
            <a:off x="4819286" y="4323264"/>
            <a:ext cx="244415" cy="2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43F35B-754C-421F-9E42-C460CC5FF456}"/>
              </a:ext>
            </a:extLst>
          </p:cNvPr>
          <p:cNvCxnSpPr>
            <a:cxnSpLocks/>
          </p:cNvCxnSpPr>
          <p:nvPr/>
        </p:nvCxnSpPr>
        <p:spPr>
          <a:xfrm>
            <a:off x="3495671" y="3603504"/>
            <a:ext cx="1408979" cy="84826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16C086-CE28-4F77-B013-1FFCC0FC12BE}"/>
              </a:ext>
            </a:extLst>
          </p:cNvPr>
          <p:cNvCxnSpPr>
            <a:cxnSpLocks/>
          </p:cNvCxnSpPr>
          <p:nvPr/>
        </p:nvCxnSpPr>
        <p:spPr>
          <a:xfrm flipV="1">
            <a:off x="4257673" y="4423013"/>
            <a:ext cx="733246" cy="20847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6013E-8322-4C22-B057-378FAA458B2C}"/>
              </a:ext>
            </a:extLst>
          </p:cNvPr>
          <p:cNvCxnSpPr>
            <a:cxnSpLocks/>
          </p:cNvCxnSpPr>
          <p:nvPr/>
        </p:nvCxnSpPr>
        <p:spPr>
          <a:xfrm>
            <a:off x="4530844" y="2798374"/>
            <a:ext cx="1725282" cy="18978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520C85-A821-46EE-8E74-BC3BBAC2DFD2}"/>
              </a:ext>
            </a:extLst>
          </p:cNvPr>
          <p:cNvCxnSpPr>
            <a:cxnSpLocks/>
          </p:cNvCxnSpPr>
          <p:nvPr/>
        </p:nvCxnSpPr>
        <p:spPr>
          <a:xfrm>
            <a:off x="5077183" y="4523656"/>
            <a:ext cx="1164566" cy="2444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CC9A733-0E93-4F23-AF73-FBD99219F6E1}"/>
              </a:ext>
            </a:extLst>
          </p:cNvPr>
          <p:cNvSpPr txBox="1"/>
          <p:nvPr/>
        </p:nvSpPr>
        <p:spPr>
          <a:xfrm>
            <a:off x="425571" y="2107721"/>
            <a:ext cx="658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Arad</a:t>
            </a:r>
            <a:endParaRPr lang="en-US" b="1"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49A500-DB4D-4147-9AEA-057B9C94A801}"/>
              </a:ext>
            </a:extLst>
          </p:cNvPr>
          <p:cNvSpPr txBox="1"/>
          <p:nvPr/>
        </p:nvSpPr>
        <p:spPr>
          <a:xfrm>
            <a:off x="957534" y="1316965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Zerind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C0D36E-D045-4961-A79D-F3C5B7FC1E81}"/>
              </a:ext>
            </a:extLst>
          </p:cNvPr>
          <p:cNvCxnSpPr/>
          <p:nvPr/>
        </p:nvCxnSpPr>
        <p:spPr>
          <a:xfrm>
            <a:off x="6529297" y="1446903"/>
            <a:ext cx="1020792" cy="589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24E7B87-BEB0-40D3-B5D0-559D7ECAE4FF}"/>
              </a:ext>
            </a:extLst>
          </p:cNvPr>
          <p:cNvSpPr txBox="1"/>
          <p:nvPr/>
        </p:nvSpPr>
        <p:spPr>
          <a:xfrm>
            <a:off x="1331345" y="641229"/>
            <a:ext cx="888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Oradea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84BDA9-8E5A-4771-8685-38A7EF58D923}"/>
              </a:ext>
            </a:extLst>
          </p:cNvPr>
          <p:cNvSpPr txBox="1"/>
          <p:nvPr/>
        </p:nvSpPr>
        <p:spPr>
          <a:xfrm>
            <a:off x="2193986" y="2567795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Sibiu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7B8EF7-E702-4C64-BF0F-2FDFD2BD0619}"/>
              </a:ext>
            </a:extLst>
          </p:cNvPr>
          <p:cNvSpPr txBox="1"/>
          <p:nvPr/>
        </p:nvSpPr>
        <p:spPr>
          <a:xfrm>
            <a:off x="-20127" y="3991154"/>
            <a:ext cx="11041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Timisoara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0E81AB-C460-4C58-9E34-166E43B7EE86}"/>
              </a:ext>
            </a:extLst>
          </p:cNvPr>
          <p:cNvSpPr txBox="1"/>
          <p:nvPr/>
        </p:nvSpPr>
        <p:spPr>
          <a:xfrm>
            <a:off x="2424024" y="5270738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Mehadia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677501-A198-4ADC-80BD-9E066947C7F8}"/>
              </a:ext>
            </a:extLst>
          </p:cNvPr>
          <p:cNvSpPr txBox="1"/>
          <p:nvPr/>
        </p:nvSpPr>
        <p:spPr>
          <a:xfrm>
            <a:off x="2424022" y="4436851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Lugoj</a:t>
            </a:r>
            <a:endParaRPr lang="en-US"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5E8D7F-C006-4223-8997-5C260CDCF224}"/>
              </a:ext>
            </a:extLst>
          </p:cNvPr>
          <p:cNvSpPr txBox="1"/>
          <p:nvPr/>
        </p:nvSpPr>
        <p:spPr>
          <a:xfrm>
            <a:off x="1173193" y="6119002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Dobreta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A4503D-539C-4FE4-B643-F8D1B4A7D4FE}"/>
              </a:ext>
            </a:extLst>
          </p:cNvPr>
          <p:cNvSpPr txBox="1"/>
          <p:nvPr/>
        </p:nvSpPr>
        <p:spPr>
          <a:xfrm>
            <a:off x="4408098" y="6435303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Craiova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4D1F43-E08A-40B5-B26F-DAA940F79EED}"/>
              </a:ext>
            </a:extLst>
          </p:cNvPr>
          <p:cNvSpPr txBox="1"/>
          <p:nvPr/>
        </p:nvSpPr>
        <p:spPr>
          <a:xfrm>
            <a:off x="5730814" y="6047114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Giurgiu</a:t>
            </a:r>
            <a:endParaRPr lang="en-US"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90E95D-5745-4AF1-AFFE-F03D14266379}"/>
              </a:ext>
            </a:extLst>
          </p:cNvPr>
          <p:cNvSpPr txBox="1"/>
          <p:nvPr/>
        </p:nvSpPr>
        <p:spPr>
          <a:xfrm>
            <a:off x="4077420" y="4379342"/>
            <a:ext cx="9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Pitesti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135901-2660-487E-A456-7D08814FED3D}"/>
              </a:ext>
            </a:extLst>
          </p:cNvPr>
          <p:cNvSpPr txBox="1"/>
          <p:nvPr/>
        </p:nvSpPr>
        <p:spPr>
          <a:xfrm>
            <a:off x="4091796" y="2337756"/>
            <a:ext cx="9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Fagaras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DB75E9-1F1A-424B-B094-09CC41BC7B24}"/>
              </a:ext>
            </a:extLst>
          </p:cNvPr>
          <p:cNvSpPr txBox="1"/>
          <p:nvPr/>
        </p:nvSpPr>
        <p:spPr>
          <a:xfrm>
            <a:off x="6392172" y="4825037"/>
            <a:ext cx="11329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Bucharest</a:t>
            </a:r>
            <a:endParaRPr lang="en-US" b="1">
              <a:cs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E71DB2-275E-40F5-B684-8CA107ECDD4C}"/>
              </a:ext>
            </a:extLst>
          </p:cNvPr>
          <p:cNvSpPr txBox="1"/>
          <p:nvPr/>
        </p:nvSpPr>
        <p:spPr>
          <a:xfrm>
            <a:off x="1791419" y="3401680"/>
            <a:ext cx="1664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Rimnicu</a:t>
            </a:r>
            <a:r>
              <a:rPr lang="en-US"/>
              <a:t> </a:t>
            </a:r>
            <a:r>
              <a:rPr lang="en-US" err="1"/>
              <a:t>Vilcea</a:t>
            </a:r>
            <a:r>
              <a:rPr lang="en-US"/>
              <a:t> </a:t>
            </a:r>
            <a:endParaRPr lang="en-US">
              <a:cs typeface="Calibr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863667-D0AE-4262-82AB-9CE0D798FB6F}"/>
              </a:ext>
            </a:extLst>
          </p:cNvPr>
          <p:cNvSpPr txBox="1"/>
          <p:nvPr/>
        </p:nvSpPr>
        <p:spPr>
          <a:xfrm>
            <a:off x="6449681" y="3703604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Urziceni</a:t>
            </a:r>
            <a:endParaRPr lang="en-US">
              <a:cs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80F9BE-3C2D-4822-9E04-7880C1CBB8B3}"/>
              </a:ext>
            </a:extLst>
          </p:cNvPr>
          <p:cNvSpPr txBox="1"/>
          <p:nvPr/>
        </p:nvSpPr>
        <p:spPr>
          <a:xfrm>
            <a:off x="8965718" y="3847377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Hirsova</a:t>
            </a:r>
            <a:endParaRPr lang="en-US" err="1">
              <a:cs typeface="Calibri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D9A909-23A6-442E-B328-9EDE232898ED}"/>
              </a:ext>
            </a:extLst>
          </p:cNvPr>
          <p:cNvSpPr txBox="1"/>
          <p:nvPr/>
        </p:nvSpPr>
        <p:spPr>
          <a:xfrm>
            <a:off x="9497680" y="4954433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Eforie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55745C-E5C5-4646-8F66-687424A02700}"/>
              </a:ext>
            </a:extLst>
          </p:cNvPr>
          <p:cNvSpPr txBox="1"/>
          <p:nvPr/>
        </p:nvSpPr>
        <p:spPr>
          <a:xfrm>
            <a:off x="8246850" y="2740320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Vaslui</a:t>
            </a:r>
            <a:endParaRPr lang="en-US" err="1">
              <a:cs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E6CEC-340C-4CD2-B4D4-46218371F918}"/>
              </a:ext>
            </a:extLst>
          </p:cNvPr>
          <p:cNvSpPr txBox="1"/>
          <p:nvPr/>
        </p:nvSpPr>
        <p:spPr>
          <a:xfrm>
            <a:off x="7643001" y="1647641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Iasi</a:t>
            </a:r>
            <a:endParaRPr lang="en-US" err="1">
              <a:cs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73497E-4158-4715-8CE0-41B139495374}"/>
              </a:ext>
            </a:extLst>
          </p:cNvPr>
          <p:cNvSpPr txBox="1"/>
          <p:nvPr/>
        </p:nvSpPr>
        <p:spPr>
          <a:xfrm>
            <a:off x="6032736" y="986282"/>
            <a:ext cx="107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Neamt</a:t>
            </a:r>
            <a:endParaRPr lang="en-US" err="1">
              <a:cs typeface="Calibr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7F44A8-5B0F-47CA-BB76-AA359FA2E5FA}"/>
              </a:ext>
            </a:extLst>
          </p:cNvPr>
          <p:cNvSpPr txBox="1"/>
          <p:nvPr/>
        </p:nvSpPr>
        <p:spPr>
          <a:xfrm>
            <a:off x="1158816" y="1647644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67AB5E-E69B-4091-BB22-E32956472DF6}"/>
              </a:ext>
            </a:extLst>
          </p:cNvPr>
          <p:cNvSpPr txBox="1"/>
          <p:nvPr/>
        </p:nvSpPr>
        <p:spPr>
          <a:xfrm>
            <a:off x="1719533" y="986285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4F0587-F12A-4330-A65E-A882FC7EC692}"/>
              </a:ext>
            </a:extLst>
          </p:cNvPr>
          <p:cNvSpPr txBox="1"/>
          <p:nvPr/>
        </p:nvSpPr>
        <p:spPr>
          <a:xfrm>
            <a:off x="2625306" y="1417606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151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480E90-9A5A-4F8B-B21B-7D5992C57031}"/>
              </a:ext>
            </a:extLst>
          </p:cNvPr>
          <p:cNvSpPr txBox="1"/>
          <p:nvPr/>
        </p:nvSpPr>
        <p:spPr>
          <a:xfrm>
            <a:off x="1805796" y="2093341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140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73D447-20A7-412A-867B-3BE261FA7E48}"/>
              </a:ext>
            </a:extLst>
          </p:cNvPr>
          <p:cNvSpPr txBox="1"/>
          <p:nvPr/>
        </p:nvSpPr>
        <p:spPr>
          <a:xfrm>
            <a:off x="684361" y="2999114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29B1CD-6F22-442F-AE47-31FEC7B0302B}"/>
              </a:ext>
            </a:extLst>
          </p:cNvPr>
          <p:cNvSpPr txBox="1"/>
          <p:nvPr/>
        </p:nvSpPr>
        <p:spPr>
          <a:xfrm>
            <a:off x="1532625" y="409179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385AD9-1635-4B91-A9A2-593E84962A7D}"/>
              </a:ext>
            </a:extLst>
          </p:cNvPr>
          <p:cNvSpPr txBox="1"/>
          <p:nvPr/>
        </p:nvSpPr>
        <p:spPr>
          <a:xfrm>
            <a:off x="1863302" y="485379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5B62CA-571B-4268-8774-124F83C9BDD9}"/>
              </a:ext>
            </a:extLst>
          </p:cNvPr>
          <p:cNvSpPr txBox="1"/>
          <p:nvPr/>
        </p:nvSpPr>
        <p:spPr>
          <a:xfrm>
            <a:off x="1920812" y="5745189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C3D115-602F-4F94-8B8F-F94202FAC41F}"/>
              </a:ext>
            </a:extLst>
          </p:cNvPr>
          <p:cNvSpPr txBox="1"/>
          <p:nvPr/>
        </p:nvSpPr>
        <p:spPr>
          <a:xfrm>
            <a:off x="2955981" y="6104622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5F741A-25B8-4BAE-AAB0-00FCC4BDBB03}"/>
              </a:ext>
            </a:extLst>
          </p:cNvPr>
          <p:cNvSpPr txBox="1"/>
          <p:nvPr/>
        </p:nvSpPr>
        <p:spPr>
          <a:xfrm>
            <a:off x="5932094" y="541450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F1614B-D387-4EB4-9C93-72B22BD990F7}"/>
              </a:ext>
            </a:extLst>
          </p:cNvPr>
          <p:cNvSpPr txBox="1"/>
          <p:nvPr/>
        </p:nvSpPr>
        <p:spPr>
          <a:xfrm>
            <a:off x="9181376" y="4523111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913924-8F5E-48C2-B606-51FD097C3843}"/>
              </a:ext>
            </a:extLst>
          </p:cNvPr>
          <p:cNvSpPr txBox="1"/>
          <p:nvPr/>
        </p:nvSpPr>
        <p:spPr>
          <a:xfrm>
            <a:off x="7973677" y="3948016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849C26-A1DA-4AFD-A3A1-14F743EDEFF7}"/>
              </a:ext>
            </a:extLst>
          </p:cNvPr>
          <p:cNvSpPr txBox="1"/>
          <p:nvPr/>
        </p:nvSpPr>
        <p:spPr>
          <a:xfrm>
            <a:off x="7412959" y="335854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142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0E45372-6B7D-4C66-9FFB-ED4CC7061094}"/>
              </a:ext>
            </a:extLst>
          </p:cNvPr>
          <p:cNvSpPr txBox="1"/>
          <p:nvPr/>
        </p:nvSpPr>
        <p:spPr>
          <a:xfrm>
            <a:off x="7887411" y="2380882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D30A46-1270-4804-B87B-823DFA3F5FB1}"/>
              </a:ext>
            </a:extLst>
          </p:cNvPr>
          <p:cNvSpPr txBox="1"/>
          <p:nvPr/>
        </p:nvSpPr>
        <p:spPr>
          <a:xfrm>
            <a:off x="6952882" y="141759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9FA4692-3F22-49E1-8D3F-BC87FAF6865C}"/>
              </a:ext>
            </a:extLst>
          </p:cNvPr>
          <p:cNvSpPr txBox="1"/>
          <p:nvPr/>
        </p:nvSpPr>
        <p:spPr>
          <a:xfrm>
            <a:off x="6579073" y="420680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A32286-AEF0-4517-A5DA-B811E73F3A64}"/>
              </a:ext>
            </a:extLst>
          </p:cNvPr>
          <p:cNvSpPr txBox="1"/>
          <p:nvPr/>
        </p:nvSpPr>
        <p:spPr>
          <a:xfrm>
            <a:off x="5270733" y="3387298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211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0744BB-7F1A-4500-83E2-97B6AB699777}"/>
              </a:ext>
            </a:extLst>
          </p:cNvPr>
          <p:cNvSpPr txBox="1"/>
          <p:nvPr/>
        </p:nvSpPr>
        <p:spPr>
          <a:xfrm>
            <a:off x="5213223" y="4594995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BD66BD9-8713-409F-B5F8-10DED30566A0}"/>
              </a:ext>
            </a:extLst>
          </p:cNvPr>
          <p:cNvSpPr txBox="1"/>
          <p:nvPr/>
        </p:nvSpPr>
        <p:spPr>
          <a:xfrm>
            <a:off x="3387298" y="2409637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99</a:t>
            </a:r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ED352C-462F-4C86-A528-FCBF5E9F1921}"/>
              </a:ext>
            </a:extLst>
          </p:cNvPr>
          <p:cNvSpPr txBox="1"/>
          <p:nvPr/>
        </p:nvSpPr>
        <p:spPr>
          <a:xfrm>
            <a:off x="2812203" y="2869712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C7D6DE-E8F1-4F9D-8F74-7B6F4626A66A}"/>
              </a:ext>
            </a:extLst>
          </p:cNvPr>
          <p:cNvSpPr txBox="1"/>
          <p:nvPr/>
        </p:nvSpPr>
        <p:spPr>
          <a:xfrm>
            <a:off x="4149297" y="3732353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C9992D-86CE-49F0-99D2-B7D911131733}"/>
              </a:ext>
            </a:extLst>
          </p:cNvPr>
          <p:cNvSpPr txBox="1"/>
          <p:nvPr/>
        </p:nvSpPr>
        <p:spPr>
          <a:xfrm>
            <a:off x="4666881" y="5184466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138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C4E895-B581-41FA-9471-E87A96DC4BC2}"/>
              </a:ext>
            </a:extLst>
          </p:cNvPr>
          <p:cNvSpPr txBox="1"/>
          <p:nvPr/>
        </p:nvSpPr>
        <p:spPr>
          <a:xfrm>
            <a:off x="3329786" y="4781899"/>
            <a:ext cx="77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146</a:t>
            </a:r>
          </a:p>
        </p:txBody>
      </p:sp>
      <p:pic>
        <p:nvPicPr>
          <p:cNvPr id="3" name="Picture 56" descr="Table&#10;&#10;Description automatically generated">
            <a:extLst>
              <a:ext uri="{FF2B5EF4-FFF2-40B4-BE49-F238E27FC236}">
                <a16:creationId xmlns:a16="http://schemas.microsoft.com/office/drawing/2014/main" id="{8F8F41BF-06B7-46C5-B8AB-F6D952C72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77" t="30589" r="57147" b="36823"/>
          <a:stretch/>
        </p:blipFill>
        <p:spPr>
          <a:xfrm>
            <a:off x="9845064" y="-350"/>
            <a:ext cx="2341823" cy="21804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4" name="Picture 56" descr="Table&#10;&#10;Description automatically generated">
            <a:extLst>
              <a:ext uri="{FF2B5EF4-FFF2-40B4-BE49-F238E27FC236}">
                <a16:creationId xmlns:a16="http://schemas.microsoft.com/office/drawing/2014/main" id="{ABC789FB-FA9D-4423-B20E-654034E75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61" t="30929" r="34491" b="36533"/>
          <a:stretch/>
        </p:blipFill>
        <p:spPr>
          <a:xfrm>
            <a:off x="9849846" y="2186313"/>
            <a:ext cx="2338175" cy="20779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EBCE89F-681E-4EA2-8FF1-F51CE6F7D4E1}"/>
              </a:ext>
            </a:extLst>
          </p:cNvPr>
          <p:cNvSpPr/>
          <p:nvPr/>
        </p:nvSpPr>
        <p:spPr>
          <a:xfrm>
            <a:off x="1067160" y="2121918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9BA04A-B4B2-43D1-93F7-F540A90F791E}"/>
              </a:ext>
            </a:extLst>
          </p:cNvPr>
          <p:cNvSpPr txBox="1"/>
          <p:nvPr/>
        </p:nvSpPr>
        <p:spPr>
          <a:xfrm>
            <a:off x="228600" y="2333625"/>
            <a:ext cx="904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  <a:cs typeface="Calibri"/>
              </a:rPr>
              <a:t>366 + 0</a:t>
            </a:r>
            <a:endParaRPr lang="en-US" sz="800">
              <a:cs typeface="Calibri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45A552F-3AB8-4DBA-A5C9-D28E1684CDA1}"/>
              </a:ext>
            </a:extLst>
          </p:cNvPr>
          <p:cNvSpPr/>
          <p:nvPr/>
        </p:nvSpPr>
        <p:spPr>
          <a:xfrm>
            <a:off x="1066261" y="3997444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4953E6-61ED-4070-B4C7-7CF2DC4CAF84}"/>
              </a:ext>
            </a:extLst>
          </p:cNvPr>
          <p:cNvSpPr txBox="1"/>
          <p:nvPr/>
        </p:nvSpPr>
        <p:spPr>
          <a:xfrm>
            <a:off x="-19050" y="4238625"/>
            <a:ext cx="1133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50"/>
                </a:solidFill>
                <a:cs typeface="Calibri"/>
              </a:rPr>
              <a:t>447 + 118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8FD447E-FCDD-4918-9042-770751C50CDA}"/>
              </a:ext>
            </a:extLst>
          </p:cNvPr>
          <p:cNvSpPr/>
          <p:nvPr/>
        </p:nvSpPr>
        <p:spPr>
          <a:xfrm>
            <a:off x="2761711" y="2425819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5CDC82-16ED-4801-9361-5000A197AAF6}"/>
              </a:ext>
            </a:extLst>
          </p:cNvPr>
          <p:cNvSpPr txBox="1"/>
          <p:nvPr/>
        </p:nvSpPr>
        <p:spPr>
          <a:xfrm>
            <a:off x="1924050" y="2733675"/>
            <a:ext cx="1133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  <a:cs typeface="Calibri"/>
              </a:rPr>
              <a:t>253 + 140</a:t>
            </a:r>
            <a:endParaRPr lang="en-US">
              <a:cs typeface="Calibri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FB775B0-5365-454A-A4AF-9F7D472D8648}"/>
              </a:ext>
            </a:extLst>
          </p:cNvPr>
          <p:cNvSpPr/>
          <p:nvPr/>
        </p:nvSpPr>
        <p:spPr>
          <a:xfrm>
            <a:off x="1713961" y="1387594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7D4243F-6CE7-4DA7-9FD3-83659996894D}"/>
              </a:ext>
            </a:extLst>
          </p:cNvPr>
          <p:cNvSpPr txBox="1"/>
          <p:nvPr/>
        </p:nvSpPr>
        <p:spPr>
          <a:xfrm>
            <a:off x="781050" y="1104900"/>
            <a:ext cx="1133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  <a:cs typeface="Calibri"/>
              </a:rPr>
              <a:t>374 + 75</a:t>
            </a:r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5B4C72D-5A3D-4D05-8983-CCCF8B166B7C}"/>
              </a:ext>
            </a:extLst>
          </p:cNvPr>
          <p:cNvSpPr/>
          <p:nvPr/>
        </p:nvSpPr>
        <p:spPr>
          <a:xfrm>
            <a:off x="2762610" y="2426718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C7BDC83-0682-46F0-B4EB-473E492E20EC}"/>
              </a:ext>
            </a:extLst>
          </p:cNvPr>
          <p:cNvSpPr/>
          <p:nvPr/>
        </p:nvSpPr>
        <p:spPr>
          <a:xfrm>
            <a:off x="3333211" y="3406894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A391D44-64F9-41A5-B702-1E2FBD003FB1}"/>
              </a:ext>
            </a:extLst>
          </p:cNvPr>
          <p:cNvSpPr txBox="1"/>
          <p:nvPr/>
        </p:nvSpPr>
        <p:spPr>
          <a:xfrm>
            <a:off x="2019300" y="3676650"/>
            <a:ext cx="1133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50"/>
                </a:solidFill>
                <a:cs typeface="Calibri"/>
              </a:rPr>
              <a:t>193 + 220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6E0FAAD-0CA4-4D80-876B-6082009F7AD0}"/>
              </a:ext>
            </a:extLst>
          </p:cNvPr>
          <p:cNvSpPr/>
          <p:nvPr/>
        </p:nvSpPr>
        <p:spPr>
          <a:xfrm>
            <a:off x="4409536" y="2702044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AAAB16C-E18A-4628-8BE2-0A27D093CA52}"/>
              </a:ext>
            </a:extLst>
          </p:cNvPr>
          <p:cNvSpPr txBox="1"/>
          <p:nvPr/>
        </p:nvSpPr>
        <p:spPr>
          <a:xfrm>
            <a:off x="3933825" y="2162175"/>
            <a:ext cx="1133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50"/>
                </a:solidFill>
                <a:cs typeface="Calibri"/>
              </a:rPr>
              <a:t>176 + 239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52EB83E-A36A-4749-BA09-239AFB2F3161}"/>
              </a:ext>
            </a:extLst>
          </p:cNvPr>
          <p:cNvSpPr/>
          <p:nvPr/>
        </p:nvSpPr>
        <p:spPr>
          <a:xfrm>
            <a:off x="2314036" y="730369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47C3418-A2FB-483F-AC6A-19675E25F22F}"/>
              </a:ext>
            </a:extLst>
          </p:cNvPr>
          <p:cNvSpPr txBox="1"/>
          <p:nvPr/>
        </p:nvSpPr>
        <p:spPr>
          <a:xfrm>
            <a:off x="1257300" y="428625"/>
            <a:ext cx="1133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50"/>
                </a:solidFill>
                <a:cs typeface="Calibri"/>
              </a:rPr>
              <a:t>380 + 291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BBDCF6C-F998-4021-AC08-741F3E8C6E96}"/>
              </a:ext>
            </a:extLst>
          </p:cNvPr>
          <p:cNvSpPr/>
          <p:nvPr/>
        </p:nvSpPr>
        <p:spPr>
          <a:xfrm>
            <a:off x="3334110" y="340779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BE9511-4B71-4CEA-B07A-09EB5140F44A}"/>
              </a:ext>
            </a:extLst>
          </p:cNvPr>
          <p:cNvSpPr/>
          <p:nvPr/>
        </p:nvSpPr>
        <p:spPr>
          <a:xfrm>
            <a:off x="4085686" y="6369169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5E8898-8987-4DAD-AAE3-D5122A9AC482}"/>
              </a:ext>
            </a:extLst>
          </p:cNvPr>
          <p:cNvSpPr/>
          <p:nvPr/>
        </p:nvSpPr>
        <p:spPr>
          <a:xfrm>
            <a:off x="4819111" y="4330819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30B4524-C53D-46EC-BFD8-2690455EB8D4}"/>
              </a:ext>
            </a:extLst>
          </p:cNvPr>
          <p:cNvSpPr txBox="1"/>
          <p:nvPr/>
        </p:nvSpPr>
        <p:spPr>
          <a:xfrm>
            <a:off x="4305300" y="6229350"/>
            <a:ext cx="1133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50"/>
                </a:solidFill>
                <a:cs typeface="Calibri"/>
              </a:rPr>
              <a:t>160 + 366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A15A2D6-816B-4872-AE42-B09A40E37A3A}"/>
              </a:ext>
            </a:extLst>
          </p:cNvPr>
          <p:cNvSpPr txBox="1"/>
          <p:nvPr/>
        </p:nvSpPr>
        <p:spPr>
          <a:xfrm>
            <a:off x="4467225" y="4019550"/>
            <a:ext cx="1133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50"/>
                </a:solidFill>
                <a:cs typeface="Calibri"/>
              </a:rPr>
              <a:t>100 + 317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6AFD11E-FE67-40AC-B896-1B8D843AAE5F}"/>
              </a:ext>
            </a:extLst>
          </p:cNvPr>
          <p:cNvSpPr/>
          <p:nvPr/>
        </p:nvSpPr>
        <p:spPr>
          <a:xfrm>
            <a:off x="4410435" y="2702943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ABB2D91-F150-4BD6-BC4D-51E9320ABCB1}"/>
              </a:ext>
            </a:extLst>
          </p:cNvPr>
          <p:cNvSpPr/>
          <p:nvPr/>
        </p:nvSpPr>
        <p:spPr>
          <a:xfrm>
            <a:off x="6143086" y="4616569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B0579D4-BA1C-4C6E-A121-C7DC8758C8E5}"/>
              </a:ext>
            </a:extLst>
          </p:cNvPr>
          <p:cNvSpPr txBox="1"/>
          <p:nvPr/>
        </p:nvSpPr>
        <p:spPr>
          <a:xfrm>
            <a:off x="6505575" y="4629150"/>
            <a:ext cx="1133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50"/>
                </a:solidFill>
                <a:cs typeface="Calibri"/>
              </a:rPr>
              <a:t>0 + 450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5E51CC6-6BF1-4FA5-9B64-B45A9DC21F5F}"/>
              </a:ext>
            </a:extLst>
          </p:cNvPr>
          <p:cNvSpPr/>
          <p:nvPr/>
        </p:nvSpPr>
        <p:spPr>
          <a:xfrm>
            <a:off x="4820010" y="4331718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8BFC24C-30C7-4DE6-A63A-3D5ABBDF58C2}"/>
              </a:ext>
            </a:extLst>
          </p:cNvPr>
          <p:cNvSpPr txBox="1"/>
          <p:nvPr/>
        </p:nvSpPr>
        <p:spPr>
          <a:xfrm>
            <a:off x="6372225" y="5086350"/>
            <a:ext cx="1133475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  <a:cs typeface="Calibri"/>
              </a:rPr>
              <a:t>0 + 418</a:t>
            </a:r>
            <a:endParaRPr lang="en-US"/>
          </a:p>
          <a:p>
            <a:pPr algn="ctr"/>
            <a:r>
              <a:rPr lang="en-US" sz="900">
                <a:cs typeface="Calibri"/>
              </a:rPr>
              <a:t>Via Pitesti</a:t>
            </a:r>
            <a:endParaRPr lang="en-US">
              <a:cs typeface="Calibri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86CA0B3-2C9B-420C-A93D-AB4259298AFB}"/>
              </a:ext>
            </a:extLst>
          </p:cNvPr>
          <p:cNvSpPr/>
          <p:nvPr/>
        </p:nvSpPr>
        <p:spPr>
          <a:xfrm>
            <a:off x="6134460" y="4617468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AC6BED0-0065-4ABA-AA78-12F944B6F9A6}"/>
              </a:ext>
            </a:extLst>
          </p:cNvPr>
          <p:cNvCxnSpPr/>
          <p:nvPr/>
        </p:nvCxnSpPr>
        <p:spPr>
          <a:xfrm>
            <a:off x="1381125" y="2381250"/>
            <a:ext cx="1333500" cy="219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F62EA05-B318-4B91-9A8D-63AD03304ECE}"/>
              </a:ext>
            </a:extLst>
          </p:cNvPr>
          <p:cNvCxnSpPr/>
          <p:nvPr/>
        </p:nvCxnSpPr>
        <p:spPr>
          <a:xfrm>
            <a:off x="3048000" y="2686050"/>
            <a:ext cx="409575" cy="64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7974F3B-8057-4B98-9A2E-0F4A72562AF5}"/>
              </a:ext>
            </a:extLst>
          </p:cNvPr>
          <p:cNvCxnSpPr/>
          <p:nvPr/>
        </p:nvCxnSpPr>
        <p:spPr>
          <a:xfrm>
            <a:off x="3676650" y="3790950"/>
            <a:ext cx="1114425" cy="69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32031AB2-C1A3-4105-BFF7-BB41BA521F65}"/>
              </a:ext>
            </a:extLst>
          </p:cNvPr>
          <p:cNvCxnSpPr/>
          <p:nvPr/>
        </p:nvCxnSpPr>
        <p:spPr>
          <a:xfrm>
            <a:off x="5133975" y="4467225"/>
            <a:ext cx="95250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0FE271A-3FEE-4407-A967-4F16E0FF54F0}"/>
              </a:ext>
            </a:extLst>
          </p:cNvPr>
          <p:cNvSpPr txBox="1"/>
          <p:nvPr/>
        </p:nvSpPr>
        <p:spPr>
          <a:xfrm>
            <a:off x="4818933" y="-5032"/>
            <a:ext cx="18230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cs typeface="Calibri"/>
              </a:rPr>
              <a:t>A* Search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234C692-4B98-453E-99B5-C204D9ADEDA2}"/>
              </a:ext>
            </a:extLst>
          </p:cNvPr>
          <p:cNvSpPr/>
          <p:nvPr/>
        </p:nvSpPr>
        <p:spPr>
          <a:xfrm>
            <a:off x="9362531" y="5962283"/>
            <a:ext cx="244415" cy="273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F30C76E-D3EE-4E7D-94DF-4F1D170C8CDC}"/>
              </a:ext>
            </a:extLst>
          </p:cNvPr>
          <p:cNvSpPr/>
          <p:nvPr/>
        </p:nvSpPr>
        <p:spPr>
          <a:xfrm>
            <a:off x="9362530" y="6422357"/>
            <a:ext cx="244415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042DE62-CDB6-4A7E-BDBF-D8222E0E480B}"/>
              </a:ext>
            </a:extLst>
          </p:cNvPr>
          <p:cNvSpPr txBox="1"/>
          <p:nvPr/>
        </p:nvSpPr>
        <p:spPr>
          <a:xfrm>
            <a:off x="9756474" y="5960852"/>
            <a:ext cx="25131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In fringe (priority queue)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5929906-87F3-45D5-9CCD-6E927F786E09}"/>
              </a:ext>
            </a:extLst>
          </p:cNvPr>
          <p:cNvSpPr txBox="1"/>
          <p:nvPr/>
        </p:nvSpPr>
        <p:spPr>
          <a:xfrm>
            <a:off x="9727719" y="6420927"/>
            <a:ext cx="16936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Visited city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F19A3F4-7B72-4884-B6F6-482745A68744}"/>
              </a:ext>
            </a:extLst>
          </p:cNvPr>
          <p:cNvSpPr txBox="1"/>
          <p:nvPr/>
        </p:nvSpPr>
        <p:spPr>
          <a:xfrm>
            <a:off x="9799608" y="4249948"/>
            <a:ext cx="23550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Straight-line distances to Bucharest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0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0" grpId="0"/>
      <p:bldP spid="96" grpId="0"/>
      <p:bldP spid="98" grpId="0"/>
      <p:bldP spid="103" grpId="0"/>
      <p:bldP spid="105" grpId="0"/>
      <p:bldP spid="107" grpId="0"/>
      <p:bldP spid="112" grpId="0"/>
      <p:bldP spid="114" grpId="0"/>
      <p:bldP spid="174" grpId="0"/>
      <p:bldP spid="18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53B5EB37F52749BDEB721CB66001B3" ma:contentTypeVersion="10" ma:contentTypeDescription="Create a new document." ma:contentTypeScope="" ma:versionID="7f2d4a5804ea4197374e09271c8b482f">
  <xsd:schema xmlns:xsd="http://www.w3.org/2001/XMLSchema" xmlns:xs="http://www.w3.org/2001/XMLSchema" xmlns:p="http://schemas.microsoft.com/office/2006/metadata/properties" xmlns:ns2="e09e2adc-f6a9-4af3-b17f-29373abb88ac" targetNamespace="http://schemas.microsoft.com/office/2006/metadata/properties" ma:root="true" ma:fieldsID="cd737f1a6bb7e1ac32f4323bf170457b" ns2:_="">
    <xsd:import namespace="e09e2adc-f6a9-4af3-b17f-29373abb88ac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9e2adc-f6a9-4af3-b17f-29373abb88a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09e2adc-f6a9-4af3-b17f-29373abb88ac" xsi:nil="true"/>
  </documentManagement>
</p:properties>
</file>

<file path=customXml/itemProps1.xml><?xml version="1.0" encoding="utf-8"?>
<ds:datastoreItem xmlns:ds="http://schemas.openxmlformats.org/officeDocument/2006/customXml" ds:itemID="{88F9C355-CA26-4297-B1BB-761758D89D74}"/>
</file>

<file path=customXml/itemProps2.xml><?xml version="1.0" encoding="utf-8"?>
<ds:datastoreItem xmlns:ds="http://schemas.openxmlformats.org/officeDocument/2006/customXml" ds:itemID="{462B8E35-A9AB-432E-BD42-D1F16DEA9101}"/>
</file>

<file path=customXml/itemProps3.xml><?xml version="1.0" encoding="utf-8"?>
<ds:datastoreItem xmlns:ds="http://schemas.openxmlformats.org/officeDocument/2006/customXml" ds:itemID="{608B0610-E111-4E97-83F5-6BA5E8592A6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19</cp:revision>
  <dcterms:created xsi:type="dcterms:W3CDTF">2021-09-18T11:33:46Z</dcterms:created>
  <dcterms:modified xsi:type="dcterms:W3CDTF">2021-09-22T12:08:12Z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0x0101008B53B5EB37F52749BDEB721CB66001B3</vt:lpwstr>
  </property>
</Properties>
</file>