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8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6" d="100"/>
          <a:sy n="96" d="100"/>
        </p:scale>
        <p:origin x="-12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8AEC6-D7A3-D442-91A5-58ECDFF9F4DF}" type="datetimeFigureOut">
              <a:rPr lang="en-US" smtClean="0"/>
              <a:t>12/6/13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4B18E-970C-D945-9FA3-5DE2ADA57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033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8AEC6-D7A3-D442-91A5-58ECDFF9F4DF}" type="datetimeFigureOut">
              <a:rPr lang="en-US" smtClean="0"/>
              <a:t>12/6/13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4B18E-970C-D945-9FA3-5DE2ADA57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015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8AEC6-D7A3-D442-91A5-58ECDFF9F4DF}" type="datetimeFigureOut">
              <a:rPr lang="en-US" smtClean="0"/>
              <a:t>12/6/13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4B18E-970C-D945-9FA3-5DE2ADA57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159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8AEC6-D7A3-D442-91A5-58ECDFF9F4DF}" type="datetimeFigureOut">
              <a:rPr lang="en-US" smtClean="0"/>
              <a:t>12/6/13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4B18E-970C-D945-9FA3-5DE2ADA57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019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8AEC6-D7A3-D442-91A5-58ECDFF9F4DF}" type="datetimeFigureOut">
              <a:rPr lang="en-US" smtClean="0"/>
              <a:t>12/6/13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4B18E-970C-D945-9FA3-5DE2ADA57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871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8AEC6-D7A3-D442-91A5-58ECDFF9F4DF}" type="datetimeFigureOut">
              <a:rPr lang="en-US" smtClean="0"/>
              <a:t>12/6/13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4B18E-970C-D945-9FA3-5DE2ADA57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012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8AEC6-D7A3-D442-91A5-58ECDFF9F4DF}" type="datetimeFigureOut">
              <a:rPr lang="en-US" smtClean="0"/>
              <a:t>12/6/13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4B18E-970C-D945-9FA3-5DE2ADA57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880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8AEC6-D7A3-D442-91A5-58ECDFF9F4DF}" type="datetimeFigureOut">
              <a:rPr lang="en-US" smtClean="0"/>
              <a:t>12/6/13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4B18E-970C-D945-9FA3-5DE2ADA57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636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8AEC6-D7A3-D442-91A5-58ECDFF9F4DF}" type="datetimeFigureOut">
              <a:rPr lang="en-US" smtClean="0"/>
              <a:t>12/6/13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4B18E-970C-D945-9FA3-5DE2ADA57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791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8AEC6-D7A3-D442-91A5-58ECDFF9F4DF}" type="datetimeFigureOut">
              <a:rPr lang="en-US" smtClean="0"/>
              <a:t>12/6/13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4B18E-970C-D945-9FA3-5DE2ADA57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235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8AEC6-D7A3-D442-91A5-58ECDFF9F4DF}" type="datetimeFigureOut">
              <a:rPr lang="en-US" smtClean="0"/>
              <a:t>12/6/13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4B18E-970C-D945-9FA3-5DE2ADA57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13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8AEC6-D7A3-D442-91A5-58ECDFF9F4DF}" type="datetimeFigureOut">
              <a:rPr lang="en-US" smtClean="0"/>
              <a:t>12/6/13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E4B18E-970C-D945-9FA3-5DE2ADA57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92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75955"/>
            <a:ext cx="7772400" cy="1470025"/>
          </a:xfrm>
        </p:spPr>
        <p:txBody>
          <a:bodyPr>
            <a:normAutofit/>
          </a:bodyPr>
          <a:lstStyle/>
          <a:p>
            <a:r>
              <a:rPr lang="en-US" sz="6000" dirty="0" err="1" smtClean="0">
                <a:latin typeface="Chalkduster"/>
                <a:cs typeface="Chalkduster"/>
              </a:rPr>
              <a:t>eDeals</a:t>
            </a:r>
            <a:endParaRPr lang="en-US" sz="6000" dirty="0">
              <a:latin typeface="Chalkduster"/>
              <a:cs typeface="Chalkduster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6346" y="3428725"/>
            <a:ext cx="6400800" cy="175260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pple Chancery"/>
                <a:cs typeface="Apple Chancery"/>
              </a:rPr>
              <a:t>a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pple Chancery"/>
                <a:cs typeface="Apple Chancery"/>
              </a:rPr>
              <a:t>ll the best deals in one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pple Chancery"/>
                <a:cs typeface="Apple Chancery"/>
              </a:rPr>
              <a:t>place!</a:t>
            </a:r>
            <a:endParaRPr lang="en-US" sz="2400" dirty="0" smtClean="0">
              <a:solidFill>
                <a:schemeClr val="tx1">
                  <a:lumMod val="85000"/>
                  <a:lumOff val="15000"/>
                </a:schemeClr>
              </a:solidFill>
              <a:latin typeface="Apple Chancery"/>
              <a:cs typeface="Apple Chancery"/>
            </a:endParaRPr>
          </a:p>
        </p:txBody>
      </p:sp>
    </p:spTree>
    <p:extLst>
      <p:ext uri="{BB962C8B-B14F-4D97-AF65-F5344CB8AC3E}">
        <p14:creationId xmlns:p14="http://schemas.microsoft.com/office/powerpoint/2010/main" val="33035129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9898"/>
            <a:ext cx="8229600" cy="1143000"/>
          </a:xfrm>
        </p:spPr>
        <p:txBody>
          <a:bodyPr/>
          <a:lstStyle/>
          <a:p>
            <a:r>
              <a:rPr lang="en-US" b="1" dirty="0" smtClean="0">
                <a:latin typeface="Chalkduster"/>
                <a:cs typeface="Chalkduster"/>
              </a:rPr>
              <a:t>Use Case – View Deals</a:t>
            </a:r>
            <a:endParaRPr lang="en-US" b="1" dirty="0">
              <a:latin typeface="Chalkduster"/>
              <a:cs typeface="Chalkdust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348" y="1469951"/>
            <a:ext cx="7893934" cy="4525963"/>
          </a:xfrm>
        </p:spPr>
        <p:txBody>
          <a:bodyPr>
            <a:normAutofit lnSpcReduction="10000"/>
          </a:bodyPr>
          <a:lstStyle/>
          <a:p>
            <a:r>
              <a:rPr lang="en-US" sz="2000" dirty="0" err="1" smtClean="0"/>
              <a:t>viewDeals</a:t>
            </a:r>
            <a:endParaRPr lang="en-US" sz="2000" dirty="0" smtClean="0"/>
          </a:p>
          <a:p>
            <a:pPr lvl="1"/>
            <a:r>
              <a:rPr lang="en-US" sz="2000" dirty="0"/>
              <a:t>Description: User will view the deals with details provided by the system.</a:t>
            </a:r>
          </a:p>
          <a:p>
            <a:pPr lvl="1"/>
            <a:r>
              <a:rPr lang="en-US" sz="2000" dirty="0"/>
              <a:t>Precondition: </a:t>
            </a:r>
          </a:p>
          <a:p>
            <a:pPr lvl="2"/>
            <a:r>
              <a:rPr lang="en-US" sz="2000" dirty="0"/>
              <a:t>System should provide the deals based on user requirement.</a:t>
            </a:r>
          </a:p>
          <a:p>
            <a:pPr lvl="2"/>
            <a:r>
              <a:rPr lang="en-US" sz="2000" dirty="0"/>
              <a:t>User should have an account and must be logged into the system.</a:t>
            </a:r>
          </a:p>
          <a:p>
            <a:pPr lvl="1"/>
            <a:r>
              <a:rPr lang="en-US" sz="2000" dirty="0"/>
              <a:t>Step by step:</a:t>
            </a:r>
          </a:p>
          <a:p>
            <a:pPr lvl="2"/>
            <a:r>
              <a:rPr lang="en-US" sz="2000" dirty="0"/>
              <a:t>User will view the deals based on his requirement. </a:t>
            </a:r>
          </a:p>
          <a:p>
            <a:pPr lvl="2"/>
            <a:r>
              <a:rPr lang="en-US" sz="2000" dirty="0"/>
              <a:t>User can choose any of the provided deals to view in detail given by the system</a:t>
            </a:r>
          </a:p>
          <a:p>
            <a:pPr lvl="2"/>
            <a:r>
              <a:rPr lang="en-US" sz="2000" dirty="0"/>
              <a:t>System will provide all the details relevant to that particular deal along with the offer that the system provides on the original deal</a:t>
            </a:r>
            <a:r>
              <a:rPr lang="en-US" sz="2000" dirty="0" smtClean="0">
                <a:effectLst/>
              </a:rPr>
              <a:t>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466830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33386"/>
            <a:ext cx="796917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Chalkduster"/>
                <a:cs typeface="Chalkduster"/>
              </a:rPr>
              <a:t>Use Case – Link Websites</a:t>
            </a:r>
            <a:endParaRPr lang="en-US" b="1" dirty="0">
              <a:latin typeface="Chalkduster"/>
              <a:cs typeface="Chalkdust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9167" y="1732498"/>
            <a:ext cx="7797203" cy="4525963"/>
          </a:xfrm>
        </p:spPr>
        <p:txBody>
          <a:bodyPr>
            <a:normAutofit/>
          </a:bodyPr>
          <a:lstStyle/>
          <a:p>
            <a:r>
              <a:rPr lang="en-US" sz="2000" dirty="0" err="1" smtClean="0"/>
              <a:t>linkWebsites</a:t>
            </a:r>
            <a:endParaRPr lang="en-US" sz="2000" dirty="0" smtClean="0"/>
          </a:p>
          <a:p>
            <a:pPr lvl="1"/>
            <a:r>
              <a:rPr lang="en-US" sz="2000" dirty="0"/>
              <a:t>Description: The system finds the deals according to the user’s requirements and provides the user with a link to view the deals.</a:t>
            </a:r>
          </a:p>
          <a:p>
            <a:pPr lvl="1"/>
            <a:r>
              <a:rPr lang="en-US" sz="2000" dirty="0"/>
              <a:t>Precondition:</a:t>
            </a:r>
          </a:p>
          <a:p>
            <a:pPr lvl="2"/>
            <a:r>
              <a:rPr lang="en-US" sz="2000" dirty="0"/>
              <a:t>User should have opened the </a:t>
            </a:r>
            <a:r>
              <a:rPr lang="en-US" sz="2000" dirty="0" err="1"/>
              <a:t>eDeals</a:t>
            </a:r>
            <a:r>
              <a:rPr lang="en-US" sz="2000" dirty="0"/>
              <a:t> website</a:t>
            </a:r>
          </a:p>
          <a:p>
            <a:pPr lvl="2"/>
            <a:r>
              <a:rPr lang="en-US" sz="2000" dirty="0"/>
              <a:t>User should have searched for a product</a:t>
            </a:r>
          </a:p>
          <a:p>
            <a:pPr lvl="1"/>
            <a:r>
              <a:rPr lang="en-US" sz="2000" dirty="0"/>
              <a:t>Product should be a valid one.</a:t>
            </a:r>
          </a:p>
          <a:p>
            <a:pPr lvl="1"/>
            <a:r>
              <a:rPr lang="en-US" sz="2000" dirty="0"/>
              <a:t>Step by step:</a:t>
            </a:r>
          </a:p>
          <a:p>
            <a:pPr lvl="2"/>
            <a:r>
              <a:rPr lang="en-US" sz="2000" dirty="0"/>
              <a:t>User searches for a product.</a:t>
            </a:r>
          </a:p>
          <a:p>
            <a:pPr lvl="2"/>
            <a:r>
              <a:rPr lang="en-US" sz="2000" dirty="0"/>
              <a:t>System provides various deals that would redirect to different websites</a:t>
            </a:r>
            <a:r>
              <a:rPr lang="en-US" sz="2000" dirty="0" smtClean="0">
                <a:effectLst/>
              </a:rPr>
              <a:t>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234496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38775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Chalkduster"/>
                <a:cs typeface="Chalkduster"/>
              </a:rPr>
              <a:t>Use Case – Search Best Deals</a:t>
            </a:r>
            <a:endParaRPr lang="en-US" b="1" dirty="0">
              <a:latin typeface="Chalkduster"/>
              <a:cs typeface="Chalkdust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1449" y="2077025"/>
            <a:ext cx="7638465" cy="4525963"/>
          </a:xfrm>
        </p:spPr>
        <p:txBody>
          <a:bodyPr>
            <a:normAutofit/>
          </a:bodyPr>
          <a:lstStyle/>
          <a:p>
            <a:r>
              <a:rPr lang="en-US" sz="2000" dirty="0" err="1" smtClean="0"/>
              <a:t>searchBestDeals</a:t>
            </a:r>
            <a:endParaRPr lang="en-US" sz="2000" dirty="0" smtClean="0"/>
          </a:p>
          <a:p>
            <a:pPr lvl="1"/>
            <a:r>
              <a:rPr lang="en-US" sz="2000" dirty="0"/>
              <a:t>Description: The system will search the best deals for the products.</a:t>
            </a:r>
          </a:p>
          <a:p>
            <a:pPr lvl="1"/>
            <a:r>
              <a:rPr lang="en-US" sz="2000" dirty="0"/>
              <a:t>Precondition: The system must have linked the web services to search best deals</a:t>
            </a:r>
          </a:p>
          <a:p>
            <a:pPr lvl="1"/>
            <a:r>
              <a:rPr lang="en-US" sz="2000" dirty="0"/>
              <a:t>Step by step:</a:t>
            </a:r>
          </a:p>
          <a:p>
            <a:pPr lvl="2"/>
            <a:r>
              <a:rPr lang="en-US" sz="2000" dirty="0"/>
              <a:t>System links the web services.</a:t>
            </a:r>
          </a:p>
          <a:p>
            <a:pPr lvl="2"/>
            <a:r>
              <a:rPr lang="en-US" sz="2000" dirty="0"/>
              <a:t>System searches the best deals from the linked web services.</a:t>
            </a:r>
          </a:p>
          <a:p>
            <a:pPr lvl="1"/>
            <a:r>
              <a:rPr lang="en-US" sz="2000" dirty="0"/>
              <a:t>Post Condition: The search should be filtered by the users search criteria</a:t>
            </a:r>
            <a:r>
              <a:rPr lang="en-US" sz="2000" dirty="0" smtClean="0">
                <a:effectLst/>
              </a:rPr>
              <a:t>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791850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1236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Chalkduster"/>
                <a:cs typeface="Chalkduster"/>
              </a:rPr>
              <a:t>Use Case – Provide Best Deals</a:t>
            </a:r>
            <a:endParaRPr lang="en-US" b="1" dirty="0">
              <a:latin typeface="Chalkduster"/>
              <a:cs typeface="Chalkdust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5939" y="1955368"/>
            <a:ext cx="7757518" cy="4525963"/>
          </a:xfrm>
        </p:spPr>
        <p:txBody>
          <a:bodyPr>
            <a:normAutofit/>
          </a:bodyPr>
          <a:lstStyle/>
          <a:p>
            <a:r>
              <a:rPr lang="en-US" sz="2000" dirty="0" err="1" smtClean="0"/>
              <a:t>provideBestDeals</a:t>
            </a:r>
            <a:endParaRPr lang="en-US" sz="2000" dirty="0" smtClean="0"/>
          </a:p>
          <a:p>
            <a:pPr lvl="1"/>
            <a:r>
              <a:rPr lang="en-US" sz="2000" dirty="0"/>
              <a:t>Description: The system will provide the best deals for the product based on user requirement and also provide a link where the user can have discount using </a:t>
            </a:r>
            <a:r>
              <a:rPr lang="en-US" sz="2000" dirty="0" err="1"/>
              <a:t>eDeals</a:t>
            </a:r>
            <a:r>
              <a:rPr lang="en-US" sz="2000" dirty="0"/>
              <a:t> site.</a:t>
            </a:r>
          </a:p>
          <a:p>
            <a:pPr lvl="1"/>
            <a:r>
              <a:rPr lang="en-US" sz="2000" dirty="0"/>
              <a:t>Precondition: User should have provided the searching criteria by finding deals</a:t>
            </a:r>
          </a:p>
          <a:p>
            <a:pPr lvl="1"/>
            <a:r>
              <a:rPr lang="en-US" sz="2000" dirty="0"/>
              <a:t>Step by step:</a:t>
            </a:r>
          </a:p>
          <a:p>
            <a:pPr lvl="2"/>
            <a:r>
              <a:rPr lang="en-US" sz="2000" dirty="0"/>
              <a:t>System gets the user search criteria when user tries to find deals.</a:t>
            </a:r>
          </a:p>
          <a:p>
            <a:pPr lvl="2"/>
            <a:r>
              <a:rPr lang="en-US" sz="2000" dirty="0"/>
              <a:t>System links that search with web services.</a:t>
            </a:r>
          </a:p>
          <a:p>
            <a:pPr lvl="2"/>
            <a:r>
              <a:rPr lang="en-US" sz="2000" dirty="0"/>
              <a:t>System gets data from the web and provides it in the </a:t>
            </a:r>
            <a:r>
              <a:rPr lang="en-US" sz="2000" dirty="0" err="1"/>
              <a:t>eDeal</a:t>
            </a:r>
            <a:r>
              <a:rPr lang="en-US" sz="2000" dirty="0"/>
              <a:t> site</a:t>
            </a:r>
            <a:r>
              <a:rPr lang="en-US" sz="2000" dirty="0" smtClean="0">
                <a:effectLst/>
              </a:rPr>
              <a:t>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286177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41966"/>
            <a:ext cx="8229600" cy="1143000"/>
          </a:xfrm>
        </p:spPr>
        <p:txBody>
          <a:bodyPr/>
          <a:lstStyle/>
          <a:p>
            <a:r>
              <a:rPr lang="en-US" b="1" dirty="0" smtClean="0">
                <a:latin typeface="Chalkduster"/>
                <a:cs typeface="Chalkduster"/>
              </a:rPr>
              <a:t>Use Case – Create Ads</a:t>
            </a:r>
            <a:endParaRPr lang="en-US" b="1" dirty="0">
              <a:latin typeface="Chalkduster"/>
              <a:cs typeface="Chalkdust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5975" y="2348118"/>
            <a:ext cx="7249059" cy="4525963"/>
          </a:xfrm>
        </p:spPr>
        <p:txBody>
          <a:bodyPr>
            <a:normAutofit/>
          </a:bodyPr>
          <a:lstStyle/>
          <a:p>
            <a:r>
              <a:rPr lang="en-US" sz="2000" dirty="0" err="1" smtClean="0"/>
              <a:t>createAd</a:t>
            </a:r>
            <a:endParaRPr lang="en-US" sz="2000" dirty="0" smtClean="0"/>
          </a:p>
          <a:p>
            <a:pPr lvl="1"/>
            <a:r>
              <a:rPr lang="en-US" sz="2000" dirty="0"/>
              <a:t>Description: The Admin Creates Ad’s to attract user attention on the </a:t>
            </a:r>
            <a:r>
              <a:rPr lang="en-US" sz="2000" dirty="0" smtClean="0"/>
              <a:t>website.</a:t>
            </a:r>
          </a:p>
          <a:p>
            <a:pPr lvl="1"/>
            <a:r>
              <a:rPr lang="en-US" sz="2000" dirty="0" smtClean="0"/>
              <a:t>Step </a:t>
            </a:r>
            <a:r>
              <a:rPr lang="en-US" sz="2000" dirty="0"/>
              <a:t>by Step:</a:t>
            </a:r>
          </a:p>
          <a:p>
            <a:pPr lvl="2"/>
            <a:r>
              <a:rPr lang="en-US" sz="2000" dirty="0"/>
              <a:t>Admin selects the appropriate Ad’s Based on the popularity of product.</a:t>
            </a:r>
          </a:p>
          <a:p>
            <a:pPr lvl="2"/>
            <a:r>
              <a:rPr lang="en-US" sz="2000" dirty="0"/>
              <a:t>Admin posts the Ad’s on the Website</a:t>
            </a:r>
            <a:r>
              <a:rPr lang="en-US" sz="2000" dirty="0" smtClean="0">
                <a:effectLst/>
              </a:rPr>
              <a:t>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877227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9856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Chalkduster"/>
                <a:cs typeface="Chalkduster"/>
              </a:rPr>
              <a:t>Class Diagram</a:t>
            </a:r>
            <a:endParaRPr lang="en-US" b="1" dirty="0">
              <a:latin typeface="Chalkduster"/>
              <a:cs typeface="Chalkduster"/>
            </a:endParaRPr>
          </a:p>
        </p:txBody>
      </p:sp>
      <p:pic>
        <p:nvPicPr>
          <p:cNvPr id="4" name="Picture 3" descr="ClassDiagr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332" y="1271811"/>
            <a:ext cx="8549894" cy="47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0311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1158"/>
            <a:ext cx="8229600" cy="1143000"/>
          </a:xfrm>
        </p:spPr>
        <p:txBody>
          <a:bodyPr/>
          <a:lstStyle/>
          <a:p>
            <a:r>
              <a:rPr lang="en-US" b="1" dirty="0" smtClean="0">
                <a:latin typeface="Chalkduster"/>
                <a:cs typeface="Chalkduster"/>
              </a:rPr>
              <a:t>User Sequence Diagram</a:t>
            </a:r>
            <a:endParaRPr lang="en-US" b="1" dirty="0">
              <a:latin typeface="Chalkduster"/>
              <a:cs typeface="Chalkduster"/>
            </a:endParaRPr>
          </a:p>
        </p:txBody>
      </p:sp>
      <p:pic>
        <p:nvPicPr>
          <p:cNvPr id="4" name="Picture 3" descr="UserSequenceDiagr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116" y="1389425"/>
            <a:ext cx="8811759" cy="546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6122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3396"/>
            <a:ext cx="8229600" cy="1143000"/>
          </a:xfrm>
        </p:spPr>
        <p:txBody>
          <a:bodyPr/>
          <a:lstStyle/>
          <a:p>
            <a:r>
              <a:rPr lang="en-US" b="1" dirty="0" smtClean="0">
                <a:latin typeface="Chalkduster"/>
                <a:cs typeface="Chalkduster"/>
              </a:rPr>
              <a:t>Admin Sequence Diagram</a:t>
            </a:r>
            <a:endParaRPr lang="en-US" b="1" dirty="0">
              <a:latin typeface="Chalkduster"/>
              <a:cs typeface="Chalkduster"/>
            </a:endParaRPr>
          </a:p>
        </p:txBody>
      </p:sp>
      <p:pic>
        <p:nvPicPr>
          <p:cNvPr id="4" name="Picture 3" descr="AdminSequenceDiagr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358112"/>
            <a:ext cx="8229600" cy="5499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6433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237" y="445754"/>
            <a:ext cx="7685590" cy="58769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449324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464" y="445125"/>
            <a:ext cx="7791416" cy="58475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80989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04895"/>
            <a:ext cx="8229600" cy="1143000"/>
          </a:xfrm>
        </p:spPr>
        <p:txBody>
          <a:bodyPr/>
          <a:lstStyle/>
          <a:p>
            <a:r>
              <a:rPr lang="en-US" b="1" dirty="0" smtClean="0">
                <a:latin typeface="Chalkduster"/>
                <a:cs typeface="Chalkduster"/>
              </a:rPr>
              <a:t>Authors</a:t>
            </a:r>
            <a:endParaRPr lang="en-US" b="1" dirty="0">
              <a:latin typeface="Chalkduster"/>
              <a:cs typeface="Chalkdust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0675" y="2500947"/>
            <a:ext cx="6627313" cy="2265124"/>
          </a:xfrm>
        </p:spPr>
        <p:txBody>
          <a:bodyPr/>
          <a:lstStyle/>
          <a:p>
            <a:r>
              <a:rPr lang="en-US" dirty="0" smtClean="0"/>
              <a:t>Bharath Krishnan</a:t>
            </a:r>
          </a:p>
          <a:p>
            <a:r>
              <a:rPr lang="en-US" dirty="0" err="1" smtClean="0"/>
              <a:t>Rifat</a:t>
            </a:r>
            <a:r>
              <a:rPr lang="en-US" dirty="0" smtClean="0"/>
              <a:t> </a:t>
            </a:r>
            <a:r>
              <a:rPr lang="en-US" dirty="0" err="1" smtClean="0"/>
              <a:t>Hasan</a:t>
            </a:r>
            <a:endParaRPr lang="en-US" dirty="0" smtClean="0"/>
          </a:p>
          <a:p>
            <a:r>
              <a:rPr lang="en-US" dirty="0" err="1" smtClean="0"/>
              <a:t>Umang</a:t>
            </a:r>
            <a:r>
              <a:rPr lang="en-US" dirty="0" smtClean="0"/>
              <a:t> Mehta</a:t>
            </a:r>
          </a:p>
        </p:txBody>
      </p:sp>
    </p:spTree>
    <p:extLst>
      <p:ext uri="{BB962C8B-B14F-4D97-AF65-F5344CB8AC3E}">
        <p14:creationId xmlns:p14="http://schemas.microsoft.com/office/powerpoint/2010/main" val="33876219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23" y="542129"/>
            <a:ext cx="7733057" cy="5742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30098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921" y="568882"/>
            <a:ext cx="7553308" cy="5664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622453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624" y="2560206"/>
            <a:ext cx="8229600" cy="1143000"/>
          </a:xfrm>
        </p:spPr>
        <p:txBody>
          <a:bodyPr>
            <a:normAutofit/>
          </a:bodyPr>
          <a:lstStyle/>
          <a:p>
            <a:r>
              <a:rPr lang="en-US" sz="5400" b="1" dirty="0" smtClean="0">
                <a:latin typeface="Chalkduster"/>
                <a:cs typeface="Chalkduster"/>
              </a:rPr>
              <a:t>THANK YOU !</a:t>
            </a:r>
            <a:endParaRPr lang="en-US" sz="5400" b="1" dirty="0">
              <a:latin typeface="Chalkduster"/>
              <a:cs typeface="Chalkduster"/>
            </a:endParaRPr>
          </a:p>
        </p:txBody>
      </p:sp>
    </p:spTree>
    <p:extLst>
      <p:ext uri="{BB962C8B-B14F-4D97-AF65-F5344CB8AC3E}">
        <p14:creationId xmlns:p14="http://schemas.microsoft.com/office/powerpoint/2010/main" val="3913060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52464"/>
            <a:ext cx="8229600" cy="1143000"/>
          </a:xfrm>
        </p:spPr>
        <p:txBody>
          <a:bodyPr/>
          <a:lstStyle/>
          <a:p>
            <a:r>
              <a:rPr lang="en-US" b="1" dirty="0" smtClean="0">
                <a:latin typeface="Chalkduster"/>
                <a:cs typeface="Chalkduster"/>
              </a:rPr>
              <a:t>Significance</a:t>
            </a:r>
            <a:endParaRPr lang="en-US" b="1" dirty="0">
              <a:latin typeface="Chalkduster"/>
              <a:cs typeface="Chalkdust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4793" y="1600200"/>
            <a:ext cx="7612007" cy="45259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To get the best deals on any product in one place</a:t>
            </a:r>
          </a:p>
          <a:p>
            <a:r>
              <a:rPr lang="en-US" sz="2800" dirty="0" smtClean="0"/>
              <a:t>Helps users save time</a:t>
            </a:r>
          </a:p>
          <a:p>
            <a:r>
              <a:rPr lang="en-US" sz="2800" dirty="0" smtClean="0"/>
              <a:t>Includes leading online retailers like Amazon, </a:t>
            </a:r>
            <a:r>
              <a:rPr lang="en-US" sz="2800" dirty="0" err="1" smtClean="0"/>
              <a:t>Bestbuy</a:t>
            </a:r>
            <a:r>
              <a:rPr lang="en-US" sz="2800" dirty="0" smtClean="0"/>
              <a:t>, etc.</a:t>
            </a:r>
          </a:p>
          <a:p>
            <a:r>
              <a:rPr lang="en-US" sz="2800" dirty="0" smtClean="0"/>
              <a:t>User can have a track of the deals that were used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56940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38504"/>
            <a:ext cx="8229600" cy="1143000"/>
          </a:xfrm>
        </p:spPr>
        <p:txBody>
          <a:bodyPr/>
          <a:lstStyle/>
          <a:p>
            <a:r>
              <a:rPr lang="en-US" b="1" dirty="0" smtClean="0">
                <a:latin typeface="Chalkduster"/>
                <a:cs typeface="Chalkduster"/>
              </a:rPr>
              <a:t>Technical Information</a:t>
            </a:r>
            <a:endParaRPr lang="en-US" b="1" dirty="0">
              <a:latin typeface="Chalkduster"/>
              <a:cs typeface="Chalkdust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2140" y="1881504"/>
            <a:ext cx="6647699" cy="45259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The project uses </a:t>
            </a:r>
            <a:r>
              <a:rPr lang="en-US" sz="2800" dirty="0"/>
              <a:t>a relational database which will gather data from different web </a:t>
            </a:r>
            <a:r>
              <a:rPr lang="en-US" sz="2800" dirty="0" smtClean="0"/>
              <a:t>sources</a:t>
            </a:r>
            <a:endParaRPr lang="en-US" sz="2800" dirty="0"/>
          </a:p>
          <a:p>
            <a:r>
              <a:rPr lang="en-US" sz="2800" dirty="0"/>
              <a:t>The project </a:t>
            </a:r>
            <a:r>
              <a:rPr lang="en-US" sz="2800" dirty="0" smtClean="0"/>
              <a:t>is a restful </a:t>
            </a:r>
            <a:r>
              <a:rPr lang="en-US" sz="2800" dirty="0"/>
              <a:t>web </a:t>
            </a:r>
            <a:r>
              <a:rPr lang="en-US" sz="2800" dirty="0" smtClean="0"/>
              <a:t>service using JPA and JSON using Jackson-Jersey implementation.</a:t>
            </a:r>
            <a:endParaRPr lang="en-US" sz="2800" dirty="0"/>
          </a:p>
          <a:p>
            <a:r>
              <a:rPr lang="en-US" sz="2800" dirty="0" smtClean="0"/>
              <a:t>The project uses </a:t>
            </a:r>
            <a:r>
              <a:rPr lang="en-US" sz="2800" dirty="0"/>
              <a:t>MySQL as database and  </a:t>
            </a:r>
            <a:r>
              <a:rPr lang="en-US" sz="2800" dirty="0" smtClean="0"/>
              <a:t>HTML, Java </a:t>
            </a:r>
            <a:r>
              <a:rPr lang="en-US" sz="2800" dirty="0"/>
              <a:t>and </a:t>
            </a:r>
            <a:r>
              <a:rPr lang="en-US" sz="2800" dirty="0" err="1"/>
              <a:t>J</a:t>
            </a:r>
            <a:r>
              <a:rPr lang="en-US" sz="2800" dirty="0" err="1" smtClean="0"/>
              <a:t>avascript</a:t>
            </a:r>
            <a:endParaRPr lang="en-US" sz="2800" dirty="0"/>
          </a:p>
          <a:p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541270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89498"/>
            <a:ext cx="8229600" cy="1143000"/>
          </a:xfrm>
        </p:spPr>
        <p:txBody>
          <a:bodyPr/>
          <a:lstStyle/>
          <a:p>
            <a:r>
              <a:rPr lang="en-US" b="1" dirty="0" smtClean="0">
                <a:latin typeface="Chalkduster"/>
                <a:cs typeface="Chalkduster"/>
              </a:rPr>
              <a:t>System Actors</a:t>
            </a:r>
            <a:endParaRPr lang="en-US" b="1" dirty="0">
              <a:latin typeface="Chalkduster"/>
              <a:cs typeface="Chalkdust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6254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User</a:t>
            </a:r>
          </a:p>
          <a:p>
            <a:pPr lvl="1"/>
            <a:r>
              <a:rPr lang="en-US" dirty="0"/>
              <a:t>Searches for deals for the product </a:t>
            </a:r>
            <a:r>
              <a:rPr lang="en-US" dirty="0" smtClean="0"/>
              <a:t>required</a:t>
            </a:r>
            <a:endParaRPr lang="en-US" dirty="0"/>
          </a:p>
          <a:p>
            <a:pPr lvl="1"/>
            <a:r>
              <a:rPr lang="en-US" dirty="0"/>
              <a:t>Is presented with a list of deals for the product searched. User can filter products based on </a:t>
            </a:r>
            <a:r>
              <a:rPr lang="en-US" dirty="0" smtClean="0"/>
              <a:t>requirements</a:t>
            </a:r>
            <a:endParaRPr lang="en-US" dirty="0"/>
          </a:p>
          <a:p>
            <a:pPr lvl="1"/>
            <a:r>
              <a:rPr lang="en-US" dirty="0"/>
              <a:t>User chooses the preferred deal and proceeds to the corresponding </a:t>
            </a:r>
            <a:r>
              <a:rPr lang="en-US" dirty="0" smtClean="0"/>
              <a:t>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255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28524"/>
            <a:ext cx="8229600" cy="1143000"/>
          </a:xfrm>
        </p:spPr>
        <p:txBody>
          <a:bodyPr/>
          <a:lstStyle/>
          <a:p>
            <a:r>
              <a:rPr lang="en-US" b="1" dirty="0" smtClean="0">
                <a:latin typeface="Chalkduster"/>
                <a:cs typeface="Chalkduster"/>
              </a:rPr>
              <a:t>System Actors</a:t>
            </a:r>
            <a:endParaRPr lang="en-US" b="1" dirty="0">
              <a:latin typeface="Chalkduster"/>
              <a:cs typeface="Chalkdust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537" y="2190789"/>
            <a:ext cx="8229600" cy="4525963"/>
          </a:xfrm>
        </p:spPr>
        <p:txBody>
          <a:bodyPr/>
          <a:lstStyle/>
          <a:p>
            <a:r>
              <a:rPr lang="en-US" dirty="0" smtClean="0"/>
              <a:t>Admin</a:t>
            </a:r>
          </a:p>
          <a:p>
            <a:pPr lvl="1"/>
            <a:r>
              <a:rPr lang="en-US" dirty="0"/>
              <a:t>Admin will provide the interface to the user for searching best deals</a:t>
            </a:r>
            <a:r>
              <a:rPr lang="en-US" dirty="0" smtClean="0">
                <a:effectLst/>
              </a:rPr>
              <a:t> </a:t>
            </a:r>
            <a:endParaRPr lang="en-US" dirty="0"/>
          </a:p>
          <a:p>
            <a:pPr lvl="1"/>
            <a:r>
              <a:rPr lang="en-US" dirty="0"/>
              <a:t>Admin will create and provide ads on the </a:t>
            </a:r>
            <a:r>
              <a:rPr lang="en-US" dirty="0" err="1"/>
              <a:t>eDeal</a:t>
            </a:r>
            <a:r>
              <a:rPr lang="en-US" dirty="0"/>
              <a:t> site</a:t>
            </a:r>
            <a:r>
              <a:rPr lang="en-US" dirty="0" smtClean="0">
                <a:effectLst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824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775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Chalkduster"/>
                <a:cs typeface="Chalkduster"/>
              </a:rPr>
              <a:t>Use Case Diagram</a:t>
            </a:r>
            <a:endParaRPr lang="en-US" b="1" dirty="0">
              <a:latin typeface="Chalkduster"/>
              <a:cs typeface="Chalkduster"/>
            </a:endParaRPr>
          </a:p>
        </p:txBody>
      </p:sp>
      <p:pic>
        <p:nvPicPr>
          <p:cNvPr id="4" name="Picture 3"/>
          <p:cNvPicPr/>
          <p:nvPr/>
        </p:nvPicPr>
        <p:blipFill rotWithShape="1">
          <a:blip r:embed="rId2"/>
          <a:srcRect l="13510" r="12694"/>
          <a:stretch/>
        </p:blipFill>
        <p:spPr bwMode="auto">
          <a:xfrm>
            <a:off x="877248" y="1510248"/>
            <a:ext cx="7284557" cy="458869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2005180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261" y="1611665"/>
            <a:ext cx="8048539" cy="4525963"/>
          </a:xfrm>
        </p:spPr>
        <p:txBody>
          <a:bodyPr>
            <a:normAutofit/>
          </a:bodyPr>
          <a:lstStyle/>
          <a:p>
            <a:r>
              <a:rPr lang="en-US" sz="2000" dirty="0" err="1" smtClean="0"/>
              <a:t>findDeals</a:t>
            </a:r>
            <a:endParaRPr lang="en-US" sz="2000" dirty="0" smtClean="0"/>
          </a:p>
          <a:p>
            <a:pPr lvl="1"/>
            <a:r>
              <a:rPr lang="en-US" sz="2000" dirty="0" smtClean="0"/>
              <a:t>Description</a:t>
            </a:r>
            <a:r>
              <a:rPr lang="en-US" sz="2000" dirty="0"/>
              <a:t>: User will enter product name and search for the best deal based on his requirement and system </a:t>
            </a:r>
            <a:r>
              <a:rPr lang="en-US" sz="2000" dirty="0" smtClean="0"/>
              <a:t>availability.</a:t>
            </a:r>
          </a:p>
          <a:p>
            <a:pPr lvl="1"/>
            <a:r>
              <a:rPr lang="en-US" sz="2000" dirty="0" smtClean="0"/>
              <a:t>Precondition</a:t>
            </a:r>
            <a:r>
              <a:rPr lang="en-US" sz="2000" dirty="0"/>
              <a:t>: User should be on </a:t>
            </a:r>
            <a:r>
              <a:rPr lang="en-US" sz="2000" dirty="0" err="1"/>
              <a:t>eDeals</a:t>
            </a:r>
            <a:r>
              <a:rPr lang="en-US" sz="2000" dirty="0"/>
              <a:t> website/</a:t>
            </a:r>
            <a:r>
              <a:rPr lang="en-US" sz="2000" dirty="0" smtClean="0"/>
              <a:t>application.</a:t>
            </a:r>
          </a:p>
          <a:p>
            <a:pPr lvl="1"/>
            <a:r>
              <a:rPr lang="en-US" sz="2000" dirty="0" smtClean="0"/>
              <a:t>Step </a:t>
            </a:r>
            <a:r>
              <a:rPr lang="en-US" sz="2000" dirty="0"/>
              <a:t>by </a:t>
            </a:r>
            <a:r>
              <a:rPr lang="en-US" sz="2000" dirty="0" smtClean="0"/>
              <a:t>step:</a:t>
            </a:r>
          </a:p>
          <a:p>
            <a:pPr lvl="2"/>
            <a:r>
              <a:rPr lang="en-US" sz="2000" dirty="0" smtClean="0"/>
              <a:t>User </a:t>
            </a:r>
            <a:r>
              <a:rPr lang="en-US" sz="2000" dirty="0"/>
              <a:t>enters the particular product which he requires in search </a:t>
            </a:r>
            <a:r>
              <a:rPr lang="en-US" sz="2000" dirty="0" smtClean="0"/>
              <a:t>box.</a:t>
            </a:r>
          </a:p>
          <a:p>
            <a:pPr lvl="2"/>
            <a:r>
              <a:rPr lang="en-US" sz="2000" dirty="0" smtClean="0"/>
              <a:t>System provides the deals that are relevant to the product</a:t>
            </a:r>
          </a:p>
          <a:p>
            <a:pPr lvl="2"/>
            <a:r>
              <a:rPr lang="en-US" sz="2000" dirty="0" smtClean="0"/>
              <a:t>System </a:t>
            </a:r>
            <a:r>
              <a:rPr lang="en-US" sz="2000" dirty="0"/>
              <a:t>recommends the best </a:t>
            </a:r>
            <a:r>
              <a:rPr lang="en-US" sz="2000" dirty="0" smtClean="0"/>
              <a:t>deal.</a:t>
            </a:r>
          </a:p>
          <a:p>
            <a:pPr lvl="2"/>
            <a:r>
              <a:rPr lang="en-US" sz="2000" dirty="0" smtClean="0"/>
              <a:t>User </a:t>
            </a:r>
            <a:r>
              <a:rPr lang="en-US" sz="2000" dirty="0"/>
              <a:t>can filter the deals based product </a:t>
            </a:r>
            <a:r>
              <a:rPr lang="en-US" sz="2000" dirty="0" smtClean="0"/>
              <a:t>attributes.</a:t>
            </a:r>
          </a:p>
          <a:p>
            <a:pPr lvl="2"/>
            <a:r>
              <a:rPr lang="en-US" sz="2000" dirty="0" smtClean="0"/>
              <a:t>System </a:t>
            </a:r>
            <a:r>
              <a:rPr lang="en-US" sz="2000" dirty="0"/>
              <a:t>provides the deal based on user requirement</a:t>
            </a:r>
            <a:r>
              <a:rPr lang="en-US" sz="2000" dirty="0" smtClean="0">
                <a:effectLst/>
              </a:rPr>
              <a:t> </a:t>
            </a:r>
            <a:endParaRPr lang="en-US" sz="20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623963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Chalkduster"/>
                <a:cs typeface="Chalkduster"/>
              </a:rPr>
              <a:t>Use Case – Find Deals</a:t>
            </a:r>
            <a:endParaRPr lang="en-US" b="1" dirty="0">
              <a:latin typeface="Chalkduster"/>
              <a:cs typeface="Chalkduster"/>
            </a:endParaRPr>
          </a:p>
        </p:txBody>
      </p:sp>
    </p:spTree>
    <p:extLst>
      <p:ext uri="{BB962C8B-B14F-4D97-AF65-F5344CB8AC3E}">
        <p14:creationId xmlns:p14="http://schemas.microsoft.com/office/powerpoint/2010/main" val="38465824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8421" y="618489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Chalkduster"/>
                <a:cs typeface="Chalkduster"/>
              </a:rPr>
              <a:t>Use </a:t>
            </a:r>
            <a:r>
              <a:rPr lang="en-US" b="1" dirty="0" smtClean="0">
                <a:latin typeface="Chalkduster"/>
                <a:cs typeface="Chalkduster"/>
              </a:rPr>
              <a:t>Case – Create </a:t>
            </a:r>
            <a:r>
              <a:rPr lang="en-US" b="1" dirty="0" smtClean="0">
                <a:latin typeface="Chalkduster"/>
                <a:cs typeface="Chalkduster"/>
              </a:rPr>
              <a:t>Account</a:t>
            </a:r>
            <a:endParaRPr lang="en-US" b="1" dirty="0">
              <a:latin typeface="Chalkduster"/>
              <a:cs typeface="Chalkdust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1764" y="1563042"/>
            <a:ext cx="7916257" cy="4525963"/>
          </a:xfrm>
        </p:spPr>
        <p:txBody>
          <a:bodyPr>
            <a:noAutofit/>
          </a:bodyPr>
          <a:lstStyle/>
          <a:p>
            <a:r>
              <a:rPr lang="en-US" sz="2000" b="1" dirty="0" err="1" smtClean="0"/>
              <a:t>createAccount</a:t>
            </a:r>
            <a:endParaRPr lang="en-US" sz="2000" b="1" dirty="0"/>
          </a:p>
          <a:p>
            <a:pPr lvl="1"/>
            <a:r>
              <a:rPr lang="en-US" sz="2000" dirty="0"/>
              <a:t>Description: User creates an Account to find the Best deal by entering his first name, last name, date of birth, telephone number, shipping address and email address</a:t>
            </a:r>
            <a:r>
              <a:rPr lang="en-US" sz="2000" dirty="0" smtClean="0">
                <a:effectLst/>
              </a:rPr>
              <a:t> </a:t>
            </a:r>
          </a:p>
          <a:p>
            <a:pPr lvl="1"/>
            <a:r>
              <a:rPr lang="en-US" sz="2000" dirty="0"/>
              <a:t>Precondition:  User should have opened the </a:t>
            </a:r>
            <a:r>
              <a:rPr lang="en-US" sz="2000" dirty="0" err="1"/>
              <a:t>eDeals</a:t>
            </a:r>
            <a:r>
              <a:rPr lang="en-US" sz="2000" dirty="0"/>
              <a:t> </a:t>
            </a:r>
            <a:r>
              <a:rPr lang="en-US" sz="2000" dirty="0" smtClean="0"/>
              <a:t>site</a:t>
            </a:r>
          </a:p>
          <a:p>
            <a:pPr lvl="1"/>
            <a:r>
              <a:rPr lang="en-US" sz="2000" dirty="0" smtClean="0"/>
              <a:t>Step </a:t>
            </a:r>
            <a:r>
              <a:rPr lang="en-US" sz="2000" dirty="0"/>
              <a:t>by </a:t>
            </a:r>
            <a:r>
              <a:rPr lang="en-US" sz="2000" dirty="0" smtClean="0"/>
              <a:t>step:</a:t>
            </a:r>
          </a:p>
          <a:p>
            <a:pPr lvl="2"/>
            <a:r>
              <a:rPr lang="en-US" sz="2000" dirty="0" smtClean="0"/>
              <a:t>User </a:t>
            </a:r>
            <a:r>
              <a:rPr lang="en-US" sz="2000" dirty="0"/>
              <a:t>opens the </a:t>
            </a:r>
            <a:r>
              <a:rPr lang="en-US" sz="2000" dirty="0" err="1"/>
              <a:t>eDeals</a:t>
            </a:r>
            <a:r>
              <a:rPr lang="en-US" sz="2000" dirty="0"/>
              <a:t> </a:t>
            </a:r>
            <a:r>
              <a:rPr lang="en-US" sz="2000" dirty="0" smtClean="0"/>
              <a:t>site</a:t>
            </a:r>
          </a:p>
          <a:p>
            <a:pPr lvl="2"/>
            <a:r>
              <a:rPr lang="en-US" sz="2000" dirty="0" smtClean="0"/>
              <a:t>User </a:t>
            </a:r>
            <a:r>
              <a:rPr lang="en-US" sz="2000" dirty="0"/>
              <a:t>keys in his first name, last name, date of birth, telephone number and email address to create an </a:t>
            </a:r>
            <a:r>
              <a:rPr lang="en-US" sz="2000" dirty="0" smtClean="0"/>
              <a:t>account</a:t>
            </a:r>
          </a:p>
          <a:p>
            <a:pPr lvl="2"/>
            <a:r>
              <a:rPr lang="en-US" sz="2000" dirty="0" smtClean="0"/>
              <a:t>System redirects the user to the </a:t>
            </a:r>
            <a:r>
              <a:rPr lang="en-US" sz="2000" dirty="0" err="1" smtClean="0"/>
              <a:t>eDeals</a:t>
            </a:r>
            <a:r>
              <a:rPr lang="en-US" sz="2000" dirty="0" smtClean="0"/>
              <a:t> website and logs the user into the system and activates the account.</a:t>
            </a:r>
            <a:endParaRPr lang="en-US" sz="2000" dirty="0"/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253896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734</Words>
  <Application>Microsoft Macintosh PowerPoint</Application>
  <PresentationFormat>On-screen Show (4:3)</PresentationFormat>
  <Paragraphs>89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eDeals</vt:lpstr>
      <vt:lpstr>Authors</vt:lpstr>
      <vt:lpstr>Significance</vt:lpstr>
      <vt:lpstr>Technical Information</vt:lpstr>
      <vt:lpstr>System Actors</vt:lpstr>
      <vt:lpstr>System Actors</vt:lpstr>
      <vt:lpstr>Use Case Diagram</vt:lpstr>
      <vt:lpstr>Use Case – Find Deals</vt:lpstr>
      <vt:lpstr>Use Case – Create Account</vt:lpstr>
      <vt:lpstr>Use Case – View Deals</vt:lpstr>
      <vt:lpstr>Use Case – Link Websites</vt:lpstr>
      <vt:lpstr>Use Case – Search Best Deals</vt:lpstr>
      <vt:lpstr>Use Case – Provide Best Deals</vt:lpstr>
      <vt:lpstr>Use Case – Create Ads</vt:lpstr>
      <vt:lpstr>Class Diagram</vt:lpstr>
      <vt:lpstr>User Sequence Diagram</vt:lpstr>
      <vt:lpstr>Admin Sequence Diagram</vt:lpstr>
      <vt:lpstr>PowerPoint Presentation</vt:lpstr>
      <vt:lpstr>PowerPoint Presentation</vt:lpstr>
      <vt:lpstr>PowerPoint Presentation</vt:lpstr>
      <vt:lpstr>PowerPoint Presentation</vt:lpstr>
      <vt:lpstr>THANK YOU 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eDeals</dc:title>
  <dc:creator>Bharath Krishnan</dc:creator>
  <cp:lastModifiedBy>Bharath Krishnan</cp:lastModifiedBy>
  <cp:revision>19</cp:revision>
  <dcterms:created xsi:type="dcterms:W3CDTF">2013-12-06T15:49:30Z</dcterms:created>
  <dcterms:modified xsi:type="dcterms:W3CDTF">2013-12-06T18:44:26Z</dcterms:modified>
</cp:coreProperties>
</file>