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1" r:id="rId4"/>
    <p:sldId id="259" r:id="rId5"/>
    <p:sldId id="260" r:id="rId6"/>
    <p:sldId id="266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29FB85-52A1-4D15-AB56-0816031C6E9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302EFE6-17FB-4C10-B7C3-AB49043DDFF6}">
      <dgm:prSet/>
      <dgm:spPr/>
      <dgm:t>
        <a:bodyPr/>
        <a:lstStyle/>
        <a:p>
          <a:pPr>
            <a:defRPr b="1"/>
          </a:pPr>
          <a:r>
            <a:rPr lang="en-US"/>
            <a:t>Deployment</a:t>
          </a:r>
        </a:p>
      </dgm:t>
    </dgm:pt>
    <dgm:pt modelId="{176C72F6-CE7E-4483-AC1C-15B5A0F15B0A}" type="parTrans" cxnId="{A3E2375B-2397-41AC-85CA-2AA664DD3C45}">
      <dgm:prSet/>
      <dgm:spPr/>
      <dgm:t>
        <a:bodyPr/>
        <a:lstStyle/>
        <a:p>
          <a:endParaRPr lang="en-US"/>
        </a:p>
      </dgm:t>
    </dgm:pt>
    <dgm:pt modelId="{3063E3F2-08DA-4080-AA2F-6D0D44A2F141}" type="sibTrans" cxnId="{A3E2375B-2397-41AC-85CA-2AA664DD3C45}">
      <dgm:prSet/>
      <dgm:spPr/>
      <dgm:t>
        <a:bodyPr/>
        <a:lstStyle/>
        <a:p>
          <a:endParaRPr lang="en-US"/>
        </a:p>
      </dgm:t>
    </dgm:pt>
    <dgm:pt modelId="{EBB04752-63BD-4C90-8A5C-C709FFD5C186}">
      <dgm:prSet/>
      <dgm:spPr/>
      <dgm:t>
        <a:bodyPr/>
        <a:lstStyle/>
        <a:p>
          <a:r>
            <a:rPr lang="en-US" dirty="0"/>
            <a:t>Onboarding service</a:t>
          </a:r>
        </a:p>
        <a:p>
          <a:r>
            <a:rPr lang="en-US" dirty="0"/>
            <a:t>Note: Replicas can be chosen as per requirement</a:t>
          </a:r>
        </a:p>
      </dgm:t>
    </dgm:pt>
    <dgm:pt modelId="{9320CDAB-25D7-454D-912F-1A5CAB23D86B}" type="parTrans" cxnId="{F5824950-432A-4A91-A98E-69E2A63578AA}">
      <dgm:prSet/>
      <dgm:spPr/>
      <dgm:t>
        <a:bodyPr/>
        <a:lstStyle/>
        <a:p>
          <a:endParaRPr lang="en-US"/>
        </a:p>
      </dgm:t>
    </dgm:pt>
    <dgm:pt modelId="{850807D3-CEC5-4577-9AD6-F1276F91342F}" type="sibTrans" cxnId="{F5824950-432A-4A91-A98E-69E2A63578AA}">
      <dgm:prSet/>
      <dgm:spPr/>
      <dgm:t>
        <a:bodyPr/>
        <a:lstStyle/>
        <a:p>
          <a:endParaRPr lang="en-US"/>
        </a:p>
      </dgm:t>
    </dgm:pt>
    <dgm:pt modelId="{ACC74310-5B77-4812-BE0E-A844645DF86D}">
      <dgm:prSet/>
      <dgm:spPr/>
      <dgm:t>
        <a:bodyPr/>
        <a:lstStyle/>
        <a:p>
          <a:pPr>
            <a:defRPr b="1"/>
          </a:pPr>
          <a:r>
            <a:rPr lang="en-US"/>
            <a:t>Stateful Set</a:t>
          </a:r>
        </a:p>
      </dgm:t>
    </dgm:pt>
    <dgm:pt modelId="{74564634-FD1A-4F01-9E2A-894B2881BCF2}" type="parTrans" cxnId="{443F29C0-DE5F-40D8-9BB3-A575DE6A3721}">
      <dgm:prSet/>
      <dgm:spPr/>
      <dgm:t>
        <a:bodyPr/>
        <a:lstStyle/>
        <a:p>
          <a:endParaRPr lang="en-US"/>
        </a:p>
      </dgm:t>
    </dgm:pt>
    <dgm:pt modelId="{9BFE23FE-E23F-4E56-B349-B7F7F3EE8763}" type="sibTrans" cxnId="{443F29C0-DE5F-40D8-9BB3-A575DE6A3721}">
      <dgm:prSet/>
      <dgm:spPr/>
      <dgm:t>
        <a:bodyPr/>
        <a:lstStyle/>
        <a:p>
          <a:endParaRPr lang="en-US"/>
        </a:p>
      </dgm:t>
    </dgm:pt>
    <dgm:pt modelId="{333DF59F-1BAB-40A1-8F08-65EC201CD70A}">
      <dgm:prSet/>
      <dgm:spPr/>
      <dgm:t>
        <a:bodyPr/>
        <a:lstStyle/>
        <a:p>
          <a:r>
            <a:rPr lang="en-US"/>
            <a:t>MySQL Cluster</a:t>
          </a:r>
        </a:p>
      </dgm:t>
    </dgm:pt>
    <dgm:pt modelId="{78E68F5F-5439-4C88-818D-827689C06016}" type="parTrans" cxnId="{52984E10-C60A-4146-9C8C-B38E28B60F74}">
      <dgm:prSet/>
      <dgm:spPr/>
      <dgm:t>
        <a:bodyPr/>
        <a:lstStyle/>
        <a:p>
          <a:endParaRPr lang="en-US"/>
        </a:p>
      </dgm:t>
    </dgm:pt>
    <dgm:pt modelId="{031191D5-1707-49C7-B46A-89A4E8F826D7}" type="sibTrans" cxnId="{52984E10-C60A-4146-9C8C-B38E28B60F74}">
      <dgm:prSet/>
      <dgm:spPr/>
      <dgm:t>
        <a:bodyPr/>
        <a:lstStyle/>
        <a:p>
          <a:endParaRPr lang="en-US"/>
        </a:p>
      </dgm:t>
    </dgm:pt>
    <dgm:pt modelId="{3F9F2AE5-B9BD-4ABE-9C3E-75CAD4C54A16}">
      <dgm:prSet/>
      <dgm:spPr/>
      <dgm:t>
        <a:bodyPr/>
        <a:lstStyle/>
        <a:p>
          <a:r>
            <a:rPr lang="en-US"/>
            <a:t>Can be replaced by managed services like AWS RDS</a:t>
          </a:r>
        </a:p>
      </dgm:t>
    </dgm:pt>
    <dgm:pt modelId="{5E909CD7-676C-4F9D-A324-9D9EE9FE00EF}" type="parTrans" cxnId="{F0308FA9-3B58-49EC-80A6-66E41D9696C7}">
      <dgm:prSet/>
      <dgm:spPr/>
      <dgm:t>
        <a:bodyPr/>
        <a:lstStyle/>
        <a:p>
          <a:endParaRPr lang="en-US"/>
        </a:p>
      </dgm:t>
    </dgm:pt>
    <dgm:pt modelId="{7BFE4F27-2ECA-44C6-B15C-31852F36DC39}" type="sibTrans" cxnId="{F0308FA9-3B58-49EC-80A6-66E41D9696C7}">
      <dgm:prSet/>
      <dgm:spPr/>
      <dgm:t>
        <a:bodyPr/>
        <a:lstStyle/>
        <a:p>
          <a:endParaRPr lang="en-US"/>
        </a:p>
      </dgm:t>
    </dgm:pt>
    <dgm:pt modelId="{99B74DE2-99B1-4F49-8EDA-A726963B9809}">
      <dgm:prSet/>
      <dgm:spPr/>
      <dgm:t>
        <a:bodyPr/>
        <a:lstStyle/>
        <a:p>
          <a:pPr>
            <a:defRPr b="1"/>
          </a:pPr>
          <a:r>
            <a:rPr lang="en-US"/>
            <a:t>Secret</a:t>
          </a:r>
        </a:p>
      </dgm:t>
    </dgm:pt>
    <dgm:pt modelId="{19C9E7B4-2C0F-4E44-BAEB-4114FF05A6D4}" type="parTrans" cxnId="{4D6963B0-F833-487D-8DE0-2E1C7F112B80}">
      <dgm:prSet/>
      <dgm:spPr/>
      <dgm:t>
        <a:bodyPr/>
        <a:lstStyle/>
        <a:p>
          <a:endParaRPr lang="en-US"/>
        </a:p>
      </dgm:t>
    </dgm:pt>
    <dgm:pt modelId="{B57C490F-FA01-44B9-82DF-D4013879032B}" type="sibTrans" cxnId="{4D6963B0-F833-487D-8DE0-2E1C7F112B80}">
      <dgm:prSet/>
      <dgm:spPr/>
      <dgm:t>
        <a:bodyPr/>
        <a:lstStyle/>
        <a:p>
          <a:endParaRPr lang="en-US"/>
        </a:p>
      </dgm:t>
    </dgm:pt>
    <dgm:pt modelId="{3C9FB3F3-8FAB-491C-9F03-5B769F306565}">
      <dgm:prSet/>
      <dgm:spPr/>
      <dgm:t>
        <a:bodyPr/>
        <a:lstStyle/>
        <a:p>
          <a:r>
            <a:rPr lang="en-US"/>
            <a:t>To store sensitive info</a:t>
          </a:r>
        </a:p>
      </dgm:t>
    </dgm:pt>
    <dgm:pt modelId="{3DD7EB4D-4F56-46B1-8322-AF33499A1503}" type="parTrans" cxnId="{6FD03A9B-2CBB-4C71-856D-2379B6002953}">
      <dgm:prSet/>
      <dgm:spPr/>
      <dgm:t>
        <a:bodyPr/>
        <a:lstStyle/>
        <a:p>
          <a:endParaRPr lang="en-US"/>
        </a:p>
      </dgm:t>
    </dgm:pt>
    <dgm:pt modelId="{ACA2AD3E-EB1B-4116-B67A-57A793ACEA11}" type="sibTrans" cxnId="{6FD03A9B-2CBB-4C71-856D-2379B6002953}">
      <dgm:prSet/>
      <dgm:spPr/>
      <dgm:t>
        <a:bodyPr/>
        <a:lstStyle/>
        <a:p>
          <a:endParaRPr lang="en-US"/>
        </a:p>
      </dgm:t>
    </dgm:pt>
    <dgm:pt modelId="{CA34E953-3330-441E-AAF0-585ACC79CB8E}">
      <dgm:prSet/>
      <dgm:spPr/>
      <dgm:t>
        <a:bodyPr/>
        <a:lstStyle/>
        <a:p>
          <a:r>
            <a:rPr lang="en-US"/>
            <a:t>Note: Can be replaced by managed services like Vault(by Hashicorp), AWS Secrets manager, etc.</a:t>
          </a:r>
        </a:p>
      </dgm:t>
    </dgm:pt>
    <dgm:pt modelId="{E1C587E1-155F-4D70-A437-29D5DB561440}" type="parTrans" cxnId="{B3AC3863-2D6E-4FE2-85E6-2491B1E418C7}">
      <dgm:prSet/>
      <dgm:spPr/>
      <dgm:t>
        <a:bodyPr/>
        <a:lstStyle/>
        <a:p>
          <a:endParaRPr lang="en-US"/>
        </a:p>
      </dgm:t>
    </dgm:pt>
    <dgm:pt modelId="{9815C885-77B3-4211-9393-C75BEE57AA0F}" type="sibTrans" cxnId="{B3AC3863-2D6E-4FE2-85E6-2491B1E418C7}">
      <dgm:prSet/>
      <dgm:spPr/>
      <dgm:t>
        <a:bodyPr/>
        <a:lstStyle/>
        <a:p>
          <a:endParaRPr lang="en-US"/>
        </a:p>
      </dgm:t>
    </dgm:pt>
    <dgm:pt modelId="{0170BF34-A895-424D-8CC9-3DABEA7A48A4}" type="pres">
      <dgm:prSet presAssocID="{1E29FB85-52A1-4D15-AB56-0816031C6E9B}" presName="root" presStyleCnt="0">
        <dgm:presLayoutVars>
          <dgm:dir/>
          <dgm:resizeHandles val="exact"/>
        </dgm:presLayoutVars>
      </dgm:prSet>
      <dgm:spPr/>
    </dgm:pt>
    <dgm:pt modelId="{08101E08-263D-45A9-BC6F-BAE9BB0C4ABD}" type="pres">
      <dgm:prSet presAssocID="{3302EFE6-17FB-4C10-B7C3-AB49043DDFF6}" presName="compNode" presStyleCnt="0"/>
      <dgm:spPr/>
    </dgm:pt>
    <dgm:pt modelId="{66A49CB1-4641-4377-A0A2-3675043F8C3B}" type="pres">
      <dgm:prSet presAssocID="{3302EFE6-17FB-4C10-B7C3-AB49043DDF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E4953B2-0FBB-436C-AFA2-DF5EF7D8200F}" type="pres">
      <dgm:prSet presAssocID="{3302EFE6-17FB-4C10-B7C3-AB49043DDFF6}" presName="iconSpace" presStyleCnt="0"/>
      <dgm:spPr/>
    </dgm:pt>
    <dgm:pt modelId="{293227BD-D35E-426B-ACF8-449295747A04}" type="pres">
      <dgm:prSet presAssocID="{3302EFE6-17FB-4C10-B7C3-AB49043DDFF6}" presName="parTx" presStyleLbl="revTx" presStyleIdx="0" presStyleCnt="6">
        <dgm:presLayoutVars>
          <dgm:chMax val="0"/>
          <dgm:chPref val="0"/>
        </dgm:presLayoutVars>
      </dgm:prSet>
      <dgm:spPr/>
    </dgm:pt>
    <dgm:pt modelId="{0949EBF3-DA2C-4C56-8E1F-6AB1C68CB676}" type="pres">
      <dgm:prSet presAssocID="{3302EFE6-17FB-4C10-B7C3-AB49043DDFF6}" presName="txSpace" presStyleCnt="0"/>
      <dgm:spPr/>
    </dgm:pt>
    <dgm:pt modelId="{65243C94-FCD6-486D-AA24-944E6325C8E9}" type="pres">
      <dgm:prSet presAssocID="{3302EFE6-17FB-4C10-B7C3-AB49043DDFF6}" presName="desTx" presStyleLbl="revTx" presStyleIdx="1" presStyleCnt="6">
        <dgm:presLayoutVars/>
      </dgm:prSet>
      <dgm:spPr/>
    </dgm:pt>
    <dgm:pt modelId="{4466DDE5-1A68-4BB3-BB3A-A3C02E5E63EF}" type="pres">
      <dgm:prSet presAssocID="{3063E3F2-08DA-4080-AA2F-6D0D44A2F141}" presName="sibTrans" presStyleCnt="0"/>
      <dgm:spPr/>
    </dgm:pt>
    <dgm:pt modelId="{DED008B8-F89C-47E6-B57F-722ADB3D9DBB}" type="pres">
      <dgm:prSet presAssocID="{ACC74310-5B77-4812-BE0E-A844645DF86D}" presName="compNode" presStyleCnt="0"/>
      <dgm:spPr/>
    </dgm:pt>
    <dgm:pt modelId="{84280E07-FD8C-489E-B488-22D9968E14E2}" type="pres">
      <dgm:prSet presAssocID="{ACC74310-5B77-4812-BE0E-A844645DF8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627E16E-DE02-4F62-A6C2-76D5358DC80E}" type="pres">
      <dgm:prSet presAssocID="{ACC74310-5B77-4812-BE0E-A844645DF86D}" presName="iconSpace" presStyleCnt="0"/>
      <dgm:spPr/>
    </dgm:pt>
    <dgm:pt modelId="{5273631C-F22D-4DE1-BB1B-276310FBB0E7}" type="pres">
      <dgm:prSet presAssocID="{ACC74310-5B77-4812-BE0E-A844645DF86D}" presName="parTx" presStyleLbl="revTx" presStyleIdx="2" presStyleCnt="6">
        <dgm:presLayoutVars>
          <dgm:chMax val="0"/>
          <dgm:chPref val="0"/>
        </dgm:presLayoutVars>
      </dgm:prSet>
      <dgm:spPr/>
    </dgm:pt>
    <dgm:pt modelId="{9E18DFAB-B249-42C5-9D4B-075DB9D01FB0}" type="pres">
      <dgm:prSet presAssocID="{ACC74310-5B77-4812-BE0E-A844645DF86D}" presName="txSpace" presStyleCnt="0"/>
      <dgm:spPr/>
    </dgm:pt>
    <dgm:pt modelId="{8358E450-AA83-4A68-BE6B-FE7FC8E0EA0F}" type="pres">
      <dgm:prSet presAssocID="{ACC74310-5B77-4812-BE0E-A844645DF86D}" presName="desTx" presStyleLbl="revTx" presStyleIdx="3" presStyleCnt="6">
        <dgm:presLayoutVars/>
      </dgm:prSet>
      <dgm:spPr/>
    </dgm:pt>
    <dgm:pt modelId="{51A4AC58-047B-4006-B802-849AB4B08A1C}" type="pres">
      <dgm:prSet presAssocID="{9BFE23FE-E23F-4E56-B349-B7F7F3EE8763}" presName="sibTrans" presStyleCnt="0"/>
      <dgm:spPr/>
    </dgm:pt>
    <dgm:pt modelId="{08296421-3FF4-418E-B7DC-8D48AB37603F}" type="pres">
      <dgm:prSet presAssocID="{99B74DE2-99B1-4F49-8EDA-A726963B9809}" presName="compNode" presStyleCnt="0"/>
      <dgm:spPr/>
    </dgm:pt>
    <dgm:pt modelId="{8460B724-EB02-4474-8741-B7BFD12A6C81}" type="pres">
      <dgm:prSet presAssocID="{99B74DE2-99B1-4F49-8EDA-A726963B98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CC4C08CC-295F-476C-890D-74AAAFAEC222}" type="pres">
      <dgm:prSet presAssocID="{99B74DE2-99B1-4F49-8EDA-A726963B9809}" presName="iconSpace" presStyleCnt="0"/>
      <dgm:spPr/>
    </dgm:pt>
    <dgm:pt modelId="{F7619A73-0BAD-4C77-B3D0-94DBDE9BC792}" type="pres">
      <dgm:prSet presAssocID="{99B74DE2-99B1-4F49-8EDA-A726963B9809}" presName="parTx" presStyleLbl="revTx" presStyleIdx="4" presStyleCnt="6">
        <dgm:presLayoutVars>
          <dgm:chMax val="0"/>
          <dgm:chPref val="0"/>
        </dgm:presLayoutVars>
      </dgm:prSet>
      <dgm:spPr/>
    </dgm:pt>
    <dgm:pt modelId="{8516AEF3-2821-4887-BE39-B3245A2B5F72}" type="pres">
      <dgm:prSet presAssocID="{99B74DE2-99B1-4F49-8EDA-A726963B9809}" presName="txSpace" presStyleCnt="0"/>
      <dgm:spPr/>
    </dgm:pt>
    <dgm:pt modelId="{0C5B11B0-0F87-4F05-B7CA-F5E2EF3AE0A4}" type="pres">
      <dgm:prSet presAssocID="{99B74DE2-99B1-4F49-8EDA-A726963B9809}" presName="desTx" presStyleLbl="revTx" presStyleIdx="5" presStyleCnt="6">
        <dgm:presLayoutVars/>
      </dgm:prSet>
      <dgm:spPr/>
    </dgm:pt>
  </dgm:ptLst>
  <dgm:cxnLst>
    <dgm:cxn modelId="{2024A00F-9C5B-47DC-A01D-9EF76D3D0DC6}" type="presOf" srcId="{CA34E953-3330-441E-AAF0-585ACC79CB8E}" destId="{0C5B11B0-0F87-4F05-B7CA-F5E2EF3AE0A4}" srcOrd="0" destOrd="1" presId="urn:microsoft.com/office/officeart/2018/5/layout/CenteredIconLabelDescriptionList"/>
    <dgm:cxn modelId="{52984E10-C60A-4146-9C8C-B38E28B60F74}" srcId="{ACC74310-5B77-4812-BE0E-A844645DF86D}" destId="{333DF59F-1BAB-40A1-8F08-65EC201CD70A}" srcOrd="0" destOrd="0" parTransId="{78E68F5F-5439-4C88-818D-827689C06016}" sibTransId="{031191D5-1707-49C7-B46A-89A4E8F826D7}"/>
    <dgm:cxn modelId="{51A85C14-DD2F-4F50-B6EF-A527F224C414}" type="presOf" srcId="{3C9FB3F3-8FAB-491C-9F03-5B769F306565}" destId="{0C5B11B0-0F87-4F05-B7CA-F5E2EF3AE0A4}" srcOrd="0" destOrd="0" presId="urn:microsoft.com/office/officeart/2018/5/layout/CenteredIconLabelDescriptionList"/>
    <dgm:cxn modelId="{6FAB0542-6F10-40D1-8F5E-46F98B2C89E0}" type="presOf" srcId="{EBB04752-63BD-4C90-8A5C-C709FFD5C186}" destId="{65243C94-FCD6-486D-AA24-944E6325C8E9}" srcOrd="0" destOrd="0" presId="urn:microsoft.com/office/officeart/2018/5/layout/CenteredIconLabelDescriptionList"/>
    <dgm:cxn modelId="{F5824950-432A-4A91-A98E-69E2A63578AA}" srcId="{3302EFE6-17FB-4C10-B7C3-AB49043DDFF6}" destId="{EBB04752-63BD-4C90-8A5C-C709FFD5C186}" srcOrd="0" destOrd="0" parTransId="{9320CDAB-25D7-454D-912F-1A5CAB23D86B}" sibTransId="{850807D3-CEC5-4577-9AD6-F1276F91342F}"/>
    <dgm:cxn modelId="{A3E2375B-2397-41AC-85CA-2AA664DD3C45}" srcId="{1E29FB85-52A1-4D15-AB56-0816031C6E9B}" destId="{3302EFE6-17FB-4C10-B7C3-AB49043DDFF6}" srcOrd="0" destOrd="0" parTransId="{176C72F6-CE7E-4483-AC1C-15B5A0F15B0A}" sibTransId="{3063E3F2-08DA-4080-AA2F-6D0D44A2F141}"/>
    <dgm:cxn modelId="{B3AC3863-2D6E-4FE2-85E6-2491B1E418C7}" srcId="{99B74DE2-99B1-4F49-8EDA-A726963B9809}" destId="{CA34E953-3330-441E-AAF0-585ACC79CB8E}" srcOrd="1" destOrd="0" parTransId="{E1C587E1-155F-4D70-A437-29D5DB561440}" sibTransId="{9815C885-77B3-4211-9393-C75BEE57AA0F}"/>
    <dgm:cxn modelId="{D11D876F-7F13-4D1B-A80B-4251A7885CC3}" type="presOf" srcId="{ACC74310-5B77-4812-BE0E-A844645DF86D}" destId="{5273631C-F22D-4DE1-BB1B-276310FBB0E7}" srcOrd="0" destOrd="0" presId="urn:microsoft.com/office/officeart/2018/5/layout/CenteredIconLabelDescriptionList"/>
    <dgm:cxn modelId="{C503A874-09EC-426B-8605-125180728C45}" type="presOf" srcId="{3F9F2AE5-B9BD-4ABE-9C3E-75CAD4C54A16}" destId="{8358E450-AA83-4A68-BE6B-FE7FC8E0EA0F}" srcOrd="0" destOrd="1" presId="urn:microsoft.com/office/officeart/2018/5/layout/CenteredIconLabelDescriptionList"/>
    <dgm:cxn modelId="{8DD96E83-CCEF-48BF-B3AC-99FD9DB84EEF}" type="presOf" srcId="{3302EFE6-17FB-4C10-B7C3-AB49043DDFF6}" destId="{293227BD-D35E-426B-ACF8-449295747A04}" srcOrd="0" destOrd="0" presId="urn:microsoft.com/office/officeart/2018/5/layout/CenteredIconLabelDescriptionList"/>
    <dgm:cxn modelId="{A760BA85-7C59-4B36-982F-F7195CEA26AB}" type="presOf" srcId="{99B74DE2-99B1-4F49-8EDA-A726963B9809}" destId="{F7619A73-0BAD-4C77-B3D0-94DBDE9BC792}" srcOrd="0" destOrd="0" presId="urn:microsoft.com/office/officeart/2018/5/layout/CenteredIconLabelDescriptionList"/>
    <dgm:cxn modelId="{6FD03A9B-2CBB-4C71-856D-2379B6002953}" srcId="{99B74DE2-99B1-4F49-8EDA-A726963B9809}" destId="{3C9FB3F3-8FAB-491C-9F03-5B769F306565}" srcOrd="0" destOrd="0" parTransId="{3DD7EB4D-4F56-46B1-8322-AF33499A1503}" sibTransId="{ACA2AD3E-EB1B-4116-B67A-57A793ACEA11}"/>
    <dgm:cxn modelId="{F0308FA9-3B58-49EC-80A6-66E41D9696C7}" srcId="{ACC74310-5B77-4812-BE0E-A844645DF86D}" destId="{3F9F2AE5-B9BD-4ABE-9C3E-75CAD4C54A16}" srcOrd="1" destOrd="0" parTransId="{5E909CD7-676C-4F9D-A324-9D9EE9FE00EF}" sibTransId="{7BFE4F27-2ECA-44C6-B15C-31852F36DC39}"/>
    <dgm:cxn modelId="{4D6963B0-F833-487D-8DE0-2E1C7F112B80}" srcId="{1E29FB85-52A1-4D15-AB56-0816031C6E9B}" destId="{99B74DE2-99B1-4F49-8EDA-A726963B9809}" srcOrd="2" destOrd="0" parTransId="{19C9E7B4-2C0F-4E44-BAEB-4114FF05A6D4}" sibTransId="{B57C490F-FA01-44B9-82DF-D4013879032B}"/>
    <dgm:cxn modelId="{443F29C0-DE5F-40D8-9BB3-A575DE6A3721}" srcId="{1E29FB85-52A1-4D15-AB56-0816031C6E9B}" destId="{ACC74310-5B77-4812-BE0E-A844645DF86D}" srcOrd="1" destOrd="0" parTransId="{74564634-FD1A-4F01-9E2A-894B2881BCF2}" sibTransId="{9BFE23FE-E23F-4E56-B349-B7F7F3EE8763}"/>
    <dgm:cxn modelId="{9E9E15F2-7299-48D8-BA75-278A48689079}" type="presOf" srcId="{333DF59F-1BAB-40A1-8F08-65EC201CD70A}" destId="{8358E450-AA83-4A68-BE6B-FE7FC8E0EA0F}" srcOrd="0" destOrd="0" presId="urn:microsoft.com/office/officeart/2018/5/layout/CenteredIconLabelDescriptionList"/>
    <dgm:cxn modelId="{5DB33AF9-561D-473F-A24B-82E07316FDEF}" type="presOf" srcId="{1E29FB85-52A1-4D15-AB56-0816031C6E9B}" destId="{0170BF34-A895-424D-8CC9-3DABEA7A48A4}" srcOrd="0" destOrd="0" presId="urn:microsoft.com/office/officeart/2018/5/layout/CenteredIconLabelDescriptionList"/>
    <dgm:cxn modelId="{3BE2E481-02D3-4C50-A208-01DAB101255A}" type="presParOf" srcId="{0170BF34-A895-424D-8CC9-3DABEA7A48A4}" destId="{08101E08-263D-45A9-BC6F-BAE9BB0C4ABD}" srcOrd="0" destOrd="0" presId="urn:microsoft.com/office/officeart/2018/5/layout/CenteredIconLabelDescriptionList"/>
    <dgm:cxn modelId="{75693BED-4F27-499C-9BA3-4B575359444F}" type="presParOf" srcId="{08101E08-263D-45A9-BC6F-BAE9BB0C4ABD}" destId="{66A49CB1-4641-4377-A0A2-3675043F8C3B}" srcOrd="0" destOrd="0" presId="urn:microsoft.com/office/officeart/2018/5/layout/CenteredIconLabelDescriptionList"/>
    <dgm:cxn modelId="{8B10668C-775C-463D-B723-640FF7AF5008}" type="presParOf" srcId="{08101E08-263D-45A9-BC6F-BAE9BB0C4ABD}" destId="{BE4953B2-0FBB-436C-AFA2-DF5EF7D8200F}" srcOrd="1" destOrd="0" presId="urn:microsoft.com/office/officeart/2018/5/layout/CenteredIconLabelDescriptionList"/>
    <dgm:cxn modelId="{4638DDFD-337E-4B32-9B18-58FD90DF54EC}" type="presParOf" srcId="{08101E08-263D-45A9-BC6F-BAE9BB0C4ABD}" destId="{293227BD-D35E-426B-ACF8-449295747A04}" srcOrd="2" destOrd="0" presId="urn:microsoft.com/office/officeart/2018/5/layout/CenteredIconLabelDescriptionList"/>
    <dgm:cxn modelId="{6B2D2C08-F357-4EEE-8833-5D4998320864}" type="presParOf" srcId="{08101E08-263D-45A9-BC6F-BAE9BB0C4ABD}" destId="{0949EBF3-DA2C-4C56-8E1F-6AB1C68CB676}" srcOrd="3" destOrd="0" presId="urn:microsoft.com/office/officeart/2018/5/layout/CenteredIconLabelDescriptionList"/>
    <dgm:cxn modelId="{B1C6EAF1-7082-499C-8C0A-3F6ED0291E8E}" type="presParOf" srcId="{08101E08-263D-45A9-BC6F-BAE9BB0C4ABD}" destId="{65243C94-FCD6-486D-AA24-944E6325C8E9}" srcOrd="4" destOrd="0" presId="urn:microsoft.com/office/officeart/2018/5/layout/CenteredIconLabelDescriptionList"/>
    <dgm:cxn modelId="{9EC6A061-FD5D-49DC-997D-AC94DD9A50CC}" type="presParOf" srcId="{0170BF34-A895-424D-8CC9-3DABEA7A48A4}" destId="{4466DDE5-1A68-4BB3-BB3A-A3C02E5E63EF}" srcOrd="1" destOrd="0" presId="urn:microsoft.com/office/officeart/2018/5/layout/CenteredIconLabelDescriptionList"/>
    <dgm:cxn modelId="{AACA930B-0AAC-4AB6-9F04-411D6491067B}" type="presParOf" srcId="{0170BF34-A895-424D-8CC9-3DABEA7A48A4}" destId="{DED008B8-F89C-47E6-B57F-722ADB3D9DBB}" srcOrd="2" destOrd="0" presId="urn:microsoft.com/office/officeart/2018/5/layout/CenteredIconLabelDescriptionList"/>
    <dgm:cxn modelId="{3768F662-023F-4480-A13B-74ACE51F3DE6}" type="presParOf" srcId="{DED008B8-F89C-47E6-B57F-722ADB3D9DBB}" destId="{84280E07-FD8C-489E-B488-22D9968E14E2}" srcOrd="0" destOrd="0" presId="urn:microsoft.com/office/officeart/2018/5/layout/CenteredIconLabelDescriptionList"/>
    <dgm:cxn modelId="{EEEAC152-D4C5-4CBC-8B7F-5FD93C643A3B}" type="presParOf" srcId="{DED008B8-F89C-47E6-B57F-722ADB3D9DBB}" destId="{C627E16E-DE02-4F62-A6C2-76D5358DC80E}" srcOrd="1" destOrd="0" presId="urn:microsoft.com/office/officeart/2018/5/layout/CenteredIconLabelDescriptionList"/>
    <dgm:cxn modelId="{A573C4AC-D0A2-4F76-9DDF-D525D5861CDE}" type="presParOf" srcId="{DED008B8-F89C-47E6-B57F-722ADB3D9DBB}" destId="{5273631C-F22D-4DE1-BB1B-276310FBB0E7}" srcOrd="2" destOrd="0" presId="urn:microsoft.com/office/officeart/2018/5/layout/CenteredIconLabelDescriptionList"/>
    <dgm:cxn modelId="{7603B0F9-0705-4E8D-A7F7-7AC651E89200}" type="presParOf" srcId="{DED008B8-F89C-47E6-B57F-722ADB3D9DBB}" destId="{9E18DFAB-B249-42C5-9D4B-075DB9D01FB0}" srcOrd="3" destOrd="0" presId="urn:microsoft.com/office/officeart/2018/5/layout/CenteredIconLabelDescriptionList"/>
    <dgm:cxn modelId="{889EF365-C604-4BC9-BCA2-58E3019709DB}" type="presParOf" srcId="{DED008B8-F89C-47E6-B57F-722ADB3D9DBB}" destId="{8358E450-AA83-4A68-BE6B-FE7FC8E0EA0F}" srcOrd="4" destOrd="0" presId="urn:microsoft.com/office/officeart/2018/5/layout/CenteredIconLabelDescriptionList"/>
    <dgm:cxn modelId="{71384B20-930D-455A-8DCF-1721663CC9C4}" type="presParOf" srcId="{0170BF34-A895-424D-8CC9-3DABEA7A48A4}" destId="{51A4AC58-047B-4006-B802-849AB4B08A1C}" srcOrd="3" destOrd="0" presId="urn:microsoft.com/office/officeart/2018/5/layout/CenteredIconLabelDescriptionList"/>
    <dgm:cxn modelId="{B9C26098-4335-4850-8855-43D3D68E8765}" type="presParOf" srcId="{0170BF34-A895-424D-8CC9-3DABEA7A48A4}" destId="{08296421-3FF4-418E-B7DC-8D48AB37603F}" srcOrd="4" destOrd="0" presId="urn:microsoft.com/office/officeart/2018/5/layout/CenteredIconLabelDescriptionList"/>
    <dgm:cxn modelId="{2A75C482-8B31-4D4E-AFDA-84E8A4B88A01}" type="presParOf" srcId="{08296421-3FF4-418E-B7DC-8D48AB37603F}" destId="{8460B724-EB02-4474-8741-B7BFD12A6C81}" srcOrd="0" destOrd="0" presId="urn:microsoft.com/office/officeart/2018/5/layout/CenteredIconLabelDescriptionList"/>
    <dgm:cxn modelId="{00AD7A0F-6DE7-485D-A4E2-314658890508}" type="presParOf" srcId="{08296421-3FF4-418E-B7DC-8D48AB37603F}" destId="{CC4C08CC-295F-476C-890D-74AAAFAEC222}" srcOrd="1" destOrd="0" presId="urn:microsoft.com/office/officeart/2018/5/layout/CenteredIconLabelDescriptionList"/>
    <dgm:cxn modelId="{19B22A32-F45A-4DAB-BEE4-9F145D3512D2}" type="presParOf" srcId="{08296421-3FF4-418E-B7DC-8D48AB37603F}" destId="{F7619A73-0BAD-4C77-B3D0-94DBDE9BC792}" srcOrd="2" destOrd="0" presId="urn:microsoft.com/office/officeart/2018/5/layout/CenteredIconLabelDescriptionList"/>
    <dgm:cxn modelId="{A65803BE-45E4-4649-8879-2E5D361DB22B}" type="presParOf" srcId="{08296421-3FF4-418E-B7DC-8D48AB37603F}" destId="{8516AEF3-2821-4887-BE39-B3245A2B5F72}" srcOrd="3" destOrd="0" presId="urn:microsoft.com/office/officeart/2018/5/layout/CenteredIconLabelDescriptionList"/>
    <dgm:cxn modelId="{35ED920B-AF83-4B69-9B8E-48F9C2D3D2FB}" type="presParOf" srcId="{08296421-3FF4-418E-B7DC-8D48AB37603F}" destId="{0C5B11B0-0F87-4F05-B7CA-F5E2EF3AE0A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49CB1-4641-4377-A0A2-3675043F8C3B}">
      <dsp:nvSpPr>
        <dsp:cNvPr id="0" name=""/>
        <dsp:cNvSpPr/>
      </dsp:nvSpPr>
      <dsp:spPr>
        <a:xfrm>
          <a:off x="1061437" y="662036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227BD-D35E-426B-ACF8-449295747A04}">
      <dsp:nvSpPr>
        <dsp:cNvPr id="0" name=""/>
        <dsp:cNvSpPr/>
      </dsp:nvSpPr>
      <dsp:spPr>
        <a:xfrm>
          <a:off x="1582" y="1926775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Deployment</a:t>
          </a:r>
        </a:p>
      </dsp:txBody>
      <dsp:txXfrm>
        <a:off x="1582" y="1926775"/>
        <a:ext cx="3261093" cy="489164"/>
      </dsp:txXfrm>
    </dsp:sp>
    <dsp:sp modelId="{65243C94-FCD6-486D-AA24-944E6325C8E9}">
      <dsp:nvSpPr>
        <dsp:cNvPr id="0" name=""/>
        <dsp:cNvSpPr/>
      </dsp:nvSpPr>
      <dsp:spPr>
        <a:xfrm>
          <a:off x="1582" y="2473313"/>
          <a:ext cx="3261093" cy="105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Onboarding service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Note: Replicas can be chosen as per requirement</a:t>
          </a:r>
        </a:p>
      </dsp:txBody>
      <dsp:txXfrm>
        <a:off x="1582" y="2473313"/>
        <a:ext cx="3261093" cy="1057454"/>
      </dsp:txXfrm>
    </dsp:sp>
    <dsp:sp modelId="{84280E07-FD8C-489E-B488-22D9968E14E2}">
      <dsp:nvSpPr>
        <dsp:cNvPr id="0" name=""/>
        <dsp:cNvSpPr/>
      </dsp:nvSpPr>
      <dsp:spPr>
        <a:xfrm>
          <a:off x="4893223" y="662036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3631C-F22D-4DE1-BB1B-276310FBB0E7}">
      <dsp:nvSpPr>
        <dsp:cNvPr id="0" name=""/>
        <dsp:cNvSpPr/>
      </dsp:nvSpPr>
      <dsp:spPr>
        <a:xfrm>
          <a:off x="3833367" y="1926775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Stateful Set</a:t>
          </a:r>
        </a:p>
      </dsp:txBody>
      <dsp:txXfrm>
        <a:off x="3833367" y="1926775"/>
        <a:ext cx="3261093" cy="489164"/>
      </dsp:txXfrm>
    </dsp:sp>
    <dsp:sp modelId="{8358E450-AA83-4A68-BE6B-FE7FC8E0EA0F}">
      <dsp:nvSpPr>
        <dsp:cNvPr id="0" name=""/>
        <dsp:cNvSpPr/>
      </dsp:nvSpPr>
      <dsp:spPr>
        <a:xfrm>
          <a:off x="3833367" y="2473313"/>
          <a:ext cx="3261093" cy="105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MySQL Cluster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Can be replaced by managed services like AWS RDS</a:t>
          </a:r>
        </a:p>
      </dsp:txBody>
      <dsp:txXfrm>
        <a:off x="3833367" y="2473313"/>
        <a:ext cx="3261093" cy="1057454"/>
      </dsp:txXfrm>
    </dsp:sp>
    <dsp:sp modelId="{8460B724-EB02-4474-8741-B7BFD12A6C81}">
      <dsp:nvSpPr>
        <dsp:cNvPr id="0" name=""/>
        <dsp:cNvSpPr/>
      </dsp:nvSpPr>
      <dsp:spPr>
        <a:xfrm>
          <a:off x="8725008" y="662036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19A73-0BAD-4C77-B3D0-94DBDE9BC792}">
      <dsp:nvSpPr>
        <dsp:cNvPr id="0" name=""/>
        <dsp:cNvSpPr/>
      </dsp:nvSpPr>
      <dsp:spPr>
        <a:xfrm>
          <a:off x="7665152" y="1926775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Secret</a:t>
          </a:r>
        </a:p>
      </dsp:txBody>
      <dsp:txXfrm>
        <a:off x="7665152" y="1926775"/>
        <a:ext cx="3261093" cy="489164"/>
      </dsp:txXfrm>
    </dsp:sp>
    <dsp:sp modelId="{0C5B11B0-0F87-4F05-B7CA-F5E2EF3AE0A4}">
      <dsp:nvSpPr>
        <dsp:cNvPr id="0" name=""/>
        <dsp:cNvSpPr/>
      </dsp:nvSpPr>
      <dsp:spPr>
        <a:xfrm>
          <a:off x="7665152" y="2473313"/>
          <a:ext cx="3261093" cy="105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 store sensitive info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Note: Can be replaced by managed services like Vault(by Hashicorp), AWS Secrets manager, etc.</a:t>
          </a:r>
        </a:p>
      </dsp:txBody>
      <dsp:txXfrm>
        <a:off x="7665152" y="2473313"/>
        <a:ext cx="3261093" cy="1057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58A92-7605-5F49-87E1-B40CA3EE623D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5423D-767D-BE4A-B240-BC912346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2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5423D-767D-BE4A-B240-BC912346E0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0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5423D-767D-BE4A-B240-BC912346E0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6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BDC8-A88B-D5E5-BAEB-E0D79D3C9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3D1FA-D75F-9852-FA22-747DD76D8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46F36-E859-4374-CAD5-E72CCD89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E4A3-C2A3-A94C-922D-E5FDE00D2271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BFE4-F7E4-7B7C-521A-78173E81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57BEF-2B91-7899-079E-70E2AFE4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3CEA-1A9E-DE45-B7EC-36E6210B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7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58E9-3AED-6154-793A-4B30C614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8A4B2-7ADF-3BC0-6421-8B62606D8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48BE-FD6B-59A7-542F-E5144E8D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E4A3-C2A3-A94C-922D-E5FDE00D2271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819CC-397E-1158-6F09-274DEAC6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FF30-D645-E0E6-9A14-85F2C95C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3CEA-1A9E-DE45-B7EC-36E6210B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2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4DEDC1-9B64-7843-1EAF-853ECAD20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CECF4-00B5-AC1D-2CC4-F6F832347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9874C-FC0A-E428-8170-5178BCAC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E4A3-C2A3-A94C-922D-E5FDE00D2271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A3B8D-37D0-9972-BDF2-227E04A3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24F62-404C-1945-B4F2-71F8107E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3CEA-1A9E-DE45-B7EC-36E6210B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2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DE87-D377-10F6-7770-24DE6027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7A5D1-E7B8-9968-D1AB-B578BE5DF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AD720-A659-DF73-7FF5-D7CB065D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E4A3-C2A3-A94C-922D-E5FDE00D2271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617F7-1DBF-F29B-741D-E2F93636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DBE77-3699-0D22-5E48-7AFA7027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3CEA-1A9E-DE45-B7EC-36E6210B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0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FAD6-942E-4B70-BDDB-9CFA35F44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A298B-7E2F-191E-556E-2A9EDF982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E42A4-F5AA-FD2B-0238-FC80A018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E4A3-C2A3-A94C-922D-E5FDE00D2271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EF923-A744-ECC8-6C43-94476178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F8CBC-602D-206B-E084-75103DFF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3CEA-1A9E-DE45-B7EC-36E6210B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9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4D6D-BAA1-BA4B-0ED6-F0CEA7F7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73A2-10B1-F131-C0FE-E937B216D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ABB0C-E4AE-27BC-90A7-4CB10FC0E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EBD65-111F-BDA8-C738-63F683F9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E4A3-C2A3-A94C-922D-E5FDE00D2271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939D6-740F-BC7A-3B9D-DEBCE4E4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BE4E8-35C6-A63F-5B45-EF99CFF2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3CEA-1A9E-DE45-B7EC-36E6210B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0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DB91-205C-00B3-2566-C24FA320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6B988-EC6A-F2EC-CE9A-986F482F4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8F29B-8052-C609-C643-898B7A24B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20D74-F5A3-A308-4209-857817E69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48186-0D87-CC44-398C-E6393DCC9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0B656-3CB9-88E3-D460-3AEC2A1A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E4A3-C2A3-A94C-922D-E5FDE00D2271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B649F-55B1-3C80-CE24-F48F9304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C5A00-955F-A25A-7537-267AE3CB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3CEA-1A9E-DE45-B7EC-36E6210B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5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44D4-B9D3-CFF2-4B47-BFF2325B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1BB66-84EC-0819-9C2D-DCCC721E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E4A3-C2A3-A94C-922D-E5FDE00D2271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07D7F-0417-580A-17EE-65E55023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3B192-487E-99D7-9B25-4123D82F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3CEA-1A9E-DE45-B7EC-36E6210B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5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338E1-F00B-7D9C-7A51-AE915759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E4A3-C2A3-A94C-922D-E5FDE00D2271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09D54-79E9-3EE2-AE2D-B8B0FE27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CAF3-208D-FEDF-411D-2B743AA8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3CEA-1A9E-DE45-B7EC-36E6210B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3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DD57-CE15-BBB6-C349-D2FCDBFD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218BB-1570-A2D9-D5EA-588D7D7F1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B6D71-52E9-B7E8-5F27-158447B95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CE2F0-1C7D-95D6-F49B-84F56D42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E4A3-C2A3-A94C-922D-E5FDE00D2271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724FE-D8C2-1A17-B350-BD1FE5E8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EC1B1-C94F-B5E7-CB4A-63EA15F6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3CEA-1A9E-DE45-B7EC-36E6210B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0DC4-1D23-BED1-4F2E-5062E192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71D73A-6C72-9456-93EB-B2A6975EB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D9585-E8E7-6AD9-D668-F9BD50DF4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A82E7-2E33-5C05-B002-3F87526B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E4A3-C2A3-A94C-922D-E5FDE00D2271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38FC0-1310-C2F6-A8B6-ED9DF2AB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EB705-52D6-777E-9CDF-F81B4B18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3CEA-1A9E-DE45-B7EC-36E6210B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6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931F9-85CE-CE4A-7F46-F983B8ED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40CD-9265-0C92-C27B-62CA92BFE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4838F-5EA0-5DCD-3717-9E6976C37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FE4A3-C2A3-A94C-922D-E5FDE00D2271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9D69C-260A-1894-84EE-7684E9EA6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C0DD-2A3C-4F98-3844-5E03B1A92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F3CEA-1A9E-DE45-B7EC-36E6210B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0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A365B-1522-51DB-73F6-B68E449C6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Designing Driver Onboarding Module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3FD55-C297-1CCE-8041-2449459E4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Umang Agrawal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MTS3 @ VMware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3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5A325-FEF0-4953-CCF7-F2AFD30F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Requirements and Goals of the System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7AB7-B6E5-3948-0ABB-D1E5B0D7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Functional Requirements</a:t>
            </a:r>
          </a:p>
          <a:p>
            <a:pPr lvl="1"/>
            <a:r>
              <a:rPr lang="en-US" sz="1700" dirty="0"/>
              <a:t>Drivers should be able to sign up and enter profile information.</a:t>
            </a:r>
          </a:p>
          <a:p>
            <a:pPr lvl="1"/>
            <a:r>
              <a:rPr lang="en-US" sz="1700" dirty="0"/>
              <a:t>Drivers should be able to trigger onboarding process.</a:t>
            </a:r>
          </a:p>
          <a:p>
            <a:pPr lvl="1"/>
            <a:r>
              <a:rPr lang="en-US" sz="1700" dirty="0"/>
              <a:t>Admins should be able to approve/decline the pending driver applications.</a:t>
            </a:r>
          </a:p>
          <a:p>
            <a:pPr lvl="1"/>
            <a:r>
              <a:rPr lang="en-US" sz="1700" dirty="0"/>
              <a:t>Drivers should be able to toggle their availability once approved.</a:t>
            </a:r>
          </a:p>
          <a:p>
            <a:r>
              <a:rPr lang="en-US" sz="1700" dirty="0"/>
              <a:t>Non-functional Requirements</a:t>
            </a:r>
          </a:p>
          <a:p>
            <a:pPr lvl="1"/>
            <a:r>
              <a:rPr lang="en-US" sz="1700" dirty="0"/>
              <a:t>Our service needs to be highly available.</a:t>
            </a:r>
          </a:p>
          <a:p>
            <a:pPr lvl="1"/>
            <a:r>
              <a:rPr lang="en-US" sz="1700" dirty="0"/>
              <a:t>Consistency can take a hit </a:t>
            </a:r>
          </a:p>
          <a:p>
            <a:pPr lvl="1"/>
            <a:r>
              <a:rPr lang="en-US" sz="1700" dirty="0"/>
              <a:t>The system should be highly reliable</a:t>
            </a:r>
          </a:p>
          <a:p>
            <a:r>
              <a:rPr lang="en-US" sz="1700" dirty="0"/>
              <a:t>Not in scope: Uploading and storing of verification documents, API security measures</a:t>
            </a:r>
          </a:p>
        </p:txBody>
      </p:sp>
    </p:spTree>
    <p:extLst>
      <p:ext uri="{BB962C8B-B14F-4D97-AF65-F5344CB8AC3E}">
        <p14:creationId xmlns:p14="http://schemas.microsoft.com/office/powerpoint/2010/main" val="21375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5A325-FEF0-4953-CCF7-F2AFD30F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 Level Design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05C720-9E6F-B81F-8ABE-108AC929CB8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36724" y="1966293"/>
            <a:ext cx="1011855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4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5A325-FEF0-4953-CCF7-F2AFD30F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7AB7-B6E5-3948-0ABB-D1E5B0D7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MySQL cluster for storing driver related info along with encrypted passwords.</a:t>
            </a:r>
          </a:p>
          <a:p>
            <a:pPr lvl="1"/>
            <a:r>
              <a:rPr lang="en-US" sz="2000"/>
              <a:t>Both reads and writes are light for this requirement. There won’t be much writes to the DB as it is rare to have many drivers onboarding at the same time.</a:t>
            </a:r>
          </a:p>
          <a:p>
            <a:pPr lvl="1"/>
            <a:r>
              <a:rPr lang="en-US" sz="2000"/>
              <a:t>Best choice for storing and querying structured data.</a:t>
            </a:r>
          </a:p>
          <a:p>
            <a:pPr lvl="1"/>
            <a:r>
              <a:rPr lang="en-US" sz="2000"/>
              <a:t>Stateful set can be used to deploy a MySQL cluster with Master Slave configurations. Read replicas can be adjusted as per load requirement.</a:t>
            </a:r>
          </a:p>
          <a:p>
            <a:r>
              <a:rPr lang="en-US" sz="2000"/>
              <a:t>AWS S3 for storing documents uploaded by the driver for verification.</a:t>
            </a:r>
          </a:p>
          <a:p>
            <a:pPr lvl="1"/>
            <a:r>
              <a:rPr lang="en-US" sz="2000"/>
              <a:t>Using Bucket Storage Lifecycle to save on costs</a:t>
            </a:r>
          </a:p>
        </p:txBody>
      </p:sp>
    </p:spTree>
    <p:extLst>
      <p:ext uri="{BB962C8B-B14F-4D97-AF65-F5344CB8AC3E}">
        <p14:creationId xmlns:p14="http://schemas.microsoft.com/office/powerpoint/2010/main" val="270290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5A325-FEF0-4953-CCF7-F2AFD30F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Low Level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7AB7-B6E5-3948-0ABB-D1E5B0D7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IN" sz="2000" b="0" i="0">
                <a:effectLst/>
                <a:latin typeface="Inter"/>
              </a:rPr>
              <a:t>GET, POST /api/v1/drivers</a:t>
            </a:r>
            <a:endParaRPr lang="en-US" sz="2000" b="0" i="0">
              <a:effectLst/>
            </a:endParaRPr>
          </a:p>
          <a:p>
            <a:r>
              <a:rPr lang="en-IN" sz="2000">
                <a:latin typeface="Inter"/>
              </a:rPr>
              <a:t>GET </a:t>
            </a:r>
            <a:r>
              <a:rPr lang="en-IN" sz="2000" b="0" i="0">
                <a:effectLst/>
                <a:latin typeface="Inter"/>
              </a:rPr>
              <a:t>/api/v1/drivers</a:t>
            </a:r>
            <a:r>
              <a:rPr lang="en-IN" sz="2000">
                <a:latin typeface="Inter"/>
              </a:rPr>
              <a:t>/&lt;email_id&gt;</a:t>
            </a:r>
          </a:p>
          <a:p>
            <a:r>
              <a:rPr lang="en-IN" sz="2000">
                <a:latin typeface="Inter"/>
              </a:rPr>
              <a:t>GET, POST</a:t>
            </a:r>
            <a:r>
              <a:rPr lang="en-IN" sz="2000" b="0" i="0">
                <a:effectLst/>
                <a:latin typeface="Inter"/>
              </a:rPr>
              <a:t> /api/v1/drivers</a:t>
            </a:r>
            <a:r>
              <a:rPr lang="en-IN" sz="2000">
                <a:latin typeface="Inter"/>
              </a:rPr>
              <a:t>/&lt;email_id&gt;/availability</a:t>
            </a:r>
          </a:p>
          <a:p>
            <a:r>
              <a:rPr lang="en-IN" sz="2000" b="0" i="0">
                <a:effectLst/>
                <a:latin typeface="Inter"/>
              </a:rPr>
              <a:t>POST /api/v1/drivers/</a:t>
            </a:r>
            <a:r>
              <a:rPr lang="en-IN" sz="2000">
                <a:latin typeface="Inter"/>
              </a:rPr>
              <a:t>&lt;email_id&gt;</a:t>
            </a:r>
            <a:r>
              <a:rPr lang="en-IN" sz="2000" b="0" i="0">
                <a:effectLst/>
                <a:latin typeface="Inter"/>
              </a:rPr>
              <a:t>/onboard</a:t>
            </a:r>
          </a:p>
          <a:p>
            <a:endParaRPr lang="en-IN" sz="2000" b="0" i="0">
              <a:effectLst/>
              <a:latin typeface="Inter"/>
            </a:endParaRPr>
          </a:p>
          <a:p>
            <a:r>
              <a:rPr lang="en-IN" sz="2000">
                <a:latin typeface="Inter"/>
              </a:rPr>
              <a:t>GET </a:t>
            </a:r>
            <a:r>
              <a:rPr lang="en-IN" sz="2000" b="0" i="0">
                <a:effectLst/>
                <a:latin typeface="Inter"/>
              </a:rPr>
              <a:t>/api/v1/approvals</a:t>
            </a:r>
            <a:endParaRPr lang="en-IN" sz="2000">
              <a:latin typeface="Inter"/>
            </a:endParaRPr>
          </a:p>
          <a:p>
            <a:r>
              <a:rPr lang="en-IN" sz="2000">
                <a:latin typeface="Inter"/>
              </a:rPr>
              <a:t>POST </a:t>
            </a:r>
            <a:r>
              <a:rPr lang="en-IN" sz="2000" b="0" i="0">
                <a:effectLst/>
                <a:latin typeface="Inter"/>
              </a:rPr>
              <a:t>/api/v1/approvals/</a:t>
            </a:r>
            <a:r>
              <a:rPr lang="en-IN" sz="2000">
                <a:latin typeface="Inter"/>
              </a:rPr>
              <a:t>&lt;email_id&gt;</a:t>
            </a:r>
            <a:endParaRPr lang="en-IN" sz="2000" b="0" i="0">
              <a:effectLst/>
              <a:latin typeface="Inter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7800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5A325-FEF0-4953-CCF7-F2AFD30F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Major Kubernetes Manifests Used</a:t>
            </a:r>
          </a:p>
        </p:txBody>
      </p:sp>
      <p:graphicFrame>
        <p:nvGraphicFramePr>
          <p:cNvPr id="17" name="Content Placeholder 14">
            <a:extLst>
              <a:ext uri="{FF2B5EF4-FFF2-40B4-BE49-F238E27FC236}">
                <a16:creationId xmlns:a16="http://schemas.microsoft.com/office/drawing/2014/main" id="{D08BE5B8-4240-557F-EACC-D38050442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33712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256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5A325-FEF0-4953-CCF7-F2AFD30F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Phase 2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7AB7-B6E5-3948-0ABB-D1E5B0D7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endParaRPr lang="en-US" sz="2000" dirty="0">
              <a:latin typeface="Inter"/>
            </a:endParaRPr>
          </a:p>
          <a:p>
            <a:endParaRPr lang="en-US" sz="2000" dirty="0">
              <a:latin typeface="Inter"/>
            </a:endParaRPr>
          </a:p>
          <a:p>
            <a:r>
              <a:rPr lang="en-US" sz="2000" dirty="0">
                <a:latin typeface="Inter"/>
              </a:rPr>
              <a:t>Pagination in API Response</a:t>
            </a:r>
          </a:p>
          <a:p>
            <a:r>
              <a:rPr lang="en-US" sz="2000" b="0" i="0" dirty="0">
                <a:effectLst/>
                <a:latin typeface="Inter"/>
              </a:rPr>
              <a:t>Caching</a:t>
            </a:r>
          </a:p>
          <a:p>
            <a:r>
              <a:rPr lang="en-US" sz="2000" b="0" i="0" dirty="0">
                <a:effectLst/>
                <a:latin typeface="Inter"/>
              </a:rPr>
              <a:t>RBAC Middleware</a:t>
            </a:r>
          </a:p>
          <a:p>
            <a:r>
              <a:rPr lang="en-IN" sz="2000" b="0" i="0" dirty="0">
                <a:effectLst/>
                <a:latin typeface="Amazon Ember"/>
              </a:rPr>
              <a:t>Using SSL/TLS to encrypt a connection to a DB instance</a:t>
            </a:r>
          </a:p>
          <a:p>
            <a:r>
              <a:rPr lang="en-IN" sz="2000" b="0" i="0" dirty="0">
                <a:effectLst/>
                <a:latin typeface="Amazon Ember"/>
              </a:rPr>
              <a:t>Kubernetes deployment using Hel</a:t>
            </a:r>
            <a:r>
              <a:rPr lang="en-IN" sz="2000" dirty="0">
                <a:latin typeface="Amazon Ember"/>
              </a:rPr>
              <a:t>m</a:t>
            </a:r>
          </a:p>
          <a:p>
            <a:r>
              <a:rPr lang="en-IN" sz="2000" b="0" i="0" dirty="0">
                <a:effectLst/>
                <a:latin typeface="Amazon Ember"/>
              </a:rPr>
              <a:t>Using </a:t>
            </a:r>
            <a:r>
              <a:rPr lang="en-IN" sz="2000" dirty="0">
                <a:latin typeface="Amazon Ember"/>
              </a:rPr>
              <a:t>Runway/Concourse and </a:t>
            </a:r>
            <a:r>
              <a:rPr lang="en-IN" sz="2000" b="0" i="0" dirty="0" err="1">
                <a:effectLst/>
                <a:latin typeface="Amazon Ember"/>
              </a:rPr>
              <a:t>Gitops</a:t>
            </a:r>
            <a:r>
              <a:rPr lang="en-IN" sz="2000" b="0" i="0" dirty="0">
                <a:effectLst/>
                <a:latin typeface="Amazon Ember"/>
              </a:rPr>
              <a:t> for CI/CD pi</a:t>
            </a:r>
            <a:r>
              <a:rPr lang="en-IN" sz="2000" dirty="0">
                <a:latin typeface="Amazon Ember"/>
              </a:rPr>
              <a:t>peline</a:t>
            </a:r>
          </a:p>
          <a:p>
            <a:r>
              <a:rPr lang="en-IN" sz="2000" dirty="0">
                <a:latin typeface="Amazon Ember"/>
              </a:rPr>
              <a:t>Collecting app logs using </a:t>
            </a:r>
            <a:r>
              <a:rPr lang="en-IN" sz="2000" dirty="0" err="1">
                <a:latin typeface="Amazon Ember"/>
              </a:rPr>
              <a:t>Fluentd</a:t>
            </a:r>
            <a:endParaRPr lang="en-IN" sz="2000" dirty="0">
              <a:latin typeface="Amazon Ember"/>
            </a:endParaRPr>
          </a:p>
          <a:p>
            <a:r>
              <a:rPr lang="en-IN" sz="2000" dirty="0">
                <a:latin typeface="Amazon Ember"/>
              </a:rPr>
              <a:t>Prometheus/Grafana Dashboarding for App performance monitoring and raising alerts</a:t>
            </a:r>
          </a:p>
          <a:p>
            <a:endParaRPr lang="en-IN" sz="2000" b="0" i="0" dirty="0">
              <a:effectLst/>
              <a:latin typeface="Amazon Ember"/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764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5A325-FEF0-4953-CCF7-F2AFD30F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3419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382</Words>
  <Application>Microsoft Macintosh PowerPoint</Application>
  <PresentationFormat>Widescreen</PresentationFormat>
  <Paragraphs>55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Amazon Ember</vt:lpstr>
      <vt:lpstr>Arial</vt:lpstr>
      <vt:lpstr>Calibri</vt:lpstr>
      <vt:lpstr>Calibri Light</vt:lpstr>
      <vt:lpstr>Inter</vt:lpstr>
      <vt:lpstr>Office Theme</vt:lpstr>
      <vt:lpstr>Designing Driver Onboarding Module</vt:lpstr>
      <vt:lpstr>Requirements and Goals of the System</vt:lpstr>
      <vt:lpstr>High Level Design</vt:lpstr>
      <vt:lpstr>Design Choices</vt:lpstr>
      <vt:lpstr>Low Level Design</vt:lpstr>
      <vt:lpstr>Major Kubernetes Manifests Used</vt:lpstr>
      <vt:lpstr>Phase 2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Driver Management Module</dc:title>
  <dc:creator>Umang Agrawal</dc:creator>
  <cp:lastModifiedBy>Umang Agrawal</cp:lastModifiedBy>
  <cp:revision>52</cp:revision>
  <dcterms:created xsi:type="dcterms:W3CDTF">2023-10-31T06:06:31Z</dcterms:created>
  <dcterms:modified xsi:type="dcterms:W3CDTF">2023-11-01T13:08:26Z</dcterms:modified>
</cp:coreProperties>
</file>