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9F5E0-A41E-4FB0-BCA3-0A2F05539E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CE4C06D-64A6-4CF0-8EE6-6D195353C8B0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5303FD27-03CA-4997-9A6E-B8915C2AB618}" type="parTrans" cxnId="{54ACDEE7-C535-4D51-A672-B0EE91BC2C58}">
      <dgm:prSet/>
      <dgm:spPr/>
      <dgm:t>
        <a:bodyPr/>
        <a:lstStyle/>
        <a:p>
          <a:endParaRPr lang="en-US"/>
        </a:p>
      </dgm:t>
    </dgm:pt>
    <dgm:pt modelId="{EF5F9532-A73E-4C95-9186-72FBEFB0C3BF}" type="sibTrans" cxnId="{54ACDEE7-C535-4D51-A672-B0EE91BC2C58}">
      <dgm:prSet/>
      <dgm:spPr/>
      <dgm:t>
        <a:bodyPr/>
        <a:lstStyle/>
        <a:p>
          <a:endParaRPr lang="en-US"/>
        </a:p>
      </dgm:t>
    </dgm:pt>
    <dgm:pt modelId="{13ACCF2A-6E70-46B5-AA13-666B4C007DC1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A7BD7953-20D7-4898-978D-4CE6052A2136}" type="parTrans" cxnId="{D773E22D-A4CF-4104-9A93-48B6736B96A2}">
      <dgm:prSet/>
      <dgm:spPr/>
      <dgm:t>
        <a:bodyPr/>
        <a:lstStyle/>
        <a:p>
          <a:endParaRPr lang="en-US"/>
        </a:p>
      </dgm:t>
    </dgm:pt>
    <dgm:pt modelId="{A0171141-9A8F-469D-A813-6499A24E2006}" type="sibTrans" cxnId="{D773E22D-A4CF-4104-9A93-48B6736B96A2}">
      <dgm:prSet/>
      <dgm:spPr/>
      <dgm:t>
        <a:bodyPr/>
        <a:lstStyle/>
        <a:p>
          <a:endParaRPr lang="en-US"/>
        </a:p>
      </dgm:t>
    </dgm:pt>
    <dgm:pt modelId="{4DA54936-08B6-43E7-93C4-3D98A411E7BC}" type="pres">
      <dgm:prSet presAssocID="{3509F5E0-A41E-4FB0-BCA3-0A2F05539E79}" presName="root" presStyleCnt="0">
        <dgm:presLayoutVars>
          <dgm:dir/>
          <dgm:resizeHandles val="exact"/>
        </dgm:presLayoutVars>
      </dgm:prSet>
      <dgm:spPr/>
    </dgm:pt>
    <dgm:pt modelId="{2B198AA8-7D42-4F3B-B2E4-EF9C66240F6D}" type="pres">
      <dgm:prSet presAssocID="{6CE4C06D-64A6-4CF0-8EE6-6D195353C8B0}" presName="compNode" presStyleCnt="0"/>
      <dgm:spPr/>
    </dgm:pt>
    <dgm:pt modelId="{19AEB261-0264-424A-A408-48BE3AED848B}" type="pres">
      <dgm:prSet presAssocID="{6CE4C06D-64A6-4CF0-8EE6-6D195353C8B0}" presName="iconBgRect" presStyleLbl="bgShp" presStyleIdx="0" presStyleCnt="2"/>
      <dgm:spPr/>
    </dgm:pt>
    <dgm:pt modelId="{71B475FC-1133-4AAD-BA86-344283EBAA52}" type="pres">
      <dgm:prSet presAssocID="{6CE4C06D-64A6-4CF0-8EE6-6D195353C8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0901EECD-2976-44ED-ABF4-5891C9D76535}" type="pres">
      <dgm:prSet presAssocID="{6CE4C06D-64A6-4CF0-8EE6-6D195353C8B0}" presName="spaceRect" presStyleCnt="0"/>
      <dgm:spPr/>
    </dgm:pt>
    <dgm:pt modelId="{8EC80FDC-2E48-4574-8E60-DAF9298E3EA2}" type="pres">
      <dgm:prSet presAssocID="{6CE4C06D-64A6-4CF0-8EE6-6D195353C8B0}" presName="textRect" presStyleLbl="revTx" presStyleIdx="0" presStyleCnt="2">
        <dgm:presLayoutVars>
          <dgm:chMax val="1"/>
          <dgm:chPref val="1"/>
        </dgm:presLayoutVars>
      </dgm:prSet>
      <dgm:spPr/>
    </dgm:pt>
    <dgm:pt modelId="{E196ACC9-EB77-4CB0-9568-CB3049DBFFA9}" type="pres">
      <dgm:prSet presAssocID="{EF5F9532-A73E-4C95-9186-72FBEFB0C3BF}" presName="sibTrans" presStyleCnt="0"/>
      <dgm:spPr/>
    </dgm:pt>
    <dgm:pt modelId="{6C88E8E3-F66D-415C-9DC5-EDF8736474B7}" type="pres">
      <dgm:prSet presAssocID="{13ACCF2A-6E70-46B5-AA13-666B4C007DC1}" presName="compNode" presStyleCnt="0"/>
      <dgm:spPr/>
    </dgm:pt>
    <dgm:pt modelId="{C1A1C228-604D-4340-9D17-983B4028A5D4}" type="pres">
      <dgm:prSet presAssocID="{13ACCF2A-6E70-46B5-AA13-666B4C007DC1}" presName="iconBgRect" presStyleLbl="bgShp" presStyleIdx="1" presStyleCnt="2"/>
      <dgm:spPr/>
    </dgm:pt>
    <dgm:pt modelId="{4FB4E33E-4FC4-43B9-B854-3C1733C50198}" type="pres">
      <dgm:prSet presAssocID="{13ACCF2A-6E70-46B5-AA13-666B4C007D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0128A99-AFA5-4D0B-BF6A-6D02D82EAFE4}" type="pres">
      <dgm:prSet presAssocID="{13ACCF2A-6E70-46B5-AA13-666B4C007DC1}" presName="spaceRect" presStyleCnt="0"/>
      <dgm:spPr/>
    </dgm:pt>
    <dgm:pt modelId="{11DD5DF5-52CE-46BB-8063-CD34E6F43405}" type="pres">
      <dgm:prSet presAssocID="{13ACCF2A-6E70-46B5-AA13-666B4C007D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06980B-20DA-4F0A-8FB1-CE37ED6D11A1}" type="presOf" srcId="{13ACCF2A-6E70-46B5-AA13-666B4C007DC1}" destId="{11DD5DF5-52CE-46BB-8063-CD34E6F43405}" srcOrd="0" destOrd="0" presId="urn:microsoft.com/office/officeart/2018/5/layout/IconCircleLabelList"/>
    <dgm:cxn modelId="{D773E22D-A4CF-4104-9A93-48B6736B96A2}" srcId="{3509F5E0-A41E-4FB0-BCA3-0A2F05539E79}" destId="{13ACCF2A-6E70-46B5-AA13-666B4C007DC1}" srcOrd="1" destOrd="0" parTransId="{A7BD7953-20D7-4898-978D-4CE6052A2136}" sibTransId="{A0171141-9A8F-469D-A813-6499A24E2006}"/>
    <dgm:cxn modelId="{8728DD90-F0F3-429A-ADE2-7E6515C6B46B}" type="presOf" srcId="{6CE4C06D-64A6-4CF0-8EE6-6D195353C8B0}" destId="{8EC80FDC-2E48-4574-8E60-DAF9298E3EA2}" srcOrd="0" destOrd="0" presId="urn:microsoft.com/office/officeart/2018/5/layout/IconCircleLabelList"/>
    <dgm:cxn modelId="{54ACDEE7-C535-4D51-A672-B0EE91BC2C58}" srcId="{3509F5E0-A41E-4FB0-BCA3-0A2F05539E79}" destId="{6CE4C06D-64A6-4CF0-8EE6-6D195353C8B0}" srcOrd="0" destOrd="0" parTransId="{5303FD27-03CA-4997-9A6E-B8915C2AB618}" sibTransId="{EF5F9532-A73E-4C95-9186-72FBEFB0C3BF}"/>
    <dgm:cxn modelId="{27BD09FF-5414-4D13-9B33-19B4AA8C98F9}" type="presOf" srcId="{3509F5E0-A41E-4FB0-BCA3-0A2F05539E79}" destId="{4DA54936-08B6-43E7-93C4-3D98A411E7BC}" srcOrd="0" destOrd="0" presId="urn:microsoft.com/office/officeart/2018/5/layout/IconCircleLabelList"/>
    <dgm:cxn modelId="{D7E54687-9CCF-4EB1-9599-9A6EC11B5CD6}" type="presParOf" srcId="{4DA54936-08B6-43E7-93C4-3D98A411E7BC}" destId="{2B198AA8-7D42-4F3B-B2E4-EF9C66240F6D}" srcOrd="0" destOrd="0" presId="urn:microsoft.com/office/officeart/2018/5/layout/IconCircleLabelList"/>
    <dgm:cxn modelId="{9BC83E54-6609-489C-8BAA-6437317BA6B6}" type="presParOf" srcId="{2B198AA8-7D42-4F3B-B2E4-EF9C66240F6D}" destId="{19AEB261-0264-424A-A408-48BE3AED848B}" srcOrd="0" destOrd="0" presId="urn:microsoft.com/office/officeart/2018/5/layout/IconCircleLabelList"/>
    <dgm:cxn modelId="{80C8B16A-96F2-41DE-B657-AC31EB52B398}" type="presParOf" srcId="{2B198AA8-7D42-4F3B-B2E4-EF9C66240F6D}" destId="{71B475FC-1133-4AAD-BA86-344283EBAA52}" srcOrd="1" destOrd="0" presId="urn:microsoft.com/office/officeart/2018/5/layout/IconCircleLabelList"/>
    <dgm:cxn modelId="{A306DE29-02DA-40DD-AA2B-C1F621336054}" type="presParOf" srcId="{2B198AA8-7D42-4F3B-B2E4-EF9C66240F6D}" destId="{0901EECD-2976-44ED-ABF4-5891C9D76535}" srcOrd="2" destOrd="0" presId="urn:microsoft.com/office/officeart/2018/5/layout/IconCircleLabelList"/>
    <dgm:cxn modelId="{EE088FBB-6F2C-4DDA-8621-2FE4511E6FD2}" type="presParOf" srcId="{2B198AA8-7D42-4F3B-B2E4-EF9C66240F6D}" destId="{8EC80FDC-2E48-4574-8E60-DAF9298E3EA2}" srcOrd="3" destOrd="0" presId="urn:microsoft.com/office/officeart/2018/5/layout/IconCircleLabelList"/>
    <dgm:cxn modelId="{3BF8C233-28E0-4315-B970-BE2D4FFD7EB3}" type="presParOf" srcId="{4DA54936-08B6-43E7-93C4-3D98A411E7BC}" destId="{E196ACC9-EB77-4CB0-9568-CB3049DBFFA9}" srcOrd="1" destOrd="0" presId="urn:microsoft.com/office/officeart/2018/5/layout/IconCircleLabelList"/>
    <dgm:cxn modelId="{34662810-C6E6-4FCB-9739-5886FC22AB91}" type="presParOf" srcId="{4DA54936-08B6-43E7-93C4-3D98A411E7BC}" destId="{6C88E8E3-F66D-415C-9DC5-EDF8736474B7}" srcOrd="2" destOrd="0" presId="urn:microsoft.com/office/officeart/2018/5/layout/IconCircleLabelList"/>
    <dgm:cxn modelId="{DABEB908-2370-4AA4-85AC-4EBC29AD77A5}" type="presParOf" srcId="{6C88E8E3-F66D-415C-9DC5-EDF8736474B7}" destId="{C1A1C228-604D-4340-9D17-983B4028A5D4}" srcOrd="0" destOrd="0" presId="urn:microsoft.com/office/officeart/2018/5/layout/IconCircleLabelList"/>
    <dgm:cxn modelId="{2AB9DB4F-ADB9-4E88-9666-B97E2ED804B7}" type="presParOf" srcId="{6C88E8E3-F66D-415C-9DC5-EDF8736474B7}" destId="{4FB4E33E-4FC4-43B9-B854-3C1733C50198}" srcOrd="1" destOrd="0" presId="urn:microsoft.com/office/officeart/2018/5/layout/IconCircleLabelList"/>
    <dgm:cxn modelId="{63B27AF3-9C23-4106-9E16-C299B571A3D0}" type="presParOf" srcId="{6C88E8E3-F66D-415C-9DC5-EDF8736474B7}" destId="{70128A99-AFA5-4D0B-BF6A-6D02D82EAFE4}" srcOrd="2" destOrd="0" presId="urn:microsoft.com/office/officeart/2018/5/layout/IconCircleLabelList"/>
    <dgm:cxn modelId="{A6206428-1971-4CD9-80D6-8AF32B373E7C}" type="presParOf" srcId="{6C88E8E3-F66D-415C-9DC5-EDF8736474B7}" destId="{11DD5DF5-52CE-46BB-8063-CD34E6F434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D709F-E761-4B2E-A4FE-400C5130D9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CD0C29C-F413-404A-A86B-BAC321A2B0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Raise bugs or enhancements</a:t>
          </a:r>
        </a:p>
      </dgm:t>
    </dgm:pt>
    <dgm:pt modelId="{558E6A6E-E86E-4A75-AB46-A987011511CC}" type="parTrans" cxnId="{DE842837-C7B7-44C0-83BD-EB97E21FFF0A}">
      <dgm:prSet/>
      <dgm:spPr/>
      <dgm:t>
        <a:bodyPr/>
        <a:lstStyle/>
        <a:p>
          <a:endParaRPr lang="en-US"/>
        </a:p>
      </dgm:t>
    </dgm:pt>
    <dgm:pt modelId="{A3418F6B-C6E8-4058-8C4A-5D70CECABA4B}" type="sibTrans" cxnId="{DE842837-C7B7-44C0-83BD-EB97E21FFF0A}">
      <dgm:prSet/>
      <dgm:spPr/>
      <dgm:t>
        <a:bodyPr/>
        <a:lstStyle/>
        <a:p>
          <a:endParaRPr lang="en-US"/>
        </a:p>
      </dgm:t>
    </dgm:pt>
    <dgm:pt modelId="{7D020A5D-E09D-4CA2-BE38-BC200D1117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Fix issues with the code.</a:t>
          </a:r>
        </a:p>
      </dgm:t>
    </dgm:pt>
    <dgm:pt modelId="{3914E062-0C40-4F0F-9BA2-93322AF1CFCC}" type="parTrans" cxnId="{71DCF035-EEA3-4C3D-815F-3AE2411D4684}">
      <dgm:prSet/>
      <dgm:spPr/>
      <dgm:t>
        <a:bodyPr/>
        <a:lstStyle/>
        <a:p>
          <a:endParaRPr lang="en-US"/>
        </a:p>
      </dgm:t>
    </dgm:pt>
    <dgm:pt modelId="{5D119759-B953-4B8A-BBCC-84C229313B56}" type="sibTrans" cxnId="{71DCF035-EEA3-4C3D-815F-3AE2411D4684}">
      <dgm:prSet/>
      <dgm:spPr/>
      <dgm:t>
        <a:bodyPr/>
        <a:lstStyle/>
        <a:p>
          <a:endParaRPr lang="en-US"/>
        </a:p>
      </dgm:t>
    </dgm:pt>
    <dgm:pt modelId="{DA08E592-05F1-4422-9C26-444B60A5AE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more features to the tool</a:t>
          </a:r>
        </a:p>
      </dgm:t>
    </dgm:pt>
    <dgm:pt modelId="{DA2D7BDE-B114-486E-91A2-7B044E81CFB1}" type="parTrans" cxnId="{25B83FDB-656A-4F46-965E-114FD81850EF}">
      <dgm:prSet/>
      <dgm:spPr/>
      <dgm:t>
        <a:bodyPr/>
        <a:lstStyle/>
        <a:p>
          <a:endParaRPr lang="en-US"/>
        </a:p>
      </dgm:t>
    </dgm:pt>
    <dgm:pt modelId="{7262DFAA-28FC-4CE4-AC81-D65F55A1424F}" type="sibTrans" cxnId="{25B83FDB-656A-4F46-965E-114FD81850EF}">
      <dgm:prSet/>
      <dgm:spPr/>
      <dgm:t>
        <a:bodyPr/>
        <a:lstStyle/>
        <a:p>
          <a:endParaRPr lang="en-US"/>
        </a:p>
      </dgm:t>
    </dgm:pt>
    <dgm:pt modelId="{3EB71C80-965D-4D4E-9569-65FD7F4F199D}" type="pres">
      <dgm:prSet presAssocID="{B63D709F-E761-4B2E-A4FE-400C5130D97B}" presName="root" presStyleCnt="0">
        <dgm:presLayoutVars>
          <dgm:dir/>
          <dgm:resizeHandles val="exact"/>
        </dgm:presLayoutVars>
      </dgm:prSet>
      <dgm:spPr/>
    </dgm:pt>
    <dgm:pt modelId="{675CB061-263C-4322-94FC-E567B5570FD8}" type="pres">
      <dgm:prSet presAssocID="{ACD0C29C-F413-404A-A86B-BAC321A2B04A}" presName="compNode" presStyleCnt="0"/>
      <dgm:spPr/>
    </dgm:pt>
    <dgm:pt modelId="{EBDD1569-8C47-4196-ABAC-1D924724E5CE}" type="pres">
      <dgm:prSet presAssocID="{ACD0C29C-F413-404A-A86B-BAC321A2B04A}" presName="iconBgRect" presStyleLbl="bgShp" presStyleIdx="0" presStyleCnt="3"/>
      <dgm:spPr/>
    </dgm:pt>
    <dgm:pt modelId="{E5B19DC9-DD56-47AB-A89F-6D6C1483FC8B}" type="pres">
      <dgm:prSet presAssocID="{ACD0C29C-F413-404A-A86B-BAC321A2B0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83D73FE-9D90-473F-88BA-B30B5A152498}" type="pres">
      <dgm:prSet presAssocID="{ACD0C29C-F413-404A-A86B-BAC321A2B04A}" presName="spaceRect" presStyleCnt="0"/>
      <dgm:spPr/>
    </dgm:pt>
    <dgm:pt modelId="{955E5027-7078-4A8E-B53A-9C5367FDE93B}" type="pres">
      <dgm:prSet presAssocID="{ACD0C29C-F413-404A-A86B-BAC321A2B04A}" presName="textRect" presStyleLbl="revTx" presStyleIdx="0" presStyleCnt="3">
        <dgm:presLayoutVars>
          <dgm:chMax val="1"/>
          <dgm:chPref val="1"/>
        </dgm:presLayoutVars>
      </dgm:prSet>
      <dgm:spPr/>
    </dgm:pt>
    <dgm:pt modelId="{3890FB3A-5FE6-4BD0-884C-C917FEDA5DF7}" type="pres">
      <dgm:prSet presAssocID="{A3418F6B-C6E8-4058-8C4A-5D70CECABA4B}" presName="sibTrans" presStyleCnt="0"/>
      <dgm:spPr/>
    </dgm:pt>
    <dgm:pt modelId="{1E0DA286-CED1-4EA0-AC0C-1AC823B94E8D}" type="pres">
      <dgm:prSet presAssocID="{7D020A5D-E09D-4CA2-BE38-BC200D11170D}" presName="compNode" presStyleCnt="0"/>
      <dgm:spPr/>
    </dgm:pt>
    <dgm:pt modelId="{D5C7E321-77CE-4090-BF60-E5520BE17FEF}" type="pres">
      <dgm:prSet presAssocID="{7D020A5D-E09D-4CA2-BE38-BC200D11170D}" presName="iconBgRect" presStyleLbl="bgShp" presStyleIdx="1" presStyleCnt="3"/>
      <dgm:spPr/>
    </dgm:pt>
    <dgm:pt modelId="{D4B1B462-3BCD-4AB5-8505-2ABBF59D2286}" type="pres">
      <dgm:prSet presAssocID="{7D020A5D-E09D-4CA2-BE38-BC200D1117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6D31206-0F08-48B9-B41F-AA136C209513}" type="pres">
      <dgm:prSet presAssocID="{7D020A5D-E09D-4CA2-BE38-BC200D11170D}" presName="spaceRect" presStyleCnt="0"/>
      <dgm:spPr/>
    </dgm:pt>
    <dgm:pt modelId="{D7E06957-A06E-4AD0-AE67-9429CCD049E9}" type="pres">
      <dgm:prSet presAssocID="{7D020A5D-E09D-4CA2-BE38-BC200D11170D}" presName="textRect" presStyleLbl="revTx" presStyleIdx="1" presStyleCnt="3">
        <dgm:presLayoutVars>
          <dgm:chMax val="1"/>
          <dgm:chPref val="1"/>
        </dgm:presLayoutVars>
      </dgm:prSet>
      <dgm:spPr/>
    </dgm:pt>
    <dgm:pt modelId="{F07A9747-337F-4779-9411-5B51484E4AF3}" type="pres">
      <dgm:prSet presAssocID="{5D119759-B953-4B8A-BBCC-84C229313B56}" presName="sibTrans" presStyleCnt="0"/>
      <dgm:spPr/>
    </dgm:pt>
    <dgm:pt modelId="{A8B6F276-145F-4E9E-AE20-3894ABD30C27}" type="pres">
      <dgm:prSet presAssocID="{DA08E592-05F1-4422-9C26-444B60A5AE40}" presName="compNode" presStyleCnt="0"/>
      <dgm:spPr/>
    </dgm:pt>
    <dgm:pt modelId="{B42CDD56-5CA6-44E9-A40F-B73E0210E82E}" type="pres">
      <dgm:prSet presAssocID="{DA08E592-05F1-4422-9C26-444B60A5AE40}" presName="iconBgRect" presStyleLbl="bgShp" presStyleIdx="2" presStyleCnt="3"/>
      <dgm:spPr/>
    </dgm:pt>
    <dgm:pt modelId="{C5239D0E-959D-442C-8905-2F963256E4BB}" type="pres">
      <dgm:prSet presAssocID="{DA08E592-05F1-4422-9C26-444B60A5AE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030726A-B0EB-4AC2-9D08-D39020D08897}" type="pres">
      <dgm:prSet presAssocID="{DA08E592-05F1-4422-9C26-444B60A5AE40}" presName="spaceRect" presStyleCnt="0"/>
      <dgm:spPr/>
    </dgm:pt>
    <dgm:pt modelId="{8FC5CE3F-57CD-45EF-BAE9-B6C3EFEC8DED}" type="pres">
      <dgm:prSet presAssocID="{DA08E592-05F1-4422-9C26-444B60A5AE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52AB06-B0A1-F04E-8E84-BAFC8F95EAE3}" type="presOf" srcId="{7D020A5D-E09D-4CA2-BE38-BC200D11170D}" destId="{D7E06957-A06E-4AD0-AE67-9429CCD049E9}" srcOrd="0" destOrd="0" presId="urn:microsoft.com/office/officeart/2018/5/layout/IconCircleLabelList"/>
    <dgm:cxn modelId="{71DCF035-EEA3-4C3D-815F-3AE2411D4684}" srcId="{B63D709F-E761-4B2E-A4FE-400C5130D97B}" destId="{7D020A5D-E09D-4CA2-BE38-BC200D11170D}" srcOrd="1" destOrd="0" parTransId="{3914E062-0C40-4F0F-9BA2-93322AF1CFCC}" sibTransId="{5D119759-B953-4B8A-BBCC-84C229313B56}"/>
    <dgm:cxn modelId="{DE842837-C7B7-44C0-83BD-EB97E21FFF0A}" srcId="{B63D709F-E761-4B2E-A4FE-400C5130D97B}" destId="{ACD0C29C-F413-404A-A86B-BAC321A2B04A}" srcOrd="0" destOrd="0" parTransId="{558E6A6E-E86E-4A75-AB46-A987011511CC}" sibTransId="{A3418F6B-C6E8-4058-8C4A-5D70CECABA4B}"/>
    <dgm:cxn modelId="{8AA81555-DC87-8341-84D8-FC777BC4EBAD}" type="presOf" srcId="{B63D709F-E761-4B2E-A4FE-400C5130D97B}" destId="{3EB71C80-965D-4D4E-9569-65FD7F4F199D}" srcOrd="0" destOrd="0" presId="urn:microsoft.com/office/officeart/2018/5/layout/IconCircleLabelList"/>
    <dgm:cxn modelId="{DDF7956C-AFB8-FC43-B3D0-A3FF69011A9A}" type="presOf" srcId="{ACD0C29C-F413-404A-A86B-BAC321A2B04A}" destId="{955E5027-7078-4A8E-B53A-9C5367FDE93B}" srcOrd="0" destOrd="0" presId="urn:microsoft.com/office/officeart/2018/5/layout/IconCircleLabelList"/>
    <dgm:cxn modelId="{8BCA7F9A-7897-B54C-A598-BB88153A07F8}" type="presOf" srcId="{DA08E592-05F1-4422-9C26-444B60A5AE40}" destId="{8FC5CE3F-57CD-45EF-BAE9-B6C3EFEC8DED}" srcOrd="0" destOrd="0" presId="urn:microsoft.com/office/officeart/2018/5/layout/IconCircleLabelList"/>
    <dgm:cxn modelId="{25B83FDB-656A-4F46-965E-114FD81850EF}" srcId="{B63D709F-E761-4B2E-A4FE-400C5130D97B}" destId="{DA08E592-05F1-4422-9C26-444B60A5AE40}" srcOrd="2" destOrd="0" parTransId="{DA2D7BDE-B114-486E-91A2-7B044E81CFB1}" sibTransId="{7262DFAA-28FC-4CE4-AC81-D65F55A1424F}"/>
    <dgm:cxn modelId="{18AA2D34-6FDD-BB4A-9C12-A7EE29044007}" type="presParOf" srcId="{3EB71C80-965D-4D4E-9569-65FD7F4F199D}" destId="{675CB061-263C-4322-94FC-E567B5570FD8}" srcOrd="0" destOrd="0" presId="urn:microsoft.com/office/officeart/2018/5/layout/IconCircleLabelList"/>
    <dgm:cxn modelId="{953671DD-DDF1-4C4F-B122-825CC8147D60}" type="presParOf" srcId="{675CB061-263C-4322-94FC-E567B5570FD8}" destId="{EBDD1569-8C47-4196-ABAC-1D924724E5CE}" srcOrd="0" destOrd="0" presId="urn:microsoft.com/office/officeart/2018/5/layout/IconCircleLabelList"/>
    <dgm:cxn modelId="{194F4842-A5BF-1E47-A5B7-9958C19682AE}" type="presParOf" srcId="{675CB061-263C-4322-94FC-E567B5570FD8}" destId="{E5B19DC9-DD56-47AB-A89F-6D6C1483FC8B}" srcOrd="1" destOrd="0" presId="urn:microsoft.com/office/officeart/2018/5/layout/IconCircleLabelList"/>
    <dgm:cxn modelId="{A2CD5844-3344-7B46-93E6-491DA7653DA8}" type="presParOf" srcId="{675CB061-263C-4322-94FC-E567B5570FD8}" destId="{783D73FE-9D90-473F-88BA-B30B5A152498}" srcOrd="2" destOrd="0" presId="urn:microsoft.com/office/officeart/2018/5/layout/IconCircleLabelList"/>
    <dgm:cxn modelId="{C6EE1966-2BBA-6849-83E3-05E32DD199EB}" type="presParOf" srcId="{675CB061-263C-4322-94FC-E567B5570FD8}" destId="{955E5027-7078-4A8E-B53A-9C5367FDE93B}" srcOrd="3" destOrd="0" presId="urn:microsoft.com/office/officeart/2018/5/layout/IconCircleLabelList"/>
    <dgm:cxn modelId="{DAC2FB86-0B62-824A-A37F-A2C0E8584F97}" type="presParOf" srcId="{3EB71C80-965D-4D4E-9569-65FD7F4F199D}" destId="{3890FB3A-5FE6-4BD0-884C-C917FEDA5DF7}" srcOrd="1" destOrd="0" presId="urn:microsoft.com/office/officeart/2018/5/layout/IconCircleLabelList"/>
    <dgm:cxn modelId="{780FABA9-977B-134D-A2D5-1B01D222B7C5}" type="presParOf" srcId="{3EB71C80-965D-4D4E-9569-65FD7F4F199D}" destId="{1E0DA286-CED1-4EA0-AC0C-1AC823B94E8D}" srcOrd="2" destOrd="0" presId="urn:microsoft.com/office/officeart/2018/5/layout/IconCircleLabelList"/>
    <dgm:cxn modelId="{D291BC8F-41E5-344A-AF5E-C27F5DA069CE}" type="presParOf" srcId="{1E0DA286-CED1-4EA0-AC0C-1AC823B94E8D}" destId="{D5C7E321-77CE-4090-BF60-E5520BE17FEF}" srcOrd="0" destOrd="0" presId="urn:microsoft.com/office/officeart/2018/5/layout/IconCircleLabelList"/>
    <dgm:cxn modelId="{19305F24-45CF-F34A-A859-55F9F28BB061}" type="presParOf" srcId="{1E0DA286-CED1-4EA0-AC0C-1AC823B94E8D}" destId="{D4B1B462-3BCD-4AB5-8505-2ABBF59D2286}" srcOrd="1" destOrd="0" presId="urn:microsoft.com/office/officeart/2018/5/layout/IconCircleLabelList"/>
    <dgm:cxn modelId="{66B27921-B7A2-B745-9011-5A8E4D2E33CB}" type="presParOf" srcId="{1E0DA286-CED1-4EA0-AC0C-1AC823B94E8D}" destId="{D6D31206-0F08-48B9-B41F-AA136C209513}" srcOrd="2" destOrd="0" presId="urn:microsoft.com/office/officeart/2018/5/layout/IconCircleLabelList"/>
    <dgm:cxn modelId="{83FC7CAF-284F-2F4E-B038-3CA4639C7246}" type="presParOf" srcId="{1E0DA286-CED1-4EA0-AC0C-1AC823B94E8D}" destId="{D7E06957-A06E-4AD0-AE67-9429CCD049E9}" srcOrd="3" destOrd="0" presId="urn:microsoft.com/office/officeart/2018/5/layout/IconCircleLabelList"/>
    <dgm:cxn modelId="{1B11A480-7C0C-9744-955F-638E22AB6C66}" type="presParOf" srcId="{3EB71C80-965D-4D4E-9569-65FD7F4F199D}" destId="{F07A9747-337F-4779-9411-5B51484E4AF3}" srcOrd="3" destOrd="0" presId="urn:microsoft.com/office/officeart/2018/5/layout/IconCircleLabelList"/>
    <dgm:cxn modelId="{F404BC87-8AA9-2D46-B67E-A8E834CACB5E}" type="presParOf" srcId="{3EB71C80-965D-4D4E-9569-65FD7F4F199D}" destId="{A8B6F276-145F-4E9E-AE20-3894ABD30C27}" srcOrd="4" destOrd="0" presId="urn:microsoft.com/office/officeart/2018/5/layout/IconCircleLabelList"/>
    <dgm:cxn modelId="{FCAF1D8A-5875-E94E-97B8-277156F7C2C0}" type="presParOf" srcId="{A8B6F276-145F-4E9E-AE20-3894ABD30C27}" destId="{B42CDD56-5CA6-44E9-A40F-B73E0210E82E}" srcOrd="0" destOrd="0" presId="urn:microsoft.com/office/officeart/2018/5/layout/IconCircleLabelList"/>
    <dgm:cxn modelId="{559CB1EA-E2FE-8149-B6D4-FD4F2CD77FC9}" type="presParOf" srcId="{A8B6F276-145F-4E9E-AE20-3894ABD30C27}" destId="{C5239D0E-959D-442C-8905-2F963256E4BB}" srcOrd="1" destOrd="0" presId="urn:microsoft.com/office/officeart/2018/5/layout/IconCircleLabelList"/>
    <dgm:cxn modelId="{10EC6175-9B3D-9B42-BBA7-4F5BE2DEFEAA}" type="presParOf" srcId="{A8B6F276-145F-4E9E-AE20-3894ABD30C27}" destId="{2030726A-B0EB-4AC2-9D08-D39020D08897}" srcOrd="2" destOrd="0" presId="urn:microsoft.com/office/officeart/2018/5/layout/IconCircleLabelList"/>
    <dgm:cxn modelId="{A8347419-E33F-A240-8755-DB0F464CB30B}" type="presParOf" srcId="{A8B6F276-145F-4E9E-AE20-3894ABD30C27}" destId="{8FC5CE3F-57CD-45EF-BAE9-B6C3EFEC8D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EB261-0264-424A-A408-48BE3AED848B}">
      <dsp:nvSpPr>
        <dsp:cNvPr id="0" name=""/>
        <dsp:cNvSpPr/>
      </dsp:nvSpPr>
      <dsp:spPr>
        <a:xfrm>
          <a:off x="2490743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75FC-1133-4AAD-BA86-344283EBAA52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80FDC-2E48-4574-8E60-DAF9298E3EA2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Github</a:t>
          </a:r>
        </a:p>
      </dsp:txBody>
      <dsp:txXfrm>
        <a:off x="1788743" y="3255669"/>
        <a:ext cx="3600000" cy="720000"/>
      </dsp:txXfrm>
    </dsp:sp>
    <dsp:sp modelId="{C1A1C228-604D-4340-9D17-983B4028A5D4}">
      <dsp:nvSpPr>
        <dsp:cNvPr id="0" name=""/>
        <dsp:cNvSpPr/>
      </dsp:nvSpPr>
      <dsp:spPr>
        <a:xfrm>
          <a:off x="6720743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4E33E-4FC4-43B9-B854-3C1733C50198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5DF5-52CE-46BB-8063-CD34E6F43405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Python</a:t>
          </a:r>
        </a:p>
      </dsp:txBody>
      <dsp:txXfrm>
        <a:off x="6018743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1569-8C47-4196-ABAC-1D924724E5CE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19DC9-DD56-47AB-A89F-6D6C1483FC8B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5027-7078-4A8E-B53A-9C5367FDE93B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Raise bugs or enhancements</a:t>
          </a:r>
        </a:p>
      </dsp:txBody>
      <dsp:txXfrm>
        <a:off x="50618" y="3165669"/>
        <a:ext cx="3375000" cy="720000"/>
      </dsp:txXfrm>
    </dsp:sp>
    <dsp:sp modelId="{D5C7E321-77CE-4090-BF60-E5520BE17FEF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1B462-3BCD-4AB5-8505-2ABBF59D2286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6957-A06E-4AD0-AE67-9429CCD049E9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Fix issues with the code.</a:t>
          </a:r>
        </a:p>
      </dsp:txBody>
      <dsp:txXfrm>
        <a:off x="4016243" y="3165669"/>
        <a:ext cx="3375000" cy="720000"/>
      </dsp:txXfrm>
    </dsp:sp>
    <dsp:sp modelId="{B42CDD56-5CA6-44E9-A40F-B73E0210E82E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39D0E-959D-442C-8905-2F963256E4BB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5CE3F-57CD-45EF-BAE9-B6C3EFEC8DED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Add more features to the tool</a:t>
          </a: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45F9-C66E-254A-9AC9-6DF608CC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DB25-45A1-1343-9923-E49B3A48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446D-752A-BD44-8ABA-8059FAA3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9FFB-E34B-3A48-B237-F102401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05F1-7E55-DD4A-8354-80C1BD11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26F-0F51-6749-B1CB-199F16E5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B8E-69D5-4E4E-A458-C36AA242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983B-83CA-B24A-8C91-EB985684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8948-AD40-5C44-B96A-73AF744E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2399-8A7B-4546-999F-BF78CC0A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E2A85-3469-034C-AAC3-C9F3907A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062F1-0ECE-2446-A374-819ADB67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4BD8-712D-1F4C-AAAB-ACF1DE27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C8DE-5A4A-514C-97E5-5512A6A3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2A4D-DA9B-3646-917B-C3995A4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7569-33A8-BA43-8E26-DEEBF0C4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CD1E-48DC-554B-8CDB-9A18B6BD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3482-4988-324B-9E42-CFFB6F47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A097-EC3C-B44E-9A2B-69AA9AD3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47FD-0AE3-3A41-AA7E-0174B8AB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F2E4-02A8-CA47-94A7-BF2B61E8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F770-7596-D048-B4B6-E69A47E3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3189-CBF1-DF4A-BE9C-DEDE7D52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73F4-D867-1F4E-872C-4A670DAB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F4A4-AA2D-0E4A-BDB5-BFCA0D8E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8D09-B9CC-0545-844E-773F68B0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3CD6-4D6F-2F4B-B8C1-85DB0340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73017-CC27-EC45-AB53-4FB752A6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ABDF-A773-DB41-B206-2BF72F92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D38C-1A80-0A4E-AA44-385C1E7E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E7FC-3578-D941-8667-C6192E8C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AD2E-6AEB-5E44-B9F4-A17F0244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7D6D8-B9DD-3042-BDF8-1173DCA4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82ADF-6035-474E-987B-1AA5AB74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C848-6C68-DF45-842E-BD4AFBB2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E0642-C80B-C842-95D0-6E05594C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7DE1-5E05-8648-9D53-A8CD435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F5448-16F7-9845-B9E0-A0081B97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6757-8821-D846-9B1D-CD83E66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08C4-D31F-D34F-9267-42F8DFD8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581CF-ABEA-9840-9F6E-EEE63C7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306E-16E7-1442-BDE6-0493C27B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9F5C8-DEA4-A043-883F-75B638E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8A22-2C8B-344A-AF7B-FAF1D52A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3B6D0-F71E-EA42-A26E-83069482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5FBB-09A5-1643-98E5-AB5CD839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09C-FD03-3645-B0A1-5F34DA43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BA12-F637-EB49-80C0-9D5C77F4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6B43-9B83-0F40-BEF4-C86148E3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C25F-B17F-A649-9FED-4402C5A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FF84-5314-484B-8A1D-E6C04D9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93D0-4304-7F49-B86F-6078367D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72B0-C82E-5F4D-86BC-67411396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1C7-8E6B-7546-9A3B-42BCC49B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407E3-9A0E-3B46-BE31-0CD30EEF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A04A-5C23-DB41-97FB-176BFCFA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816B0-FA47-3740-B25F-5ACADB61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E551-5EF9-5F49-8BB1-FB2A680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6052B-318F-F847-ABB6-47B2F87F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741A1-A3E8-A540-B742-40693D0DD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AA70-F626-8847-8640-1B1633B52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FD63-5561-384F-BFBE-CF5175B0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8779-DE48-7B42-AE51-1021685EB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nangal/Topology_Generator.git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6C71E-36C6-5945-A7B8-AB97D635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NETWORK TOPOLOGY GENERATOR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64C5A0-1E1F-3B4B-A454-5530310F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938" y="492573"/>
            <a:ext cx="615131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0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D22B-1CD7-7B40-9CFC-2F84B197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D432-B51E-A349-88DF-4824E8E8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Prepare a quick Topology Diagram of your testbed to use in emails or chats.</a:t>
            </a:r>
          </a:p>
          <a:p>
            <a:endParaRPr lang="en-US" sz="2400" dirty="0"/>
          </a:p>
          <a:p>
            <a:r>
              <a:rPr lang="en-US" sz="2400" dirty="0"/>
              <a:t>Share your Topology with your team while sharing setups.</a:t>
            </a:r>
          </a:p>
          <a:p>
            <a:endParaRPr lang="en-US" sz="2400" dirty="0"/>
          </a:p>
          <a:p>
            <a:r>
              <a:rPr lang="en-US" sz="2400" dirty="0"/>
              <a:t>Attaching the Topology Diagrams in Bug Description for easy understanding of the Testbed.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E53A2-EFC1-4FFB-B7A2-096113B14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0" y="287089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9CE41-B119-4041-9A5E-01343312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TECHNOLOGY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49B3FAE-CAD9-44AD-9172-BA656949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01703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7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6202-712F-DF41-A32F-760F485D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800" dirty="0"/>
              <a:t>DOWNLOADING ANACONDA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D239-77B0-E943-9F5A-CB50AA51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dirty="0"/>
              <a:t>Go to link :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64-Bit Graphical Installer based on your OS.</a:t>
            </a:r>
          </a:p>
          <a:p>
            <a:endParaRPr lang="en-US" dirty="0"/>
          </a:p>
          <a:p>
            <a:r>
              <a:rPr lang="en-US" dirty="0"/>
              <a:t>It will come with the latest version of Python.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CA6A2-3044-E048-B8AB-8A024DA3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3D5B-9753-1346-A7D9-E95966D3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Download GitHub Desktop for better experience.</a:t>
            </a:r>
          </a:p>
          <a:p>
            <a:pPr lvl="1"/>
            <a:r>
              <a:rPr lang="en-US" sz="2000" dirty="0">
                <a:hlinkClick r:id="rId2"/>
              </a:rPr>
              <a:t>https://desktop.github.com/</a:t>
            </a:r>
            <a:endParaRPr lang="en-US" sz="2000" dirty="0"/>
          </a:p>
          <a:p>
            <a:r>
              <a:rPr lang="en-US" sz="2000" dirty="0"/>
              <a:t>Visit the link given below :</a:t>
            </a:r>
          </a:p>
          <a:p>
            <a:pPr lvl="1"/>
            <a:r>
              <a:rPr lang="en-US" sz="2000" dirty="0">
                <a:hlinkClick r:id="rId3"/>
              </a:rPr>
              <a:t>https://github.com/umangnangal/Topology_Generator.git</a:t>
            </a:r>
            <a:endParaRPr lang="en-US" sz="2000" dirty="0"/>
          </a:p>
          <a:p>
            <a:r>
              <a:rPr lang="en-US" sz="2000" dirty="0"/>
              <a:t>Use the ‘Open with GitHub Desktop’ option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8F591-DA2F-284C-AC91-DDF0A7626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18" y="2971800"/>
            <a:ext cx="7434864" cy="31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287-447E-8640-BAB6-DBD2CB5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USING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6F3A-D457-1148-9B6C-7CE5F136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</a:t>
            </a:r>
            <a:r>
              <a:rPr lang="en-US" sz="2000" dirty="0" err="1"/>
              <a:t>conda</a:t>
            </a:r>
            <a:r>
              <a:rPr lang="en-US" sz="2000" dirty="0"/>
              <a:t> to create a new virtual environment with latest python version installed.</a:t>
            </a:r>
          </a:p>
          <a:p>
            <a:pPr lvl="1"/>
            <a:r>
              <a:rPr lang="en-US" sz="2000" dirty="0" err="1"/>
              <a:t>conda</a:t>
            </a:r>
            <a:r>
              <a:rPr lang="en-US" sz="2000" dirty="0"/>
              <a:t> create –name &lt;name&gt; python</a:t>
            </a:r>
          </a:p>
          <a:p>
            <a:pPr lvl="1"/>
            <a:endParaRPr lang="en-US" sz="2000" dirty="0"/>
          </a:p>
          <a:p>
            <a:r>
              <a:rPr lang="en-US" sz="2000" dirty="0"/>
              <a:t>Activate the newly created virtual environment.</a:t>
            </a:r>
          </a:p>
          <a:p>
            <a:pPr lvl="1"/>
            <a:r>
              <a:rPr lang="en-US" sz="2000" dirty="0" err="1"/>
              <a:t>conda</a:t>
            </a:r>
            <a:r>
              <a:rPr lang="en-US" sz="2000" dirty="0"/>
              <a:t> activate &lt;name&gt;</a:t>
            </a:r>
          </a:p>
          <a:p>
            <a:pPr lvl="1"/>
            <a:endParaRPr lang="en-US" sz="2000" dirty="0"/>
          </a:p>
          <a:p>
            <a:r>
              <a:rPr lang="en-US" sz="2000" dirty="0"/>
              <a:t>Install the additional packages required for tool to run.</a:t>
            </a:r>
          </a:p>
          <a:p>
            <a:pPr lvl="1"/>
            <a:r>
              <a:rPr lang="en-IN" sz="2000" dirty="0"/>
              <a:t>pip install -r </a:t>
            </a:r>
            <a:r>
              <a:rPr lang="en-IN" sz="2000" dirty="0" err="1"/>
              <a:t>requirements.txt</a:t>
            </a:r>
            <a:endParaRPr lang="en-IN" sz="2000" dirty="0"/>
          </a:p>
          <a:p>
            <a:pPr lvl="1"/>
            <a:endParaRPr lang="en-US" sz="2000" dirty="0"/>
          </a:p>
        </p:txBody>
      </p:sp>
      <p:sp>
        <p:nvSpPr>
          <p:cNvPr id="3085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FC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aconda distribution logo">
            <a:extLst>
              <a:ext uri="{FF2B5EF4-FFF2-40B4-BE49-F238E27FC236}">
                <a16:creationId xmlns:a16="http://schemas.microsoft.com/office/drawing/2014/main" id="{86CC657B-6BEC-214D-863B-CF29903F1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3" b="-3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AD7A9-21CC-CB46-BEEC-F7F6D652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B75DD730-EC51-4DA9-AE89-2B3D93A9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6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52F825-B152-9646-8308-CD30C54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CONTRIBUTING TO THE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C8881FB-2B81-42A0-A668-A4E5F163A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255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0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624834-2B7C-864E-9FC2-E47A148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95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NETWORK TOPOLOGY GENERATOR</vt:lpstr>
      <vt:lpstr>PROBLEM TO SOLVE</vt:lpstr>
      <vt:lpstr>TECHNOLOGY USED</vt:lpstr>
      <vt:lpstr>DOWNLOADING ANACONDA</vt:lpstr>
      <vt:lpstr>WORKING WITH GITHUB</vt:lpstr>
      <vt:lpstr>USING ANACONDA</vt:lpstr>
      <vt:lpstr>DEMO</vt:lpstr>
      <vt:lpstr>CONTRIBUTING TO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 GENERATOR</dc:title>
  <dc:creator>Umang Agrawal (umagrawa)</dc:creator>
  <cp:lastModifiedBy>Umang Agrawal (umagrawa)</cp:lastModifiedBy>
  <cp:revision>1</cp:revision>
  <dcterms:created xsi:type="dcterms:W3CDTF">2020-09-27T11:27:10Z</dcterms:created>
  <dcterms:modified xsi:type="dcterms:W3CDTF">2020-09-27T11:27:58Z</dcterms:modified>
</cp:coreProperties>
</file>