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9" r:id="rId3"/>
    <p:sldId id="268" r:id="rId4"/>
    <p:sldId id="263" r:id="rId5"/>
    <p:sldId id="27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E32CB-BE24-4EEE-9CF0-33D53343E1C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6183089-70E0-4BDE-90E2-02CE93D24936}">
      <dgm:prSet/>
      <dgm:spPr/>
      <dgm:t>
        <a:bodyPr/>
        <a:lstStyle/>
        <a:p>
          <a:r>
            <a:rPr lang="en-US"/>
            <a:t>Prepare a quick Topology Diagram of your testbed to use in emails or chats.</a:t>
          </a:r>
        </a:p>
      </dgm:t>
    </dgm:pt>
    <dgm:pt modelId="{464D3821-B587-4C65-BE0F-08BEA9EFC050}" type="parTrans" cxnId="{AD0E88AE-E755-488B-8AE9-BEAC0FD1E5DB}">
      <dgm:prSet/>
      <dgm:spPr/>
      <dgm:t>
        <a:bodyPr/>
        <a:lstStyle/>
        <a:p>
          <a:endParaRPr lang="en-US"/>
        </a:p>
      </dgm:t>
    </dgm:pt>
    <dgm:pt modelId="{A970847C-762D-4C94-A25C-017C5D8EC8DF}" type="sibTrans" cxnId="{AD0E88AE-E755-488B-8AE9-BEAC0FD1E5DB}">
      <dgm:prSet/>
      <dgm:spPr/>
      <dgm:t>
        <a:bodyPr/>
        <a:lstStyle/>
        <a:p>
          <a:endParaRPr lang="en-US"/>
        </a:p>
      </dgm:t>
    </dgm:pt>
    <dgm:pt modelId="{08201C52-505F-4843-8928-EE08555E4A40}">
      <dgm:prSet/>
      <dgm:spPr/>
      <dgm:t>
        <a:bodyPr/>
        <a:lstStyle/>
        <a:p>
          <a:r>
            <a:rPr lang="en-US"/>
            <a:t>Share your Topology with your team while sharing setups.</a:t>
          </a:r>
        </a:p>
      </dgm:t>
    </dgm:pt>
    <dgm:pt modelId="{1A918DA1-C70B-48E8-B9F3-1500B1DD5426}" type="parTrans" cxnId="{CC9CA83B-1A0E-4A75-AE2B-547C80D30C79}">
      <dgm:prSet/>
      <dgm:spPr/>
      <dgm:t>
        <a:bodyPr/>
        <a:lstStyle/>
        <a:p>
          <a:endParaRPr lang="en-US"/>
        </a:p>
      </dgm:t>
    </dgm:pt>
    <dgm:pt modelId="{5985E2F2-5459-4DC4-8B69-52C3B5040560}" type="sibTrans" cxnId="{CC9CA83B-1A0E-4A75-AE2B-547C80D30C79}">
      <dgm:prSet/>
      <dgm:spPr/>
      <dgm:t>
        <a:bodyPr/>
        <a:lstStyle/>
        <a:p>
          <a:endParaRPr lang="en-US"/>
        </a:p>
      </dgm:t>
    </dgm:pt>
    <dgm:pt modelId="{D1E30BCB-0084-4999-8C04-AB6157A6CA37}">
      <dgm:prSet/>
      <dgm:spPr/>
      <dgm:t>
        <a:bodyPr/>
        <a:lstStyle/>
        <a:p>
          <a:r>
            <a:rPr lang="en-US"/>
            <a:t>Attaching the Topology Diagrams in Bug Description for easy understanding of the Testbed.</a:t>
          </a:r>
        </a:p>
      </dgm:t>
    </dgm:pt>
    <dgm:pt modelId="{B8F13FA9-B350-460A-8F48-7FB3D67AD0C2}" type="parTrans" cxnId="{2498CFF9-5697-4AA5-A0E4-8B34C6F9DB38}">
      <dgm:prSet/>
      <dgm:spPr/>
      <dgm:t>
        <a:bodyPr/>
        <a:lstStyle/>
        <a:p>
          <a:endParaRPr lang="en-US"/>
        </a:p>
      </dgm:t>
    </dgm:pt>
    <dgm:pt modelId="{1945126E-27FD-477E-9EFF-CFA17D212139}" type="sibTrans" cxnId="{2498CFF9-5697-4AA5-A0E4-8B34C6F9DB38}">
      <dgm:prSet/>
      <dgm:spPr/>
      <dgm:t>
        <a:bodyPr/>
        <a:lstStyle/>
        <a:p>
          <a:endParaRPr lang="en-US"/>
        </a:p>
      </dgm:t>
    </dgm:pt>
    <dgm:pt modelId="{EEDA65F8-8258-4ECA-A22C-F490DA01A6F3}" type="pres">
      <dgm:prSet presAssocID="{34EE32CB-BE24-4EEE-9CF0-33D53343E1CF}" presName="root" presStyleCnt="0">
        <dgm:presLayoutVars>
          <dgm:dir/>
          <dgm:resizeHandles val="exact"/>
        </dgm:presLayoutVars>
      </dgm:prSet>
      <dgm:spPr/>
    </dgm:pt>
    <dgm:pt modelId="{AABC4E5C-10A4-48B3-90B4-CBAB59594C8F}" type="pres">
      <dgm:prSet presAssocID="{86183089-70E0-4BDE-90E2-02CE93D24936}" presName="compNode" presStyleCnt="0"/>
      <dgm:spPr/>
    </dgm:pt>
    <dgm:pt modelId="{BE737D62-8488-40D7-A7F6-1A5B89BDF760}" type="pres">
      <dgm:prSet presAssocID="{86183089-70E0-4BDE-90E2-02CE93D249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4D4E64E5-DC06-4D41-9D9C-C09983441812}" type="pres">
      <dgm:prSet presAssocID="{86183089-70E0-4BDE-90E2-02CE93D24936}" presName="spaceRect" presStyleCnt="0"/>
      <dgm:spPr/>
    </dgm:pt>
    <dgm:pt modelId="{79DB0C5E-9976-4D4C-B6EE-2B1EFE2B9344}" type="pres">
      <dgm:prSet presAssocID="{86183089-70E0-4BDE-90E2-02CE93D24936}" presName="textRect" presStyleLbl="revTx" presStyleIdx="0" presStyleCnt="3">
        <dgm:presLayoutVars>
          <dgm:chMax val="1"/>
          <dgm:chPref val="1"/>
        </dgm:presLayoutVars>
      </dgm:prSet>
      <dgm:spPr/>
    </dgm:pt>
    <dgm:pt modelId="{35F78085-642A-4CEF-9A27-2A67C6144616}" type="pres">
      <dgm:prSet presAssocID="{A970847C-762D-4C94-A25C-017C5D8EC8DF}" presName="sibTrans" presStyleCnt="0"/>
      <dgm:spPr/>
    </dgm:pt>
    <dgm:pt modelId="{54B31F96-790F-4D3F-9B56-8F605F59A3EF}" type="pres">
      <dgm:prSet presAssocID="{08201C52-505F-4843-8928-EE08555E4A40}" presName="compNode" presStyleCnt="0"/>
      <dgm:spPr/>
    </dgm:pt>
    <dgm:pt modelId="{820431A0-19A1-4048-A9F2-EED0A4295647}" type="pres">
      <dgm:prSet presAssocID="{08201C52-505F-4843-8928-EE08555E4A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8782D190-258D-45CC-9EA3-DAD763F63282}" type="pres">
      <dgm:prSet presAssocID="{08201C52-505F-4843-8928-EE08555E4A40}" presName="spaceRect" presStyleCnt="0"/>
      <dgm:spPr/>
    </dgm:pt>
    <dgm:pt modelId="{DB812EDE-152F-451A-813B-94B67A1ADF77}" type="pres">
      <dgm:prSet presAssocID="{08201C52-505F-4843-8928-EE08555E4A40}" presName="textRect" presStyleLbl="revTx" presStyleIdx="1" presStyleCnt="3">
        <dgm:presLayoutVars>
          <dgm:chMax val="1"/>
          <dgm:chPref val="1"/>
        </dgm:presLayoutVars>
      </dgm:prSet>
      <dgm:spPr/>
    </dgm:pt>
    <dgm:pt modelId="{D4FC75AF-5C09-449A-A5EE-BC753B3AD90B}" type="pres">
      <dgm:prSet presAssocID="{5985E2F2-5459-4DC4-8B69-52C3B5040560}" presName="sibTrans" presStyleCnt="0"/>
      <dgm:spPr/>
    </dgm:pt>
    <dgm:pt modelId="{CDA719D2-349E-4214-9649-84289BDBAF2D}" type="pres">
      <dgm:prSet presAssocID="{D1E30BCB-0084-4999-8C04-AB6157A6CA37}" presName="compNode" presStyleCnt="0"/>
      <dgm:spPr/>
    </dgm:pt>
    <dgm:pt modelId="{DC967FD8-9DBC-454C-9979-6249336EF449}" type="pres">
      <dgm:prSet presAssocID="{D1E30BCB-0084-4999-8C04-AB6157A6CA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BF1773EF-57D8-418D-9166-A89A14E18C50}" type="pres">
      <dgm:prSet presAssocID="{D1E30BCB-0084-4999-8C04-AB6157A6CA37}" presName="spaceRect" presStyleCnt="0"/>
      <dgm:spPr/>
    </dgm:pt>
    <dgm:pt modelId="{9D587C7C-610E-40E5-B592-6290538FB408}" type="pres">
      <dgm:prSet presAssocID="{D1E30BCB-0084-4999-8C04-AB6157A6CA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F77360A-C052-48C9-89E7-62E09093D9EF}" type="presOf" srcId="{34EE32CB-BE24-4EEE-9CF0-33D53343E1CF}" destId="{EEDA65F8-8258-4ECA-A22C-F490DA01A6F3}" srcOrd="0" destOrd="0" presId="urn:microsoft.com/office/officeart/2018/2/layout/IconLabelList"/>
    <dgm:cxn modelId="{CC9CA83B-1A0E-4A75-AE2B-547C80D30C79}" srcId="{34EE32CB-BE24-4EEE-9CF0-33D53343E1CF}" destId="{08201C52-505F-4843-8928-EE08555E4A40}" srcOrd="1" destOrd="0" parTransId="{1A918DA1-C70B-48E8-B9F3-1500B1DD5426}" sibTransId="{5985E2F2-5459-4DC4-8B69-52C3B5040560}"/>
    <dgm:cxn modelId="{A327EAAB-4222-47DA-AFAE-B105F9590126}" type="presOf" srcId="{D1E30BCB-0084-4999-8C04-AB6157A6CA37}" destId="{9D587C7C-610E-40E5-B592-6290538FB408}" srcOrd="0" destOrd="0" presId="urn:microsoft.com/office/officeart/2018/2/layout/IconLabelList"/>
    <dgm:cxn modelId="{6DA44CAD-6909-4C49-8743-EEE0D339B1F0}" type="presOf" srcId="{08201C52-505F-4843-8928-EE08555E4A40}" destId="{DB812EDE-152F-451A-813B-94B67A1ADF77}" srcOrd="0" destOrd="0" presId="urn:microsoft.com/office/officeart/2018/2/layout/IconLabelList"/>
    <dgm:cxn modelId="{AD0E88AE-E755-488B-8AE9-BEAC0FD1E5DB}" srcId="{34EE32CB-BE24-4EEE-9CF0-33D53343E1CF}" destId="{86183089-70E0-4BDE-90E2-02CE93D24936}" srcOrd="0" destOrd="0" parTransId="{464D3821-B587-4C65-BE0F-08BEA9EFC050}" sibTransId="{A970847C-762D-4C94-A25C-017C5D8EC8DF}"/>
    <dgm:cxn modelId="{BD7618B4-1054-460F-97C7-B560E80BF91B}" type="presOf" srcId="{86183089-70E0-4BDE-90E2-02CE93D24936}" destId="{79DB0C5E-9976-4D4C-B6EE-2B1EFE2B9344}" srcOrd="0" destOrd="0" presId="urn:microsoft.com/office/officeart/2018/2/layout/IconLabelList"/>
    <dgm:cxn modelId="{2498CFF9-5697-4AA5-A0E4-8B34C6F9DB38}" srcId="{34EE32CB-BE24-4EEE-9CF0-33D53343E1CF}" destId="{D1E30BCB-0084-4999-8C04-AB6157A6CA37}" srcOrd="2" destOrd="0" parTransId="{B8F13FA9-B350-460A-8F48-7FB3D67AD0C2}" sibTransId="{1945126E-27FD-477E-9EFF-CFA17D212139}"/>
    <dgm:cxn modelId="{C1DB539E-3F6C-452E-8F08-1EE5E998E5D7}" type="presParOf" srcId="{EEDA65F8-8258-4ECA-A22C-F490DA01A6F3}" destId="{AABC4E5C-10A4-48B3-90B4-CBAB59594C8F}" srcOrd="0" destOrd="0" presId="urn:microsoft.com/office/officeart/2018/2/layout/IconLabelList"/>
    <dgm:cxn modelId="{73C60B1A-8763-4A63-8451-325959FBB387}" type="presParOf" srcId="{AABC4E5C-10A4-48B3-90B4-CBAB59594C8F}" destId="{BE737D62-8488-40D7-A7F6-1A5B89BDF760}" srcOrd="0" destOrd="0" presId="urn:microsoft.com/office/officeart/2018/2/layout/IconLabelList"/>
    <dgm:cxn modelId="{2B2A7340-FF52-4FC6-B809-BB0B5E0C90E0}" type="presParOf" srcId="{AABC4E5C-10A4-48B3-90B4-CBAB59594C8F}" destId="{4D4E64E5-DC06-4D41-9D9C-C09983441812}" srcOrd="1" destOrd="0" presId="urn:microsoft.com/office/officeart/2018/2/layout/IconLabelList"/>
    <dgm:cxn modelId="{1AF9086C-F191-46F6-B149-DB694FB98319}" type="presParOf" srcId="{AABC4E5C-10A4-48B3-90B4-CBAB59594C8F}" destId="{79DB0C5E-9976-4D4C-B6EE-2B1EFE2B9344}" srcOrd="2" destOrd="0" presId="urn:microsoft.com/office/officeart/2018/2/layout/IconLabelList"/>
    <dgm:cxn modelId="{5F03FD52-9397-4B2A-A70D-E1979A1C7F70}" type="presParOf" srcId="{EEDA65F8-8258-4ECA-A22C-F490DA01A6F3}" destId="{35F78085-642A-4CEF-9A27-2A67C6144616}" srcOrd="1" destOrd="0" presId="urn:microsoft.com/office/officeart/2018/2/layout/IconLabelList"/>
    <dgm:cxn modelId="{00B9103A-6D42-4AF0-8C2D-79F8E5AA18B1}" type="presParOf" srcId="{EEDA65F8-8258-4ECA-A22C-F490DA01A6F3}" destId="{54B31F96-790F-4D3F-9B56-8F605F59A3EF}" srcOrd="2" destOrd="0" presId="urn:microsoft.com/office/officeart/2018/2/layout/IconLabelList"/>
    <dgm:cxn modelId="{1110D0A0-9560-49F7-A3CD-728B111F634B}" type="presParOf" srcId="{54B31F96-790F-4D3F-9B56-8F605F59A3EF}" destId="{820431A0-19A1-4048-A9F2-EED0A4295647}" srcOrd="0" destOrd="0" presId="urn:microsoft.com/office/officeart/2018/2/layout/IconLabelList"/>
    <dgm:cxn modelId="{30DB36A5-D8E6-4D2E-BDA7-4806F4AFD31C}" type="presParOf" srcId="{54B31F96-790F-4D3F-9B56-8F605F59A3EF}" destId="{8782D190-258D-45CC-9EA3-DAD763F63282}" srcOrd="1" destOrd="0" presId="urn:microsoft.com/office/officeart/2018/2/layout/IconLabelList"/>
    <dgm:cxn modelId="{06279182-70ED-4DB0-8B7F-1CA5076D14FC}" type="presParOf" srcId="{54B31F96-790F-4D3F-9B56-8F605F59A3EF}" destId="{DB812EDE-152F-451A-813B-94B67A1ADF77}" srcOrd="2" destOrd="0" presId="urn:microsoft.com/office/officeart/2018/2/layout/IconLabelList"/>
    <dgm:cxn modelId="{7442FC83-E784-49A9-9B00-0F703A18B2A4}" type="presParOf" srcId="{EEDA65F8-8258-4ECA-A22C-F490DA01A6F3}" destId="{D4FC75AF-5C09-449A-A5EE-BC753B3AD90B}" srcOrd="3" destOrd="0" presId="urn:microsoft.com/office/officeart/2018/2/layout/IconLabelList"/>
    <dgm:cxn modelId="{1EECBADA-0739-4E4A-91A5-6CAFC52B25F1}" type="presParOf" srcId="{EEDA65F8-8258-4ECA-A22C-F490DA01A6F3}" destId="{CDA719D2-349E-4214-9649-84289BDBAF2D}" srcOrd="4" destOrd="0" presId="urn:microsoft.com/office/officeart/2018/2/layout/IconLabelList"/>
    <dgm:cxn modelId="{45131661-D80D-4C4D-98F5-CE2D03779B78}" type="presParOf" srcId="{CDA719D2-349E-4214-9649-84289BDBAF2D}" destId="{DC967FD8-9DBC-454C-9979-6249336EF449}" srcOrd="0" destOrd="0" presId="urn:microsoft.com/office/officeart/2018/2/layout/IconLabelList"/>
    <dgm:cxn modelId="{1C4854B0-FEF7-461E-9978-7683AEAE13E3}" type="presParOf" srcId="{CDA719D2-349E-4214-9649-84289BDBAF2D}" destId="{BF1773EF-57D8-418D-9166-A89A14E18C50}" srcOrd="1" destOrd="0" presId="urn:microsoft.com/office/officeart/2018/2/layout/IconLabelList"/>
    <dgm:cxn modelId="{6934991B-619A-432C-8699-B8C7095E8863}" type="presParOf" srcId="{CDA719D2-349E-4214-9649-84289BDBAF2D}" destId="{9D587C7C-610E-40E5-B592-6290538FB4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69B34D-4331-46C3-B6BF-2B9FC68273E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079A3F-F4EF-4EF2-A713-50D9E9F9FD3A}">
      <dgm:prSet/>
      <dgm:spPr/>
      <dgm:t>
        <a:bodyPr/>
        <a:lstStyle/>
        <a:p>
          <a:r>
            <a:rPr lang="en-US"/>
            <a:t>GITHUB</a:t>
          </a:r>
        </a:p>
      </dgm:t>
    </dgm:pt>
    <dgm:pt modelId="{5325B772-AC5E-403A-B520-C84E83A34239}" type="parTrans" cxnId="{A6223035-A66D-4949-96C8-FB3654CB8268}">
      <dgm:prSet/>
      <dgm:spPr/>
      <dgm:t>
        <a:bodyPr/>
        <a:lstStyle/>
        <a:p>
          <a:endParaRPr lang="en-US"/>
        </a:p>
      </dgm:t>
    </dgm:pt>
    <dgm:pt modelId="{5A5B5732-9875-4BF9-BAEC-8BD4FEF63C1F}" type="sibTrans" cxnId="{A6223035-A66D-4949-96C8-FB3654CB8268}">
      <dgm:prSet/>
      <dgm:spPr/>
      <dgm:t>
        <a:bodyPr/>
        <a:lstStyle/>
        <a:p>
          <a:endParaRPr lang="en-US"/>
        </a:p>
      </dgm:t>
    </dgm:pt>
    <dgm:pt modelId="{10ED3420-C4D5-4826-B589-F3FBF620A4B2}">
      <dgm:prSet/>
      <dgm:spPr/>
      <dgm:t>
        <a:bodyPr/>
        <a:lstStyle/>
        <a:p>
          <a:r>
            <a:rPr lang="en-US" dirty="0"/>
            <a:t>ANACONDA</a:t>
          </a:r>
        </a:p>
      </dgm:t>
    </dgm:pt>
    <dgm:pt modelId="{7E9C8593-C7A8-40C8-B7CA-31C693AC38C8}" type="parTrans" cxnId="{31FDA2C7-AFCA-49F7-8457-9BB501B92C99}">
      <dgm:prSet/>
      <dgm:spPr/>
      <dgm:t>
        <a:bodyPr/>
        <a:lstStyle/>
        <a:p>
          <a:endParaRPr lang="en-US"/>
        </a:p>
      </dgm:t>
    </dgm:pt>
    <dgm:pt modelId="{0F088F0F-6F0B-49BC-9D45-8FC46815FAC9}" type="sibTrans" cxnId="{31FDA2C7-AFCA-49F7-8457-9BB501B92C99}">
      <dgm:prSet/>
      <dgm:spPr/>
      <dgm:t>
        <a:bodyPr/>
        <a:lstStyle/>
        <a:p>
          <a:endParaRPr lang="en-US"/>
        </a:p>
      </dgm:t>
    </dgm:pt>
    <dgm:pt modelId="{468B07B8-28B4-4E29-91E6-0FF555B1D0C6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F92039B4-E181-466B-BBE7-56394199EF99}" type="parTrans" cxnId="{D3D5C2BD-359D-424B-9238-D0ADA9E463F3}">
      <dgm:prSet/>
      <dgm:spPr/>
      <dgm:t>
        <a:bodyPr/>
        <a:lstStyle/>
        <a:p>
          <a:endParaRPr lang="en-US"/>
        </a:p>
      </dgm:t>
    </dgm:pt>
    <dgm:pt modelId="{F0322EF3-46F3-401B-92CA-469F438E0C2E}" type="sibTrans" cxnId="{D3D5C2BD-359D-424B-9238-D0ADA9E463F3}">
      <dgm:prSet/>
      <dgm:spPr/>
      <dgm:t>
        <a:bodyPr/>
        <a:lstStyle/>
        <a:p>
          <a:endParaRPr lang="en-US"/>
        </a:p>
      </dgm:t>
    </dgm:pt>
    <dgm:pt modelId="{8B71346F-112A-D94A-B7D1-AF6B70197811}" type="pres">
      <dgm:prSet presAssocID="{8A69B34D-4331-46C3-B6BF-2B9FC68273E2}" presName="vert0" presStyleCnt="0">
        <dgm:presLayoutVars>
          <dgm:dir/>
          <dgm:animOne val="branch"/>
          <dgm:animLvl val="lvl"/>
        </dgm:presLayoutVars>
      </dgm:prSet>
      <dgm:spPr/>
    </dgm:pt>
    <dgm:pt modelId="{434B54C7-9A91-2D4C-86D7-C33AFC4FE434}" type="pres">
      <dgm:prSet presAssocID="{10ED3420-C4D5-4826-B589-F3FBF620A4B2}" presName="thickLine" presStyleLbl="alignNode1" presStyleIdx="0" presStyleCnt="3"/>
      <dgm:spPr/>
    </dgm:pt>
    <dgm:pt modelId="{7B8BA63E-7CE6-0145-BEA9-E5F408A04C45}" type="pres">
      <dgm:prSet presAssocID="{10ED3420-C4D5-4826-B589-F3FBF620A4B2}" presName="horz1" presStyleCnt="0"/>
      <dgm:spPr/>
    </dgm:pt>
    <dgm:pt modelId="{E64D56BE-3A77-5046-AF0B-3CAE3CD9C804}" type="pres">
      <dgm:prSet presAssocID="{10ED3420-C4D5-4826-B589-F3FBF620A4B2}" presName="tx1" presStyleLbl="revTx" presStyleIdx="0" presStyleCnt="3"/>
      <dgm:spPr/>
    </dgm:pt>
    <dgm:pt modelId="{A6209EA0-1B00-7144-AD18-DC8E27BE6946}" type="pres">
      <dgm:prSet presAssocID="{10ED3420-C4D5-4826-B589-F3FBF620A4B2}" presName="vert1" presStyleCnt="0"/>
      <dgm:spPr/>
    </dgm:pt>
    <dgm:pt modelId="{3DE9E9AE-6C59-7D4F-A9A3-1463D944AE51}" type="pres">
      <dgm:prSet presAssocID="{63079A3F-F4EF-4EF2-A713-50D9E9F9FD3A}" presName="thickLine" presStyleLbl="alignNode1" presStyleIdx="1" presStyleCnt="3"/>
      <dgm:spPr/>
    </dgm:pt>
    <dgm:pt modelId="{0455F000-7786-3443-BE8A-43D5A15C1FBC}" type="pres">
      <dgm:prSet presAssocID="{63079A3F-F4EF-4EF2-A713-50D9E9F9FD3A}" presName="horz1" presStyleCnt="0"/>
      <dgm:spPr/>
    </dgm:pt>
    <dgm:pt modelId="{D58A8605-4BF6-F64B-A07C-613D2D8F14B0}" type="pres">
      <dgm:prSet presAssocID="{63079A3F-F4EF-4EF2-A713-50D9E9F9FD3A}" presName="tx1" presStyleLbl="revTx" presStyleIdx="1" presStyleCnt="3"/>
      <dgm:spPr/>
    </dgm:pt>
    <dgm:pt modelId="{22D6AF0D-074E-F94B-ADB3-C9B69ED6172F}" type="pres">
      <dgm:prSet presAssocID="{63079A3F-F4EF-4EF2-A713-50D9E9F9FD3A}" presName="vert1" presStyleCnt="0"/>
      <dgm:spPr/>
    </dgm:pt>
    <dgm:pt modelId="{63298FBF-7AC5-0B40-9626-C64C60FA2C82}" type="pres">
      <dgm:prSet presAssocID="{468B07B8-28B4-4E29-91E6-0FF555B1D0C6}" presName="thickLine" presStyleLbl="alignNode1" presStyleIdx="2" presStyleCnt="3"/>
      <dgm:spPr/>
    </dgm:pt>
    <dgm:pt modelId="{DC45A796-42C1-3645-A482-0E9BE7B0D49F}" type="pres">
      <dgm:prSet presAssocID="{468B07B8-28B4-4E29-91E6-0FF555B1D0C6}" presName="horz1" presStyleCnt="0"/>
      <dgm:spPr/>
    </dgm:pt>
    <dgm:pt modelId="{07F03A5F-7AF9-D644-8B7D-E0D52893DCDF}" type="pres">
      <dgm:prSet presAssocID="{468B07B8-28B4-4E29-91E6-0FF555B1D0C6}" presName="tx1" presStyleLbl="revTx" presStyleIdx="2" presStyleCnt="3"/>
      <dgm:spPr/>
    </dgm:pt>
    <dgm:pt modelId="{494D9599-76D2-574A-A54C-0CD9384E7587}" type="pres">
      <dgm:prSet presAssocID="{468B07B8-28B4-4E29-91E6-0FF555B1D0C6}" presName="vert1" presStyleCnt="0"/>
      <dgm:spPr/>
    </dgm:pt>
  </dgm:ptLst>
  <dgm:cxnLst>
    <dgm:cxn modelId="{B39EE521-954D-3A40-8D18-000C676F2110}" type="presOf" srcId="{468B07B8-28B4-4E29-91E6-0FF555B1D0C6}" destId="{07F03A5F-7AF9-D644-8B7D-E0D52893DCDF}" srcOrd="0" destOrd="0" presId="urn:microsoft.com/office/officeart/2008/layout/LinedList"/>
    <dgm:cxn modelId="{A6223035-A66D-4949-96C8-FB3654CB8268}" srcId="{8A69B34D-4331-46C3-B6BF-2B9FC68273E2}" destId="{63079A3F-F4EF-4EF2-A713-50D9E9F9FD3A}" srcOrd="1" destOrd="0" parTransId="{5325B772-AC5E-403A-B520-C84E83A34239}" sibTransId="{5A5B5732-9875-4BF9-BAEC-8BD4FEF63C1F}"/>
    <dgm:cxn modelId="{A8D5BABB-978B-E149-BF64-09255766298B}" type="presOf" srcId="{10ED3420-C4D5-4826-B589-F3FBF620A4B2}" destId="{E64D56BE-3A77-5046-AF0B-3CAE3CD9C804}" srcOrd="0" destOrd="0" presId="urn:microsoft.com/office/officeart/2008/layout/LinedList"/>
    <dgm:cxn modelId="{03C39BBD-DEF2-1649-8A42-751903044C91}" type="presOf" srcId="{8A69B34D-4331-46C3-B6BF-2B9FC68273E2}" destId="{8B71346F-112A-D94A-B7D1-AF6B70197811}" srcOrd="0" destOrd="0" presId="urn:microsoft.com/office/officeart/2008/layout/LinedList"/>
    <dgm:cxn modelId="{D3D5C2BD-359D-424B-9238-D0ADA9E463F3}" srcId="{8A69B34D-4331-46C3-B6BF-2B9FC68273E2}" destId="{468B07B8-28B4-4E29-91E6-0FF555B1D0C6}" srcOrd="2" destOrd="0" parTransId="{F92039B4-E181-466B-BBE7-56394199EF99}" sibTransId="{F0322EF3-46F3-401B-92CA-469F438E0C2E}"/>
    <dgm:cxn modelId="{31FDA2C7-AFCA-49F7-8457-9BB501B92C99}" srcId="{8A69B34D-4331-46C3-B6BF-2B9FC68273E2}" destId="{10ED3420-C4D5-4826-B589-F3FBF620A4B2}" srcOrd="0" destOrd="0" parTransId="{7E9C8593-C7A8-40C8-B7CA-31C693AC38C8}" sibTransId="{0F088F0F-6F0B-49BC-9D45-8FC46815FAC9}"/>
    <dgm:cxn modelId="{05F762ED-86E9-6542-B71C-77BD015DB6E4}" type="presOf" srcId="{63079A3F-F4EF-4EF2-A713-50D9E9F9FD3A}" destId="{D58A8605-4BF6-F64B-A07C-613D2D8F14B0}" srcOrd="0" destOrd="0" presId="urn:microsoft.com/office/officeart/2008/layout/LinedList"/>
    <dgm:cxn modelId="{E1081320-C0B3-1E47-95DE-7430085F2A23}" type="presParOf" srcId="{8B71346F-112A-D94A-B7D1-AF6B70197811}" destId="{434B54C7-9A91-2D4C-86D7-C33AFC4FE434}" srcOrd="0" destOrd="0" presId="urn:microsoft.com/office/officeart/2008/layout/LinedList"/>
    <dgm:cxn modelId="{5A778784-FE35-A24A-9085-92C893BADEBC}" type="presParOf" srcId="{8B71346F-112A-D94A-B7D1-AF6B70197811}" destId="{7B8BA63E-7CE6-0145-BEA9-E5F408A04C45}" srcOrd="1" destOrd="0" presId="urn:microsoft.com/office/officeart/2008/layout/LinedList"/>
    <dgm:cxn modelId="{5C35B1A2-6D83-9244-AB15-10C1AC85A8ED}" type="presParOf" srcId="{7B8BA63E-7CE6-0145-BEA9-E5F408A04C45}" destId="{E64D56BE-3A77-5046-AF0B-3CAE3CD9C804}" srcOrd="0" destOrd="0" presId="urn:microsoft.com/office/officeart/2008/layout/LinedList"/>
    <dgm:cxn modelId="{D554952A-B1CF-0D4F-A09C-1D45ADA39CB4}" type="presParOf" srcId="{7B8BA63E-7CE6-0145-BEA9-E5F408A04C45}" destId="{A6209EA0-1B00-7144-AD18-DC8E27BE6946}" srcOrd="1" destOrd="0" presId="urn:microsoft.com/office/officeart/2008/layout/LinedList"/>
    <dgm:cxn modelId="{D83B18E2-B49B-CA4C-AC22-5E9D7EB77856}" type="presParOf" srcId="{8B71346F-112A-D94A-B7D1-AF6B70197811}" destId="{3DE9E9AE-6C59-7D4F-A9A3-1463D944AE51}" srcOrd="2" destOrd="0" presId="urn:microsoft.com/office/officeart/2008/layout/LinedList"/>
    <dgm:cxn modelId="{44EDB752-CE64-FA4C-AF99-9A8E8DC2851F}" type="presParOf" srcId="{8B71346F-112A-D94A-B7D1-AF6B70197811}" destId="{0455F000-7786-3443-BE8A-43D5A15C1FBC}" srcOrd="3" destOrd="0" presId="urn:microsoft.com/office/officeart/2008/layout/LinedList"/>
    <dgm:cxn modelId="{4DD1D5D0-A826-8E41-A3C4-8EF771395547}" type="presParOf" srcId="{0455F000-7786-3443-BE8A-43D5A15C1FBC}" destId="{D58A8605-4BF6-F64B-A07C-613D2D8F14B0}" srcOrd="0" destOrd="0" presId="urn:microsoft.com/office/officeart/2008/layout/LinedList"/>
    <dgm:cxn modelId="{446FEB7F-CF54-A040-8DA1-8BB5186E080E}" type="presParOf" srcId="{0455F000-7786-3443-BE8A-43D5A15C1FBC}" destId="{22D6AF0D-074E-F94B-ADB3-C9B69ED6172F}" srcOrd="1" destOrd="0" presId="urn:microsoft.com/office/officeart/2008/layout/LinedList"/>
    <dgm:cxn modelId="{482F34E2-D60B-3645-8C11-E9976BAA8B39}" type="presParOf" srcId="{8B71346F-112A-D94A-B7D1-AF6B70197811}" destId="{63298FBF-7AC5-0B40-9626-C64C60FA2C82}" srcOrd="4" destOrd="0" presId="urn:microsoft.com/office/officeart/2008/layout/LinedList"/>
    <dgm:cxn modelId="{4553B1D7-17C1-AE43-A42F-4945BF72A6F9}" type="presParOf" srcId="{8B71346F-112A-D94A-B7D1-AF6B70197811}" destId="{DC45A796-42C1-3645-A482-0E9BE7B0D49F}" srcOrd="5" destOrd="0" presId="urn:microsoft.com/office/officeart/2008/layout/LinedList"/>
    <dgm:cxn modelId="{5FFE72D5-9D91-3947-BA50-E9D1745FFD75}" type="presParOf" srcId="{DC45A796-42C1-3645-A482-0E9BE7B0D49F}" destId="{07F03A5F-7AF9-D644-8B7D-E0D52893DCDF}" srcOrd="0" destOrd="0" presId="urn:microsoft.com/office/officeart/2008/layout/LinedList"/>
    <dgm:cxn modelId="{2A417313-302F-0440-8945-91A0B8142D9A}" type="presParOf" srcId="{DC45A796-42C1-3645-A482-0E9BE7B0D49F}" destId="{494D9599-76D2-574A-A54C-0CD9384E75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3D709F-E761-4B2E-A4FE-400C5130D9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CD0C29C-F413-404A-A86B-BAC321A2B0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Raise bugs or enhancements</a:t>
          </a:r>
        </a:p>
      </dgm:t>
    </dgm:pt>
    <dgm:pt modelId="{558E6A6E-E86E-4A75-AB46-A987011511CC}" type="parTrans" cxnId="{DE842837-C7B7-44C0-83BD-EB97E21FFF0A}">
      <dgm:prSet/>
      <dgm:spPr/>
      <dgm:t>
        <a:bodyPr/>
        <a:lstStyle/>
        <a:p>
          <a:endParaRPr lang="en-US"/>
        </a:p>
      </dgm:t>
    </dgm:pt>
    <dgm:pt modelId="{A3418F6B-C6E8-4058-8C4A-5D70CECABA4B}" type="sibTrans" cxnId="{DE842837-C7B7-44C0-83BD-EB97E21FFF0A}">
      <dgm:prSet/>
      <dgm:spPr/>
      <dgm:t>
        <a:bodyPr/>
        <a:lstStyle/>
        <a:p>
          <a:endParaRPr lang="en-US"/>
        </a:p>
      </dgm:t>
    </dgm:pt>
    <dgm:pt modelId="{7D020A5D-E09D-4CA2-BE38-BC200D1117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Fix issues IN the code.</a:t>
          </a:r>
        </a:p>
      </dgm:t>
    </dgm:pt>
    <dgm:pt modelId="{3914E062-0C40-4F0F-9BA2-93322AF1CFCC}" type="parTrans" cxnId="{71DCF035-EEA3-4C3D-815F-3AE2411D4684}">
      <dgm:prSet/>
      <dgm:spPr/>
      <dgm:t>
        <a:bodyPr/>
        <a:lstStyle/>
        <a:p>
          <a:endParaRPr lang="en-US"/>
        </a:p>
      </dgm:t>
    </dgm:pt>
    <dgm:pt modelId="{5D119759-B953-4B8A-BBCC-84C229313B56}" type="sibTrans" cxnId="{71DCF035-EEA3-4C3D-815F-3AE2411D4684}">
      <dgm:prSet/>
      <dgm:spPr/>
      <dgm:t>
        <a:bodyPr/>
        <a:lstStyle/>
        <a:p>
          <a:endParaRPr lang="en-US"/>
        </a:p>
      </dgm:t>
    </dgm:pt>
    <dgm:pt modelId="{DA08E592-05F1-4422-9C26-444B60A5AE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Add more features to the tool</a:t>
          </a:r>
        </a:p>
      </dgm:t>
    </dgm:pt>
    <dgm:pt modelId="{DA2D7BDE-B114-486E-91A2-7B044E81CFB1}" type="parTrans" cxnId="{25B83FDB-656A-4F46-965E-114FD81850EF}">
      <dgm:prSet/>
      <dgm:spPr/>
      <dgm:t>
        <a:bodyPr/>
        <a:lstStyle/>
        <a:p>
          <a:endParaRPr lang="en-US"/>
        </a:p>
      </dgm:t>
    </dgm:pt>
    <dgm:pt modelId="{7262DFAA-28FC-4CE4-AC81-D65F55A1424F}" type="sibTrans" cxnId="{25B83FDB-656A-4F46-965E-114FD81850EF}">
      <dgm:prSet/>
      <dgm:spPr/>
      <dgm:t>
        <a:bodyPr/>
        <a:lstStyle/>
        <a:p>
          <a:endParaRPr lang="en-US"/>
        </a:p>
      </dgm:t>
    </dgm:pt>
    <dgm:pt modelId="{3EB71C80-965D-4D4E-9569-65FD7F4F199D}" type="pres">
      <dgm:prSet presAssocID="{B63D709F-E761-4B2E-A4FE-400C5130D97B}" presName="root" presStyleCnt="0">
        <dgm:presLayoutVars>
          <dgm:dir/>
          <dgm:resizeHandles val="exact"/>
        </dgm:presLayoutVars>
      </dgm:prSet>
      <dgm:spPr/>
    </dgm:pt>
    <dgm:pt modelId="{675CB061-263C-4322-94FC-E567B5570FD8}" type="pres">
      <dgm:prSet presAssocID="{ACD0C29C-F413-404A-A86B-BAC321A2B04A}" presName="compNode" presStyleCnt="0"/>
      <dgm:spPr/>
    </dgm:pt>
    <dgm:pt modelId="{EBDD1569-8C47-4196-ABAC-1D924724E5CE}" type="pres">
      <dgm:prSet presAssocID="{ACD0C29C-F413-404A-A86B-BAC321A2B04A}" presName="iconBgRect" presStyleLbl="bgShp" presStyleIdx="0" presStyleCnt="3"/>
      <dgm:spPr/>
    </dgm:pt>
    <dgm:pt modelId="{E5B19DC9-DD56-47AB-A89F-6D6C1483FC8B}" type="pres">
      <dgm:prSet presAssocID="{ACD0C29C-F413-404A-A86B-BAC321A2B0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783D73FE-9D90-473F-88BA-B30B5A152498}" type="pres">
      <dgm:prSet presAssocID="{ACD0C29C-F413-404A-A86B-BAC321A2B04A}" presName="spaceRect" presStyleCnt="0"/>
      <dgm:spPr/>
    </dgm:pt>
    <dgm:pt modelId="{955E5027-7078-4A8E-B53A-9C5367FDE93B}" type="pres">
      <dgm:prSet presAssocID="{ACD0C29C-F413-404A-A86B-BAC321A2B04A}" presName="textRect" presStyleLbl="revTx" presStyleIdx="0" presStyleCnt="3">
        <dgm:presLayoutVars>
          <dgm:chMax val="1"/>
          <dgm:chPref val="1"/>
        </dgm:presLayoutVars>
      </dgm:prSet>
      <dgm:spPr/>
    </dgm:pt>
    <dgm:pt modelId="{3890FB3A-5FE6-4BD0-884C-C917FEDA5DF7}" type="pres">
      <dgm:prSet presAssocID="{A3418F6B-C6E8-4058-8C4A-5D70CECABA4B}" presName="sibTrans" presStyleCnt="0"/>
      <dgm:spPr/>
    </dgm:pt>
    <dgm:pt modelId="{1E0DA286-CED1-4EA0-AC0C-1AC823B94E8D}" type="pres">
      <dgm:prSet presAssocID="{7D020A5D-E09D-4CA2-BE38-BC200D11170D}" presName="compNode" presStyleCnt="0"/>
      <dgm:spPr/>
    </dgm:pt>
    <dgm:pt modelId="{D5C7E321-77CE-4090-BF60-E5520BE17FEF}" type="pres">
      <dgm:prSet presAssocID="{7D020A5D-E09D-4CA2-BE38-BC200D11170D}" presName="iconBgRect" presStyleLbl="bgShp" presStyleIdx="1" presStyleCnt="3"/>
      <dgm:spPr/>
    </dgm:pt>
    <dgm:pt modelId="{D4B1B462-3BCD-4AB5-8505-2ABBF59D2286}" type="pres">
      <dgm:prSet presAssocID="{7D020A5D-E09D-4CA2-BE38-BC200D1117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6D31206-0F08-48B9-B41F-AA136C209513}" type="pres">
      <dgm:prSet presAssocID="{7D020A5D-E09D-4CA2-BE38-BC200D11170D}" presName="spaceRect" presStyleCnt="0"/>
      <dgm:spPr/>
    </dgm:pt>
    <dgm:pt modelId="{D7E06957-A06E-4AD0-AE67-9429CCD049E9}" type="pres">
      <dgm:prSet presAssocID="{7D020A5D-E09D-4CA2-BE38-BC200D11170D}" presName="textRect" presStyleLbl="revTx" presStyleIdx="1" presStyleCnt="3">
        <dgm:presLayoutVars>
          <dgm:chMax val="1"/>
          <dgm:chPref val="1"/>
        </dgm:presLayoutVars>
      </dgm:prSet>
      <dgm:spPr/>
    </dgm:pt>
    <dgm:pt modelId="{F07A9747-337F-4779-9411-5B51484E4AF3}" type="pres">
      <dgm:prSet presAssocID="{5D119759-B953-4B8A-BBCC-84C229313B56}" presName="sibTrans" presStyleCnt="0"/>
      <dgm:spPr/>
    </dgm:pt>
    <dgm:pt modelId="{A8B6F276-145F-4E9E-AE20-3894ABD30C27}" type="pres">
      <dgm:prSet presAssocID="{DA08E592-05F1-4422-9C26-444B60A5AE40}" presName="compNode" presStyleCnt="0"/>
      <dgm:spPr/>
    </dgm:pt>
    <dgm:pt modelId="{B42CDD56-5CA6-44E9-A40F-B73E0210E82E}" type="pres">
      <dgm:prSet presAssocID="{DA08E592-05F1-4422-9C26-444B60A5AE40}" presName="iconBgRect" presStyleLbl="bgShp" presStyleIdx="2" presStyleCnt="3"/>
      <dgm:spPr/>
    </dgm:pt>
    <dgm:pt modelId="{C5239D0E-959D-442C-8905-2F963256E4BB}" type="pres">
      <dgm:prSet presAssocID="{DA08E592-05F1-4422-9C26-444B60A5AE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030726A-B0EB-4AC2-9D08-D39020D08897}" type="pres">
      <dgm:prSet presAssocID="{DA08E592-05F1-4422-9C26-444B60A5AE40}" presName="spaceRect" presStyleCnt="0"/>
      <dgm:spPr/>
    </dgm:pt>
    <dgm:pt modelId="{8FC5CE3F-57CD-45EF-BAE9-B6C3EFEC8DED}" type="pres">
      <dgm:prSet presAssocID="{DA08E592-05F1-4422-9C26-444B60A5AE4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052AB06-B0A1-F04E-8E84-BAFC8F95EAE3}" type="presOf" srcId="{7D020A5D-E09D-4CA2-BE38-BC200D11170D}" destId="{D7E06957-A06E-4AD0-AE67-9429CCD049E9}" srcOrd="0" destOrd="0" presId="urn:microsoft.com/office/officeart/2018/5/layout/IconCircleLabelList"/>
    <dgm:cxn modelId="{71DCF035-EEA3-4C3D-815F-3AE2411D4684}" srcId="{B63D709F-E761-4B2E-A4FE-400C5130D97B}" destId="{7D020A5D-E09D-4CA2-BE38-BC200D11170D}" srcOrd="1" destOrd="0" parTransId="{3914E062-0C40-4F0F-9BA2-93322AF1CFCC}" sibTransId="{5D119759-B953-4B8A-BBCC-84C229313B56}"/>
    <dgm:cxn modelId="{DE842837-C7B7-44C0-83BD-EB97E21FFF0A}" srcId="{B63D709F-E761-4B2E-A4FE-400C5130D97B}" destId="{ACD0C29C-F413-404A-A86B-BAC321A2B04A}" srcOrd="0" destOrd="0" parTransId="{558E6A6E-E86E-4A75-AB46-A987011511CC}" sibTransId="{A3418F6B-C6E8-4058-8C4A-5D70CECABA4B}"/>
    <dgm:cxn modelId="{8AA81555-DC87-8341-84D8-FC777BC4EBAD}" type="presOf" srcId="{B63D709F-E761-4B2E-A4FE-400C5130D97B}" destId="{3EB71C80-965D-4D4E-9569-65FD7F4F199D}" srcOrd="0" destOrd="0" presId="urn:microsoft.com/office/officeart/2018/5/layout/IconCircleLabelList"/>
    <dgm:cxn modelId="{DDF7956C-AFB8-FC43-B3D0-A3FF69011A9A}" type="presOf" srcId="{ACD0C29C-F413-404A-A86B-BAC321A2B04A}" destId="{955E5027-7078-4A8E-B53A-9C5367FDE93B}" srcOrd="0" destOrd="0" presId="urn:microsoft.com/office/officeart/2018/5/layout/IconCircleLabelList"/>
    <dgm:cxn modelId="{8BCA7F9A-7897-B54C-A598-BB88153A07F8}" type="presOf" srcId="{DA08E592-05F1-4422-9C26-444B60A5AE40}" destId="{8FC5CE3F-57CD-45EF-BAE9-B6C3EFEC8DED}" srcOrd="0" destOrd="0" presId="urn:microsoft.com/office/officeart/2018/5/layout/IconCircleLabelList"/>
    <dgm:cxn modelId="{25B83FDB-656A-4F46-965E-114FD81850EF}" srcId="{B63D709F-E761-4B2E-A4FE-400C5130D97B}" destId="{DA08E592-05F1-4422-9C26-444B60A5AE40}" srcOrd="2" destOrd="0" parTransId="{DA2D7BDE-B114-486E-91A2-7B044E81CFB1}" sibTransId="{7262DFAA-28FC-4CE4-AC81-D65F55A1424F}"/>
    <dgm:cxn modelId="{18AA2D34-6FDD-BB4A-9C12-A7EE29044007}" type="presParOf" srcId="{3EB71C80-965D-4D4E-9569-65FD7F4F199D}" destId="{675CB061-263C-4322-94FC-E567B5570FD8}" srcOrd="0" destOrd="0" presId="urn:microsoft.com/office/officeart/2018/5/layout/IconCircleLabelList"/>
    <dgm:cxn modelId="{953671DD-DDF1-4C4F-B122-825CC8147D60}" type="presParOf" srcId="{675CB061-263C-4322-94FC-E567B5570FD8}" destId="{EBDD1569-8C47-4196-ABAC-1D924724E5CE}" srcOrd="0" destOrd="0" presId="urn:microsoft.com/office/officeart/2018/5/layout/IconCircleLabelList"/>
    <dgm:cxn modelId="{194F4842-A5BF-1E47-A5B7-9958C19682AE}" type="presParOf" srcId="{675CB061-263C-4322-94FC-E567B5570FD8}" destId="{E5B19DC9-DD56-47AB-A89F-6D6C1483FC8B}" srcOrd="1" destOrd="0" presId="urn:microsoft.com/office/officeart/2018/5/layout/IconCircleLabelList"/>
    <dgm:cxn modelId="{A2CD5844-3344-7B46-93E6-491DA7653DA8}" type="presParOf" srcId="{675CB061-263C-4322-94FC-E567B5570FD8}" destId="{783D73FE-9D90-473F-88BA-B30B5A152498}" srcOrd="2" destOrd="0" presId="urn:microsoft.com/office/officeart/2018/5/layout/IconCircleLabelList"/>
    <dgm:cxn modelId="{C6EE1966-2BBA-6849-83E3-05E32DD199EB}" type="presParOf" srcId="{675CB061-263C-4322-94FC-E567B5570FD8}" destId="{955E5027-7078-4A8E-B53A-9C5367FDE93B}" srcOrd="3" destOrd="0" presId="urn:microsoft.com/office/officeart/2018/5/layout/IconCircleLabelList"/>
    <dgm:cxn modelId="{DAC2FB86-0B62-824A-A37F-A2C0E8584F97}" type="presParOf" srcId="{3EB71C80-965D-4D4E-9569-65FD7F4F199D}" destId="{3890FB3A-5FE6-4BD0-884C-C917FEDA5DF7}" srcOrd="1" destOrd="0" presId="urn:microsoft.com/office/officeart/2018/5/layout/IconCircleLabelList"/>
    <dgm:cxn modelId="{780FABA9-977B-134D-A2D5-1B01D222B7C5}" type="presParOf" srcId="{3EB71C80-965D-4D4E-9569-65FD7F4F199D}" destId="{1E0DA286-CED1-4EA0-AC0C-1AC823B94E8D}" srcOrd="2" destOrd="0" presId="urn:microsoft.com/office/officeart/2018/5/layout/IconCircleLabelList"/>
    <dgm:cxn modelId="{D291BC8F-41E5-344A-AF5E-C27F5DA069CE}" type="presParOf" srcId="{1E0DA286-CED1-4EA0-AC0C-1AC823B94E8D}" destId="{D5C7E321-77CE-4090-BF60-E5520BE17FEF}" srcOrd="0" destOrd="0" presId="urn:microsoft.com/office/officeart/2018/5/layout/IconCircleLabelList"/>
    <dgm:cxn modelId="{19305F24-45CF-F34A-A859-55F9F28BB061}" type="presParOf" srcId="{1E0DA286-CED1-4EA0-AC0C-1AC823B94E8D}" destId="{D4B1B462-3BCD-4AB5-8505-2ABBF59D2286}" srcOrd="1" destOrd="0" presId="urn:microsoft.com/office/officeart/2018/5/layout/IconCircleLabelList"/>
    <dgm:cxn modelId="{66B27921-B7A2-B745-9011-5A8E4D2E33CB}" type="presParOf" srcId="{1E0DA286-CED1-4EA0-AC0C-1AC823B94E8D}" destId="{D6D31206-0F08-48B9-B41F-AA136C209513}" srcOrd="2" destOrd="0" presId="urn:microsoft.com/office/officeart/2018/5/layout/IconCircleLabelList"/>
    <dgm:cxn modelId="{83FC7CAF-284F-2F4E-B038-3CA4639C7246}" type="presParOf" srcId="{1E0DA286-CED1-4EA0-AC0C-1AC823B94E8D}" destId="{D7E06957-A06E-4AD0-AE67-9429CCD049E9}" srcOrd="3" destOrd="0" presId="urn:microsoft.com/office/officeart/2018/5/layout/IconCircleLabelList"/>
    <dgm:cxn modelId="{1B11A480-7C0C-9744-955F-638E22AB6C66}" type="presParOf" srcId="{3EB71C80-965D-4D4E-9569-65FD7F4F199D}" destId="{F07A9747-337F-4779-9411-5B51484E4AF3}" srcOrd="3" destOrd="0" presId="urn:microsoft.com/office/officeart/2018/5/layout/IconCircleLabelList"/>
    <dgm:cxn modelId="{F404BC87-8AA9-2D46-B67E-A8E834CACB5E}" type="presParOf" srcId="{3EB71C80-965D-4D4E-9569-65FD7F4F199D}" destId="{A8B6F276-145F-4E9E-AE20-3894ABD30C27}" srcOrd="4" destOrd="0" presId="urn:microsoft.com/office/officeart/2018/5/layout/IconCircleLabelList"/>
    <dgm:cxn modelId="{FCAF1D8A-5875-E94E-97B8-277156F7C2C0}" type="presParOf" srcId="{A8B6F276-145F-4E9E-AE20-3894ABD30C27}" destId="{B42CDD56-5CA6-44E9-A40F-B73E0210E82E}" srcOrd="0" destOrd="0" presId="urn:microsoft.com/office/officeart/2018/5/layout/IconCircleLabelList"/>
    <dgm:cxn modelId="{559CB1EA-E2FE-8149-B6D4-FD4F2CD77FC9}" type="presParOf" srcId="{A8B6F276-145F-4E9E-AE20-3894ABD30C27}" destId="{C5239D0E-959D-442C-8905-2F963256E4BB}" srcOrd="1" destOrd="0" presId="urn:microsoft.com/office/officeart/2018/5/layout/IconCircleLabelList"/>
    <dgm:cxn modelId="{10EC6175-9B3D-9B42-BBA7-4F5BE2DEFEAA}" type="presParOf" srcId="{A8B6F276-145F-4E9E-AE20-3894ABD30C27}" destId="{2030726A-B0EB-4AC2-9D08-D39020D08897}" srcOrd="2" destOrd="0" presId="urn:microsoft.com/office/officeart/2018/5/layout/IconCircleLabelList"/>
    <dgm:cxn modelId="{A8347419-E33F-A240-8755-DB0F464CB30B}" type="presParOf" srcId="{A8B6F276-145F-4E9E-AE20-3894ABD30C27}" destId="{8FC5CE3F-57CD-45EF-BAE9-B6C3EFEC8D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37D62-8488-40D7-A7F6-1A5B89BDF760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B0C5E-9976-4D4C-B6EE-2B1EFE2B9344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Prepare a quick Topology Diagram of your testbed to use in emails or chats.</a:t>
          </a:r>
        </a:p>
      </dsp:txBody>
      <dsp:txXfrm>
        <a:off x="174284" y="2753095"/>
        <a:ext cx="3301169" cy="720000"/>
      </dsp:txXfrm>
    </dsp:sp>
    <dsp:sp modelId="{820431A0-19A1-4048-A9F2-EED0A4295647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12EDE-152F-451A-813B-94B67A1ADF77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Share your Topology with your team while sharing setups.</a:t>
          </a:r>
        </a:p>
      </dsp:txBody>
      <dsp:txXfrm>
        <a:off x="4053158" y="2753095"/>
        <a:ext cx="3301169" cy="720000"/>
      </dsp:txXfrm>
    </dsp:sp>
    <dsp:sp modelId="{DC967FD8-9DBC-454C-9979-6249336EF449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7C7C-610E-40E5-B592-6290538FB408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Attaching the Topology Diagrams in Bug Description for easy understanding of the Testbed.</a:t>
          </a:r>
        </a:p>
      </dsp:txBody>
      <dsp:txXfrm>
        <a:off x="7932033" y="2753095"/>
        <a:ext cx="330116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B54C7-9A91-2D4C-86D7-C33AFC4FE434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D56BE-3A77-5046-AF0B-3CAE3CD9C804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ANACONDA</a:t>
          </a:r>
        </a:p>
      </dsp:txBody>
      <dsp:txXfrm>
        <a:off x="0" y="2492"/>
        <a:ext cx="6492875" cy="1700138"/>
      </dsp:txXfrm>
    </dsp:sp>
    <dsp:sp modelId="{3DE9E9AE-6C59-7D4F-A9A3-1463D944AE51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A8605-4BF6-F64B-A07C-613D2D8F14B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GITHUB</a:t>
          </a:r>
        </a:p>
      </dsp:txBody>
      <dsp:txXfrm>
        <a:off x="0" y="1702630"/>
        <a:ext cx="6492875" cy="1700138"/>
      </dsp:txXfrm>
    </dsp:sp>
    <dsp:sp modelId="{63298FBF-7AC5-0B40-9626-C64C60FA2C82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03A5F-7AF9-D644-8B7D-E0D52893DCDF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PYTHON</a:t>
          </a:r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1569-8C47-4196-ABAC-1D924724E5CE}">
      <dsp:nvSpPr>
        <dsp:cNvPr id="0" name=""/>
        <dsp:cNvSpPr/>
      </dsp:nvSpPr>
      <dsp:spPr>
        <a:xfrm>
          <a:off x="708743" y="465668"/>
          <a:ext cx="2058750" cy="2058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19DC9-DD56-47AB-A89F-6D6C1483FC8B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5027-7078-4A8E-B53A-9C5367FDE93B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Raise bugs or enhancements</a:t>
          </a:r>
        </a:p>
      </dsp:txBody>
      <dsp:txXfrm>
        <a:off x="50618" y="3165669"/>
        <a:ext cx="3375000" cy="720000"/>
      </dsp:txXfrm>
    </dsp:sp>
    <dsp:sp modelId="{D5C7E321-77CE-4090-BF60-E5520BE17FEF}">
      <dsp:nvSpPr>
        <dsp:cNvPr id="0" name=""/>
        <dsp:cNvSpPr/>
      </dsp:nvSpPr>
      <dsp:spPr>
        <a:xfrm>
          <a:off x="4674368" y="465668"/>
          <a:ext cx="2058750" cy="2058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1B462-3BCD-4AB5-8505-2ABBF59D2286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06957-A06E-4AD0-AE67-9429CCD049E9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Fix issues IN the code.</a:t>
          </a:r>
        </a:p>
      </dsp:txBody>
      <dsp:txXfrm>
        <a:off x="4016243" y="3165669"/>
        <a:ext cx="3375000" cy="720000"/>
      </dsp:txXfrm>
    </dsp:sp>
    <dsp:sp modelId="{B42CDD56-5CA6-44E9-A40F-B73E0210E82E}">
      <dsp:nvSpPr>
        <dsp:cNvPr id="0" name=""/>
        <dsp:cNvSpPr/>
      </dsp:nvSpPr>
      <dsp:spPr>
        <a:xfrm>
          <a:off x="8639993" y="465668"/>
          <a:ext cx="2058750" cy="2058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39D0E-959D-442C-8905-2F963256E4BB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5CE3F-57CD-45EF-BAE9-B6C3EFEC8DED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Add more features to the tool</a:t>
          </a:r>
        </a:p>
      </dsp:txBody>
      <dsp:txXfrm>
        <a:off x="7981868" y="316566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45F9-C66E-254A-9AC9-6DF608CC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CDB25-45A1-1343-9923-E49B3A484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C446D-752A-BD44-8ABA-8059FAA3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9FFB-E34B-3A48-B237-F1024017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05F1-7E55-DD4A-8354-80C1BD11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826F-0F51-6749-B1CB-199F16E5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B8E-69D5-4E4E-A458-C36AA2425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D983B-83CA-B24A-8C91-EB985684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8948-AD40-5C44-B96A-73AF744E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2399-8A7B-4546-999F-BF78CC0A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E2A85-3469-034C-AAC3-C9F3907A8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062F1-0ECE-2446-A374-819ADB67B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4BD8-712D-1F4C-AAAB-ACF1DE27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C8DE-5A4A-514C-97E5-5512A6A3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2A4D-DA9B-3646-917B-C3995A44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7569-33A8-BA43-8E26-DEEBF0C4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CD1E-48DC-554B-8CDB-9A18B6BD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3482-4988-324B-9E42-CFFB6F47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DA097-EC3C-B44E-9A2B-69AA9AD3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447FD-0AE3-3A41-AA7E-0174B8AB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6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F2E4-02A8-CA47-94A7-BF2B61E8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8F770-7596-D048-B4B6-E69A47E39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73189-CBF1-DF4A-BE9C-DEDE7D52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73F4-D867-1F4E-872C-4A670DAB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F4A4-AA2D-0E4A-BDB5-BFCA0D8E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3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8D09-B9CC-0545-844E-773F68B0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3CD6-4D6F-2F4B-B8C1-85DB03405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73017-CC27-EC45-AB53-4FB752A6A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4ABDF-A773-DB41-B206-2BF72F92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2D38C-1A80-0A4E-AA44-385C1E7E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9E7FC-3578-D941-8667-C6192E8C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AD2E-6AEB-5E44-B9F4-A17F0244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7D6D8-B9DD-3042-BDF8-1173DCA4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82ADF-6035-474E-987B-1AA5AB746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0C848-6C68-DF45-842E-BD4AFBB2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E0642-C80B-C842-95D0-6E05594CE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97DE1-5E05-8648-9D53-A8CD4352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F5448-16F7-9845-B9E0-A0081B97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26757-8821-D846-9B1D-CD83E664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08C4-D31F-D34F-9267-42F8DFD8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581CF-ABEA-9840-9F6E-EEE63C78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0306E-16E7-1442-BDE6-0493C27B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9F5C8-DEA4-A043-883F-75B638E8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2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A8A22-2C8B-344A-AF7B-FAF1D52A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3B6D0-F71E-EA42-A26E-83069482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5FBB-09A5-1643-98E5-AB5CD839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1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C09C-FD03-3645-B0A1-5F34DA43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BA12-F637-EB49-80C0-9D5C77F4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6B43-9B83-0F40-BEF4-C86148E36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C25F-B17F-A649-9FED-4402C5AD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DFF84-5314-484B-8A1D-E6C04D9D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E93D0-4304-7F49-B86F-6078367D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72B0-C82E-5F4D-86BC-67411396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1C7-8E6B-7546-9A3B-42BCC49BA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407E3-9A0E-3B46-BE31-0CD30EEF4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3A04A-5C23-DB41-97FB-176BFCFA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816B0-FA47-3740-B25F-5ACADB61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FE551-5EF9-5F49-8BB1-FB2A680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6052B-318F-F847-ABB6-47B2F87F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741A1-A3E8-A540-B742-40693D0DD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AA70-F626-8847-8640-1B1633B52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C0FBD-75F1-5147-88B5-6B133F32CD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7FD63-5561-384F-BFBE-CF5175B07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8779-DE48-7B42-AE51-1021685EB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angnangal/Topology_Generator.git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E808-3C54-AC4F-BA87-9E086D9E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35" y="3217991"/>
            <a:ext cx="5667375" cy="1908902"/>
          </a:xfrm>
        </p:spPr>
        <p:txBody>
          <a:bodyPr>
            <a:normAutofit/>
          </a:bodyPr>
          <a:lstStyle/>
          <a:p>
            <a:r>
              <a:rPr lang="en-US"/>
              <a:t>FABRIC TOPOLOGY GENERATOR</a:t>
            </a:r>
            <a:endParaRPr lang="en-US" dirty="0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111A83C6-3159-48A2-95E0-D9A872D3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57860BA-C1D1-0C46-978D-78A8D6FD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0534" y="640080"/>
            <a:ext cx="4381508" cy="41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00372701-83B9-478A-9B29-7A50C831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9EDA5044-3268-4753-AEE8-20199924E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5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ECF16-4217-064F-83C7-5BC6F47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PROBLEM TO SOLVE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9827FD-6479-4321-98B4-2D255BD07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691433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53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AF6CF-672E-9941-85B5-DCF6BB10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TECH STACK USED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BF1ACB2-F58E-4C3B-98E7-730AC72D1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69570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73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C287-447E-8640-BAB6-DBD2CB58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800" dirty="0"/>
              <a:t>WORKING WITH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6F3A-D457-1148-9B6C-7CE5F136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 </a:t>
            </a:r>
            <a:r>
              <a:rPr lang="en-US" sz="2000" dirty="0" err="1"/>
              <a:t>conda</a:t>
            </a:r>
            <a:r>
              <a:rPr lang="en-US" sz="2000" dirty="0"/>
              <a:t> to create a new virtual environment with latest python version installed.</a:t>
            </a:r>
          </a:p>
          <a:p>
            <a:pPr lvl="1"/>
            <a:r>
              <a:rPr lang="en-US" sz="2000" dirty="0" err="1"/>
              <a:t>conda</a:t>
            </a:r>
            <a:r>
              <a:rPr lang="en-US" sz="2000" dirty="0"/>
              <a:t> </a:t>
            </a:r>
            <a:r>
              <a:rPr lang="en-US" sz="2000"/>
              <a:t>create --name </a:t>
            </a:r>
            <a:r>
              <a:rPr lang="en-US" sz="2000" dirty="0"/>
              <a:t>&lt;name&gt; python</a:t>
            </a:r>
          </a:p>
          <a:p>
            <a:pPr lvl="1"/>
            <a:endParaRPr lang="en-US" sz="2000" dirty="0"/>
          </a:p>
          <a:p>
            <a:r>
              <a:rPr lang="en-US" sz="2000" dirty="0"/>
              <a:t>Activate the newly created virtual environment.</a:t>
            </a:r>
          </a:p>
          <a:p>
            <a:pPr lvl="1"/>
            <a:r>
              <a:rPr lang="en-US" sz="2000" dirty="0" err="1"/>
              <a:t>conda</a:t>
            </a:r>
            <a:r>
              <a:rPr lang="en-US" sz="2000" dirty="0"/>
              <a:t> activate &lt;name&gt;</a:t>
            </a:r>
          </a:p>
          <a:p>
            <a:pPr lvl="1"/>
            <a:endParaRPr lang="en-US" sz="2000" dirty="0"/>
          </a:p>
          <a:p>
            <a:r>
              <a:rPr lang="en-US" sz="2000" dirty="0"/>
              <a:t>Install the additional packages required for tool to run.</a:t>
            </a:r>
          </a:p>
          <a:p>
            <a:pPr lvl="1"/>
            <a:r>
              <a:rPr lang="en-IN" sz="2000" dirty="0"/>
              <a:t>pip install -r </a:t>
            </a:r>
            <a:r>
              <a:rPr lang="en-IN" sz="2000" dirty="0" err="1"/>
              <a:t>requirements.txt</a:t>
            </a:r>
            <a:endParaRPr lang="en-IN" sz="2000" dirty="0"/>
          </a:p>
          <a:p>
            <a:pPr lvl="1"/>
            <a:endParaRPr lang="en-US" sz="2000" dirty="0"/>
          </a:p>
        </p:txBody>
      </p:sp>
      <p:sp>
        <p:nvSpPr>
          <p:cNvPr id="3085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FCA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naconda distribution logo">
            <a:extLst>
              <a:ext uri="{FF2B5EF4-FFF2-40B4-BE49-F238E27FC236}">
                <a16:creationId xmlns:a16="http://schemas.microsoft.com/office/drawing/2014/main" id="{86CC657B-6BEC-214D-863B-CF29903F1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3" b="-3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46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C287-447E-8640-BAB6-DBD2CB58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WORKING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6F3A-D457-1148-9B6C-7CE5F136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7" y="1745211"/>
            <a:ext cx="6467867" cy="214017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Download GitHub Desktop for better experience.</a:t>
            </a:r>
          </a:p>
          <a:p>
            <a:pPr lvl="1"/>
            <a:r>
              <a:rPr lang="en-US" sz="1800" dirty="0">
                <a:hlinkClick r:id="rId2"/>
              </a:rPr>
              <a:t>https://desktop.github.com/</a:t>
            </a:r>
            <a:endParaRPr lang="en-US" sz="1800" dirty="0"/>
          </a:p>
          <a:p>
            <a:r>
              <a:rPr lang="en-US" sz="1800" dirty="0"/>
              <a:t>Visit the link given below :</a:t>
            </a:r>
          </a:p>
          <a:p>
            <a:pPr lvl="1"/>
            <a:r>
              <a:rPr lang="en-US" sz="1800" dirty="0">
                <a:hlinkClick r:id="rId3"/>
              </a:rPr>
              <a:t>https://github.com/umangnangal/Topology_Generator.git</a:t>
            </a:r>
            <a:endParaRPr lang="en-US" sz="1800" dirty="0"/>
          </a:p>
          <a:p>
            <a:r>
              <a:rPr lang="en-US" sz="1800" dirty="0"/>
              <a:t>Use the ‘Open with GitHub Desktop’ option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FCA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GitHub Logos and Usage · GitHub">
            <a:extLst>
              <a:ext uri="{FF2B5EF4-FFF2-40B4-BE49-F238E27FC236}">
                <a16:creationId xmlns:a16="http://schemas.microsoft.com/office/drawing/2014/main" id="{261CEA56-0781-BE4B-A434-550CA10B5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023" y="2693536"/>
            <a:ext cx="1470926" cy="14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5F5C70-5975-B04C-A8BE-E58712A19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775" y="4042702"/>
            <a:ext cx="5569172" cy="237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2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AD7A9-21CC-CB46-BEEC-F7F6D652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B75DD730-EC51-4DA9-AE89-2B3D93A95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6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52F825-B152-9646-8308-CD30C548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CONTRIBUTING TO THE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C8881FB-2B81-42A0-A668-A4E5F163A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491149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0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624834-2B7C-864E-9FC2-E47A148A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1951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174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FABRIC TOPOLOGY GENERATOR</vt:lpstr>
      <vt:lpstr>PROBLEM TO SOLVE</vt:lpstr>
      <vt:lpstr>TECH STACK USED</vt:lpstr>
      <vt:lpstr>WORKING WITH ANACONDA</vt:lpstr>
      <vt:lpstr>WORKING WITH GITHUB</vt:lpstr>
      <vt:lpstr>DEMO</vt:lpstr>
      <vt:lpstr>CONTRIBUTING TO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 TOPOLOGY GENERATOR</dc:title>
  <dc:creator>Umang Agrawal (umagrawa)</dc:creator>
  <cp:lastModifiedBy>Umang Agrawal (umagrawa)</cp:lastModifiedBy>
  <cp:revision>1</cp:revision>
  <dcterms:created xsi:type="dcterms:W3CDTF">2020-10-06T05:22:39Z</dcterms:created>
  <dcterms:modified xsi:type="dcterms:W3CDTF">2020-10-06T05:26:33Z</dcterms:modified>
</cp:coreProperties>
</file>