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7" r:id="rId4"/>
  </p:sldMasterIdLst>
  <p:handoutMasterIdLst>
    <p:handoutMasterId r:id="rId18"/>
  </p:handoutMasterIdLst>
  <p:sldIdLst>
    <p:sldId id="408" r:id="rId5"/>
    <p:sldId id="437" r:id="rId6"/>
    <p:sldId id="436" r:id="rId7"/>
    <p:sldId id="415" r:id="rId8"/>
    <p:sldId id="412" r:id="rId9"/>
    <p:sldId id="416" r:id="rId10"/>
    <p:sldId id="413" r:id="rId11"/>
    <p:sldId id="414" r:id="rId12"/>
    <p:sldId id="419" r:id="rId13"/>
    <p:sldId id="421" r:id="rId14"/>
    <p:sldId id="420" r:id="rId15"/>
    <p:sldId id="422" r:id="rId16"/>
    <p:sldId id="43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193"/>
    <a:srgbClr val="E4CC1C"/>
    <a:srgbClr val="059191"/>
    <a:srgbClr val="7E1855"/>
    <a:srgbClr val="78B7FC"/>
    <a:srgbClr val="13831E"/>
    <a:srgbClr val="50395D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9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875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0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2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46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4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62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026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7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08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669" r:id="rId20"/>
    <p:sldLayoutId id="2147483673" r:id="rId21"/>
    <p:sldLayoutId id="2147483670" r:id="rId22"/>
    <p:sldLayoutId id="2147483674" r:id="rId23"/>
    <p:sldLayoutId id="2147483676" r:id="rId24"/>
    <p:sldLayoutId id="2147483677" r:id="rId25"/>
    <p:sldLayoutId id="2147483678" r:id="rId26"/>
    <p:sldLayoutId id="2147483679" r:id="rId27"/>
    <p:sldLayoutId id="2147483682" r:id="rId28"/>
    <p:sldLayoutId id="2147483686" r:id="rId29"/>
    <p:sldLayoutId id="2147483683" r:id="rId30"/>
    <p:sldLayoutId id="2147483685" r:id="rId31"/>
    <p:sldLayoutId id="2147483684" r:id="rId32"/>
    <p:sldLayoutId id="2147483680" r:id="rId33"/>
    <p:sldLayoutId id="2147483691" r:id="rId34"/>
    <p:sldLayoutId id="2147483692" r:id="rId35"/>
    <p:sldLayoutId id="2147483693" r:id="rId36"/>
    <p:sldLayoutId id="2147483694" r:id="rId37"/>
    <p:sldLayoutId id="2147483688" r:id="rId38"/>
    <p:sldLayoutId id="2147483687" r:id="rId39"/>
    <p:sldLayoutId id="2147483689" r:id="rId40"/>
    <p:sldLayoutId id="2147483690" r:id="rId41"/>
    <p:sldLayoutId id="2147483695" r:id="rId42"/>
    <p:sldLayoutId id="2147483696" r:id="rId43"/>
    <p:sldLayoutId id="2147483697" r:id="rId44"/>
    <p:sldLayoutId id="2147483698" r:id="rId45"/>
    <p:sldLayoutId id="2147483703" r:id="rId46"/>
    <p:sldLayoutId id="2147483704" r:id="rId47"/>
    <p:sldLayoutId id="2147483705" r:id="rId48"/>
    <p:sldLayoutId id="2147483706" r:id="rId49"/>
    <p:sldLayoutId id="2147483700" r:id="rId50"/>
    <p:sldLayoutId id="2147483699" r:id="rId51"/>
    <p:sldLayoutId id="2147483701" r:id="rId52"/>
    <p:sldLayoutId id="2147483702" r:id="rId5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7D29D6-34DC-D5FF-FB74-A73A2B245B0F}"/>
              </a:ext>
            </a:extLst>
          </p:cNvPr>
          <p:cNvSpPr/>
          <p:nvPr/>
        </p:nvSpPr>
        <p:spPr>
          <a:xfrm>
            <a:off x="1148777" y="2208383"/>
            <a:ext cx="9693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B1134-EF83-A951-D4A1-DFE7D57B6C9C}"/>
              </a:ext>
            </a:extLst>
          </p:cNvPr>
          <p:cNvSpPr/>
          <p:nvPr/>
        </p:nvSpPr>
        <p:spPr>
          <a:xfrm>
            <a:off x="6809320" y="4421231"/>
            <a:ext cx="37690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UMANG SAX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ENA             PL0122181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KAMANA TRIVEDI           PL0122189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SHAILJA THAKUR           PL0122202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MADHAVI KENGUVA        PL0122205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CHAKALI PAVAN KUMAR  PL0122201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15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92623" y="1507067"/>
            <a:ext cx="2424056" cy="21015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</a:rPr>
              <a:t>JAVA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</a:rPr>
              <a:t>SPRING BOOT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</a:rPr>
              <a:t>SPRING DATA JPA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89" y="1447371"/>
            <a:ext cx="2456141" cy="1551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55" y="1519531"/>
            <a:ext cx="2254121" cy="717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858" y="2414342"/>
            <a:ext cx="1364914" cy="10381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6ADD6F-FA47-8146-FF16-4B1A8E08D7E6}"/>
              </a:ext>
            </a:extLst>
          </p:cNvPr>
          <p:cNvSpPr/>
          <p:nvPr/>
        </p:nvSpPr>
        <p:spPr>
          <a:xfrm>
            <a:off x="2453402" y="346707"/>
            <a:ext cx="7285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BACKEND/DATABASE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26A5F-C44C-8E2B-F5EE-6BDF24B2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033" y="3724555"/>
            <a:ext cx="2176461" cy="2316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9E129B-1017-B66B-AB7A-C0D7A76BD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23" y="4614648"/>
            <a:ext cx="1792379" cy="536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56828-9651-9AFE-C703-77B6D491C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6" y="3572564"/>
            <a:ext cx="4325112" cy="11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>
            <a:off x="3657600" y="7159625"/>
            <a:ext cx="635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84960" y="7901305"/>
            <a:ext cx="113792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04055" y="7882890"/>
            <a:ext cx="143573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645920" y="8159115"/>
            <a:ext cx="1097280" cy="7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66240" y="8277860"/>
            <a:ext cx="1178560" cy="142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92855" y="8277860"/>
            <a:ext cx="40640" cy="15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607310" y="8301355"/>
            <a:ext cx="568960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34510" y="8287385"/>
            <a:ext cx="609600" cy="15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4375" y="8185785"/>
            <a:ext cx="1381760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31995" y="7983220"/>
            <a:ext cx="1441450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2247394" y="1335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69" y="983288"/>
            <a:ext cx="5331461" cy="58496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8B4056-BD7D-E351-A68A-A03DC158CCBC}"/>
              </a:ext>
            </a:extLst>
          </p:cNvPr>
          <p:cNvSpPr/>
          <p:nvPr/>
        </p:nvSpPr>
        <p:spPr>
          <a:xfrm>
            <a:off x="2324871" y="59958"/>
            <a:ext cx="7542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04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89609" y="1429306"/>
            <a:ext cx="6072326" cy="328473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 use case depicts a series of steps that give something significant value to an actor and is drawn as a horizontal ellipse.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 use case diagram apprehends the functional features of a system with processes implement in the system.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While discussing the functionality and procedures of the framework,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 you discover important characteristics of the framework that you represent in the use case diagram</a:t>
            </a:r>
          </a:p>
          <a:p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B78CD-E01A-4C3A-C9F8-BCB49D47E266}"/>
              </a:ext>
            </a:extLst>
          </p:cNvPr>
          <p:cNvSpPr/>
          <p:nvPr/>
        </p:nvSpPr>
        <p:spPr>
          <a:xfrm>
            <a:off x="3132367" y="410566"/>
            <a:ext cx="6917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B0131-B15B-E18A-17A7-7DA8BC47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1418"/>
            <a:ext cx="4270248" cy="50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0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45220" y="2031727"/>
            <a:ext cx="10616474" cy="43246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Future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This application involves almost all the basic features of library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The future implementation will be help for the students.</a:t>
            </a:r>
          </a:p>
          <a:p>
            <a:r>
              <a:rPr lang="en-US" sz="2400" b="1" dirty="0">
                <a:latin typeface="+mn-lt"/>
              </a:rPr>
              <a:t>Conclusion: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the project entitled “library management system” is developed using Html and CSS as frontend and </a:t>
            </a:r>
            <a:r>
              <a:rPr lang="en-US" sz="2400" dirty="0" err="1">
                <a:latin typeface="+mn-lt"/>
              </a:rPr>
              <a:t>OracleSQL</a:t>
            </a:r>
            <a:r>
              <a:rPr lang="en-US" sz="2400" dirty="0">
                <a:latin typeface="+mn-lt"/>
              </a:rPr>
              <a:t> database in backend to computerize the process of online management of books, issued and returned books. This projects covers only the basic features required.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26415-1CB3-9A2A-5841-B7D0F571FBD3}"/>
              </a:ext>
            </a:extLst>
          </p:cNvPr>
          <p:cNvSpPr/>
          <p:nvPr/>
        </p:nvSpPr>
        <p:spPr>
          <a:xfrm>
            <a:off x="1438182" y="277401"/>
            <a:ext cx="91084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108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987B-A839-6443-72D5-008A45394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53" y="1507066"/>
            <a:ext cx="10158984" cy="4849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Library management system is a project which aims in developing computerized system to maintain all the daily work of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has the facility of admin login through which admin can monitor the whole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Admin modules are add new book, view books, issue book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Overall this project of ours is being developed to help the library administration , maintain the library in the best way possible and also reduce the human efforts.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7E953-CD32-41DE-989D-51C180DBC801}"/>
              </a:ext>
            </a:extLst>
          </p:cNvPr>
          <p:cNvSpPr/>
          <p:nvPr/>
        </p:nvSpPr>
        <p:spPr>
          <a:xfrm>
            <a:off x="3554694" y="379583"/>
            <a:ext cx="488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73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115568" y="1444142"/>
            <a:ext cx="10535289" cy="4849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The main objective of library management system is to manage the details of books, students , book issue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manages all the information about book issue and return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develop an online system to help the users(librarian’s).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To manage the distribution and collection books.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To track the records and to modify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B2172-41CB-CEE8-CDFF-9C5CDB486583}"/>
              </a:ext>
            </a:extLst>
          </p:cNvPr>
          <p:cNvSpPr/>
          <p:nvPr/>
        </p:nvSpPr>
        <p:spPr>
          <a:xfrm>
            <a:off x="4231159" y="379583"/>
            <a:ext cx="3528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292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15569" y="1084221"/>
            <a:ext cx="9857274" cy="5200073"/>
          </a:xfrm>
        </p:spPr>
        <p:txBody>
          <a:bodyPr>
            <a:normAutofit/>
          </a:bodyPr>
          <a:lstStyle/>
          <a:p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The purpose of library management system is to automate the existing  system by the help of computerized equipment and full fledged computer software, fulfilling  their requirements,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 so that their Valuable data/information can be stored for a longer period with easy accessing and manipulation of the same.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This project also helps in administrative work such as keep information of book issue and return.</a:t>
            </a:r>
          </a:p>
          <a:p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2D6F9-9A14-CC04-0978-AFBD043B41AC}"/>
              </a:ext>
            </a:extLst>
          </p:cNvPr>
          <p:cNvSpPr/>
          <p:nvPr/>
        </p:nvSpPr>
        <p:spPr>
          <a:xfrm>
            <a:off x="4506074" y="379583"/>
            <a:ext cx="297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98510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27464" y="1784412"/>
            <a:ext cx="10634229" cy="45719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Windows version 7+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Front end Software: Html , CSS , java script.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Backend software: Java, Spring Boot, Spring Data JPA, Spring Security, Database</a:t>
            </a:r>
            <a:r>
              <a:rPr lang="en-US" sz="2400" b="1" dirty="0">
                <a:latin typeface="+mn-lt"/>
              </a:rPr>
              <a:t>.</a:t>
            </a:r>
            <a:endParaRPr lang="en-US" sz="2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9C0E5-0006-E8B9-C894-8E0AF84E9355}"/>
              </a:ext>
            </a:extLst>
          </p:cNvPr>
          <p:cNvSpPr/>
          <p:nvPr/>
        </p:nvSpPr>
        <p:spPr>
          <a:xfrm>
            <a:off x="3329858" y="501651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6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36342" y="1331650"/>
            <a:ext cx="10625351" cy="50246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Our project aims to safe and easy handling of library. i.e. we have made a computerized process to store data and distribution.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satisfies the admin(librarian).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is easy and safe to store data.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is easy to operator.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Have a good user interface.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saves time and function faster.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It helps the Librarian to handle the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We have tried to develop safe and secure software with above mentioned specifications.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Scope of change: barcoding reading.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9E5D1-593A-2F45-A510-72D04B67BDB7}"/>
              </a:ext>
            </a:extLst>
          </p:cNvPr>
          <p:cNvSpPr/>
          <p:nvPr/>
        </p:nvSpPr>
        <p:spPr>
          <a:xfrm>
            <a:off x="3384199" y="179746"/>
            <a:ext cx="5423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8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83932" y="1674673"/>
            <a:ext cx="5851190" cy="129266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Html and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end: Spring tool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 Database.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091" y="3809799"/>
            <a:ext cx="2163282" cy="132343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b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4" y="1707525"/>
            <a:ext cx="1921131" cy="1635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29" y="3555604"/>
            <a:ext cx="2507618" cy="1662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E3ED26-7CFA-F706-8335-815FA40B735A}"/>
              </a:ext>
            </a:extLst>
          </p:cNvPr>
          <p:cNvSpPr/>
          <p:nvPr/>
        </p:nvSpPr>
        <p:spPr>
          <a:xfrm>
            <a:off x="465294" y="183023"/>
            <a:ext cx="114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 TOOLS AND TECHNOLOGIES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6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61288" y="1507066"/>
            <a:ext cx="10600405" cy="484928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400" dirty="0">
                <a:latin typeface="+mn-lt"/>
              </a:rPr>
              <a:t>We have </a:t>
            </a:r>
            <a:r>
              <a:rPr lang="en-US" sz="2400" b="1" dirty="0">
                <a:latin typeface="+mn-lt"/>
              </a:rPr>
              <a:t>admin</a:t>
            </a:r>
            <a:r>
              <a:rPr lang="en-US" sz="2400" dirty="0">
                <a:latin typeface="+mn-lt"/>
              </a:rPr>
              <a:t> module along with that we have some other modules: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Student info!.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Add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Add student.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Issue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All records.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Fine payment.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Search book.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556F8-3443-C477-B914-AFDE3A090E78}"/>
              </a:ext>
            </a:extLst>
          </p:cNvPr>
          <p:cNvSpPr/>
          <p:nvPr/>
        </p:nvSpPr>
        <p:spPr>
          <a:xfrm>
            <a:off x="4233951" y="583736"/>
            <a:ext cx="3724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5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2451697" cy="2023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+mn-lt"/>
              </a:rPr>
              <a:t>JAVA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2064851"/>
            <a:ext cx="5241363" cy="3110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2FEEEC-7C03-F843-D422-78CE1025E2FB}"/>
              </a:ext>
            </a:extLst>
          </p:cNvPr>
          <p:cNvSpPr/>
          <p:nvPr/>
        </p:nvSpPr>
        <p:spPr>
          <a:xfrm>
            <a:off x="4070440" y="196703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870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594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Sagona ExtraLight</vt:lpstr>
      <vt:lpstr>Speak Pro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2022-03-23T13:18:27Z</dcterms:created>
  <dcterms:modified xsi:type="dcterms:W3CDTF">2022-05-24T17:47:40Z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a57b2325-3752-4264-bcca-c759f3ad798d</vt:lpwstr>
  </property>
  <property fmtid="{D5CDD505-2E9C-101B-9397-08002B2CF9AE}" pid="4" name="HCLClassification">
    <vt:lpwstr>HCL_Cla5s_Publ1c</vt:lpwstr>
  </property>
  <property fmtid="{D5CDD505-2E9C-101B-9397-08002B2CF9AE}" pid="5" name="HCLClassD6">
    <vt:lpwstr>False</vt:lpwstr>
  </property>
</Properties>
</file>