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56" r:id="rId5"/>
    <p:sldId id="262" r:id="rId6"/>
    <p:sldId id="257" r:id="rId7"/>
    <p:sldId id="264" r:id="rId8"/>
    <p:sldId id="266" r:id="rId9"/>
    <p:sldId id="267"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57"/>
            <p14:sldId id="264"/>
            <p14:sldId id="266"/>
            <p14:sldId id="267"/>
          </p14:sldIdLst>
        </p14:section>
        <p14:section name="Learn More" id="{2CC34DB2-6590-42C0-AD4B-A04C6060184E}">
          <p14:sldIdLst>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a:p>
        </p:txBody>
      </p:sp>
    </p:spTree>
    <p:extLst>
      <p:ext uri="{BB962C8B-B14F-4D97-AF65-F5344CB8AC3E}">
        <p14:creationId xmlns:p14="http://schemas.microsoft.com/office/powerpoint/2010/main" val="185119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12/2/2020</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robocraze.com/motor-driver-shield" TargetMode="External"/><Relationship Id="rId2" Type="http://schemas.openxmlformats.org/officeDocument/2006/relationships/hyperlink" Target="https://www.robocraze.com/uno-smd-board-compatible-arduino" TargetMode="External"/><Relationship Id="rId1" Type="http://schemas.openxmlformats.org/officeDocument/2006/relationships/slideLayout" Target="../slideLayouts/slideLayout2.xml"/><Relationship Id="rId5" Type="http://schemas.openxmlformats.org/officeDocument/2006/relationships/hyperlink" Target="https://www.robocraze.com/cables-and-connectors/jumper-wires" TargetMode="External"/><Relationship Id="rId4" Type="http://schemas.openxmlformats.org/officeDocument/2006/relationships/hyperlink" Target="https://www.robocraze.com/bo-motor-fat-yellow-wheel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redirect?v=sNlAPugim-s&amp;event=video_description&amp;redir_token=RqUee8_YtgHSrEUev5sBbH4gfSN8MTUxODg2MzA0MkAxNTE4Nzc2NjQy&amp;q=https%3A%2F%2Fgoo.gl%2FfScTIj"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 </a:t>
            </a:r>
            <a:r>
              <a:rPr lang="en-US" smtClean="0"/>
              <a:t>FOLLOWING ROBOT</a:t>
            </a:r>
            <a:endParaRPr lang="en-US" dirty="0"/>
          </a:p>
        </p:txBody>
      </p:sp>
      <p:sp>
        <p:nvSpPr>
          <p:cNvPr id="3" name="Subtitle 2"/>
          <p:cNvSpPr>
            <a:spLocks noGrp="1"/>
          </p:cNvSpPr>
          <p:nvPr>
            <p:ph type="subTitle" idx="1"/>
          </p:nvPr>
        </p:nvSpPr>
        <p:spPr/>
        <p:txBody>
          <a:bodyPr>
            <a:normAutofit/>
          </a:bodyPr>
          <a:lstStyle/>
          <a:p>
            <a:r>
              <a:rPr lang="en-US" dirty="0" smtClean="0"/>
              <a:t> BASED ON ARDUINO UNO</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parts required to build the robot</a:t>
            </a:r>
            <a:endParaRPr lang="en-US" dirty="0"/>
          </a:p>
        </p:txBody>
      </p:sp>
      <p:sp>
        <p:nvSpPr>
          <p:cNvPr id="9" name="Content Placeholder 8"/>
          <p:cNvSpPr>
            <a:spLocks noGrp="1"/>
          </p:cNvSpPr>
          <p:nvPr>
            <p:ph idx="1"/>
          </p:nvPr>
        </p:nvSpPr>
        <p:spPr>
          <a:xfrm>
            <a:off x="799564" y="1529411"/>
            <a:ext cx="9980053" cy="5064572"/>
          </a:xfrm>
        </p:spPr>
        <p:txBody>
          <a:bodyPr>
            <a:normAutofit fontScale="77500" lnSpcReduction="20000"/>
          </a:bodyPr>
          <a:lstStyle/>
          <a:p>
            <a:r>
              <a:rPr lang="en-IN" dirty="0" err="1">
                <a:hlinkClick r:id="rId2"/>
              </a:rPr>
              <a:t>Arduino</a:t>
            </a:r>
            <a:r>
              <a:rPr lang="en-IN" dirty="0">
                <a:hlinkClick r:id="rId2"/>
              </a:rPr>
              <a:t> Uno</a:t>
            </a:r>
            <a:r>
              <a:rPr lang="en-IN" dirty="0"/>
              <a:t> (with cable)</a:t>
            </a:r>
          </a:p>
          <a:p>
            <a:r>
              <a:rPr lang="en-IN" dirty="0">
                <a:hlinkClick r:id="rId3"/>
              </a:rPr>
              <a:t>L293D Motor Driver Shield</a:t>
            </a:r>
            <a:r>
              <a:rPr lang="en-IN" dirty="0"/>
              <a:t> for </a:t>
            </a:r>
            <a:r>
              <a:rPr lang="en-IN" dirty="0" err="1"/>
              <a:t>Arduino</a:t>
            </a:r>
            <a:endParaRPr lang="en-IN" dirty="0"/>
          </a:p>
          <a:p>
            <a:r>
              <a:rPr lang="en-IN" dirty="0"/>
              <a:t>Range adjustable IR sensor (x4)</a:t>
            </a:r>
          </a:p>
          <a:p>
            <a:r>
              <a:rPr lang="en-IN" dirty="0"/>
              <a:t>Baseboard (x1)</a:t>
            </a:r>
          </a:p>
          <a:p>
            <a:r>
              <a:rPr lang="en-IN" dirty="0"/>
              <a:t>Encoder disc (x2)</a:t>
            </a:r>
          </a:p>
          <a:p>
            <a:r>
              <a:rPr lang="en-IN" dirty="0"/>
              <a:t>Deceleration DC Motors (x2)</a:t>
            </a:r>
          </a:p>
          <a:p>
            <a:r>
              <a:rPr lang="en-IN" dirty="0"/>
              <a:t>Battery container (x1)</a:t>
            </a:r>
          </a:p>
          <a:p>
            <a:r>
              <a:rPr lang="en-IN" dirty="0">
                <a:hlinkClick r:id="rId4"/>
              </a:rPr>
              <a:t>Wheels</a:t>
            </a:r>
            <a:r>
              <a:rPr lang="en-IN" dirty="0"/>
              <a:t> (x2)</a:t>
            </a:r>
          </a:p>
          <a:p>
            <a:r>
              <a:rPr lang="en-IN" dirty="0"/>
              <a:t>Hammer castor (x1)</a:t>
            </a:r>
          </a:p>
          <a:p>
            <a:r>
              <a:rPr lang="en-IN" dirty="0">
                <a:hlinkClick r:id="rId5"/>
              </a:rPr>
              <a:t>Jumper wires</a:t>
            </a:r>
            <a:r>
              <a:rPr lang="en-IN" dirty="0"/>
              <a:t>: </a:t>
            </a:r>
            <a:r>
              <a:rPr lang="en-IN" dirty="0" err="1"/>
              <a:t>male-to-male|male-to-female|female-to-female</a:t>
            </a:r>
            <a:r>
              <a:rPr lang="en-IN" dirty="0"/>
              <a:t> (x10)</a:t>
            </a:r>
          </a:p>
          <a:p>
            <a:r>
              <a:rPr lang="en-IN" dirty="0"/>
              <a:t/>
            </a:r>
            <a:br>
              <a:rPr lang="en-IN" dirty="0"/>
            </a:br>
            <a:endParaRPr lang="en-IN" dirty="0"/>
          </a:p>
        </p:txBody>
      </p:sp>
    </p:spTree>
    <p:extLst>
      <p:ext uri="{BB962C8B-B14F-4D97-AF65-F5344CB8AC3E}">
        <p14:creationId xmlns:p14="http://schemas.microsoft.com/office/powerpoint/2010/main" val="2090733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Tools required</a:t>
            </a:r>
            <a:r>
              <a:rPr lang="en-IN" b="1" dirty="0" smtClean="0"/>
              <a:t>:</a:t>
            </a:r>
            <a:endParaRPr lang="en-US" dirty="0"/>
          </a:p>
        </p:txBody>
      </p:sp>
      <p:sp>
        <p:nvSpPr>
          <p:cNvPr id="3" name="Content Placeholder 2"/>
          <p:cNvSpPr>
            <a:spLocks noGrp="1"/>
          </p:cNvSpPr>
          <p:nvPr>
            <p:ph idx="1"/>
          </p:nvPr>
        </p:nvSpPr>
        <p:spPr>
          <a:xfrm>
            <a:off x="0" y="1519707"/>
            <a:ext cx="8293994" cy="5460642"/>
          </a:xfrm>
        </p:spPr>
        <p:txBody>
          <a:bodyPr>
            <a:normAutofit fontScale="85000" lnSpcReduction="20000"/>
          </a:bodyPr>
          <a:lstStyle/>
          <a:p>
            <a:r>
              <a:rPr lang="en-US" dirty="0" smtClean="0"/>
              <a:t> </a:t>
            </a:r>
            <a:r>
              <a:rPr lang="en-IN" dirty="0"/>
              <a:t>Switch (x1)</a:t>
            </a:r>
          </a:p>
          <a:p>
            <a:r>
              <a:rPr lang="en-IN" dirty="0"/>
              <a:t>Spacers (x4)</a:t>
            </a:r>
          </a:p>
          <a:p>
            <a:r>
              <a:rPr lang="en-IN" dirty="0"/>
              <a:t>Fasteners (x4)</a:t>
            </a:r>
          </a:p>
          <a:p>
            <a:r>
              <a:rPr lang="en-IN" dirty="0"/>
              <a:t>M3*30 screw (x4)</a:t>
            </a:r>
          </a:p>
          <a:p>
            <a:r>
              <a:rPr lang="en-IN" dirty="0"/>
              <a:t>M3*8 screw (x20)</a:t>
            </a:r>
          </a:p>
          <a:p>
            <a:r>
              <a:rPr lang="en-IN" dirty="0"/>
              <a:t>M3 nut (x18)</a:t>
            </a:r>
          </a:p>
          <a:p>
            <a:r>
              <a:rPr lang="en-IN" dirty="0"/>
              <a:t>L12 spacer (x4)</a:t>
            </a:r>
          </a:p>
          <a:p>
            <a:r>
              <a:rPr lang="en-US" dirty="0" smtClean="0"/>
              <a:t>Soldering </a:t>
            </a:r>
            <a:r>
              <a:rPr lang="en-US" dirty="0"/>
              <a:t>Iron</a:t>
            </a:r>
          </a:p>
          <a:p>
            <a:r>
              <a:rPr lang="en-US" dirty="0"/>
              <a:t>Hot Glue Gun</a:t>
            </a:r>
          </a:p>
          <a:p>
            <a:r>
              <a:rPr lang="en-US" dirty="0"/>
              <a:t>Screw Driver</a:t>
            </a:r>
          </a:p>
          <a:p>
            <a:r>
              <a:rPr lang="en-US" b="1" dirty="0"/>
              <a:t>Gather these parts and be ready for the next step ...</a:t>
            </a:r>
            <a:endParaRPr lang="en-US" dirty="0"/>
          </a:p>
          <a:p>
            <a:endParaRPr lang="en-US" dirty="0"/>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 1</a:t>
            </a:r>
            <a:endParaRPr lang="en-US" dirty="0"/>
          </a:p>
        </p:txBody>
      </p:sp>
      <p:sp>
        <p:nvSpPr>
          <p:cNvPr id="3" name="Content Placeholder 2"/>
          <p:cNvSpPr>
            <a:spLocks noGrp="1"/>
          </p:cNvSpPr>
          <p:nvPr>
            <p:ph idx="1"/>
          </p:nvPr>
        </p:nvSpPr>
        <p:spPr>
          <a:xfrm>
            <a:off x="0" y="1365161"/>
            <a:ext cx="6104586" cy="5344732"/>
          </a:xfrm>
        </p:spPr>
        <p:txBody>
          <a:bodyPr>
            <a:normAutofit fontScale="85000" lnSpcReduction="20000"/>
          </a:bodyPr>
          <a:lstStyle/>
          <a:p>
            <a:r>
              <a:rPr lang="en-US" dirty="0"/>
              <a:t>We first connect the motors to the board by putting the fastener in the given slots and tightening them with M3*30 screws. Now, the wheels can be attached to the motors. Besides the two wheels, we are also provided with a hammer castor wheel which serves to support the motion of the robot by following the other two wheels while in motion. The castor wheel is attached along with the spacers provided, this maintains the height of the castor and keeps the robot in a fixed horizontal plane. Now that all the moving parts are taken care of, we come to the power supply which is provided with the help of 4 AA batteries. The battery container for the same is also provided with the DIY kit, it can be attached on the top. Note that the AA batteries are not necessarily the only power source to be used, we can use a 9V battery as well. If you have worked on with </a:t>
            </a:r>
            <a:r>
              <a:rPr lang="en-US" dirty="0" err="1"/>
              <a:t>Arduino</a:t>
            </a:r>
            <a:r>
              <a:rPr lang="en-US" dirty="0"/>
              <a:t> and motors, it will conspicuous in your that using either 4 AA batteries or one 9V battery won’t last long. What can better be done is using the 9V battery to supply power to </a:t>
            </a:r>
            <a:r>
              <a:rPr lang="en-US" dirty="0" err="1"/>
              <a:t>Arduino</a:t>
            </a:r>
            <a:r>
              <a:rPr lang="en-US" dirty="0"/>
              <a:t> and the AA batteries for the motor driver, or you can use some good current rating AA batteries only.</a:t>
            </a:r>
          </a:p>
          <a:p>
            <a:r>
              <a:rPr lang="en-US" dirty="0"/>
              <a:t> </a:t>
            </a:r>
          </a:p>
          <a:p>
            <a:endParaRPr lang="en-US" dirty="0"/>
          </a:p>
        </p:txBody>
      </p:sp>
      <p:pic>
        <p:nvPicPr>
          <p:cNvPr id="1026" name="Picture 2" descr="https://content.instructables.com/ORIG/FBG/EOE5/JGGTIBSE/FBGEOE5JGGTIBSE.jpg?auto=webp&amp;frame=1&amp;fit=bounds&amp;md=6080455c6e807a36a1105d4b6022f3f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0648" y="1530373"/>
            <a:ext cx="4868214" cy="5381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532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STEP : 2</a:t>
            </a:r>
            <a:endParaRPr lang="en-IN" dirty="0"/>
          </a:p>
        </p:txBody>
      </p:sp>
      <p:sp>
        <p:nvSpPr>
          <p:cNvPr id="3" name="Content Placeholder 2"/>
          <p:cNvSpPr>
            <a:spLocks noGrp="1"/>
          </p:cNvSpPr>
          <p:nvPr>
            <p:ph idx="1"/>
          </p:nvPr>
        </p:nvSpPr>
        <p:spPr>
          <a:xfrm>
            <a:off x="193183" y="1429556"/>
            <a:ext cx="11822806" cy="5112912"/>
          </a:xfrm>
        </p:spPr>
        <p:txBody>
          <a:bodyPr>
            <a:normAutofit/>
          </a:bodyPr>
          <a:lstStyle/>
          <a:p>
            <a:r>
              <a:rPr lang="en-US" dirty="0"/>
              <a:t>So, by now, we have one easily assembled two-wheel drive robot. We now come to the electronics part. Take the </a:t>
            </a:r>
            <a:r>
              <a:rPr lang="en-US" dirty="0" err="1"/>
              <a:t>Arduino</a:t>
            </a:r>
            <a:r>
              <a:rPr lang="en-US" dirty="0"/>
              <a:t> and screw it to the baseboard (or you can use a double-sided tape as well). When done, attach the L293D Motor Driver Shield on the top of </a:t>
            </a:r>
            <a:r>
              <a:rPr lang="en-US" dirty="0" err="1"/>
              <a:t>Arduino</a:t>
            </a:r>
            <a:r>
              <a:rPr lang="en-US" dirty="0"/>
              <a:t>, making sure that corresponding pins in both are correctly connected. Take two wires each from both the motors and connect them to the motor driver shield placed on </a:t>
            </a:r>
            <a:r>
              <a:rPr lang="en-US" dirty="0" err="1"/>
              <a:t>Arduino</a:t>
            </a:r>
            <a:r>
              <a:rPr lang="en-US" dirty="0"/>
              <a:t> (say, M1 and M2). Check the connections for the same direction of motors as opposite polarity can cause counter motions. Now, we will shift our focus to the IR sensors which we place in the front. Two of them are used and both try to make bot move in such a way that the line it is traveling on is always in between the two. Connect the 5V and GND pins of the sensors to the 5V and GND points given in the shield. The input signal from the IR sensors is given through the Analog pins (here, we have used A0 and A1).</a:t>
            </a:r>
          </a:p>
          <a:p>
            <a:r>
              <a:rPr lang="en-US" dirty="0"/>
              <a:t>Through the serial monitor on </a:t>
            </a:r>
            <a:r>
              <a:rPr lang="en-US" dirty="0" err="1"/>
              <a:t>Arduino</a:t>
            </a:r>
            <a:r>
              <a:rPr lang="en-US" dirty="0"/>
              <a:t> IDE, we check the values of IR sensors when on the line and when not on the line. And, accordingly, we write a code with </a:t>
            </a:r>
            <a:r>
              <a:rPr lang="en-US" b="1" dirty="0"/>
              <a:t>‘if-else’ </a:t>
            </a:r>
            <a:r>
              <a:rPr lang="en-US" dirty="0"/>
              <a:t>statements to make the bot move forward or turn left/right. The libraries for the motor driver shield can be downloaded online or directly go to this download URL: </a:t>
            </a:r>
            <a:r>
              <a:rPr lang="en-US" dirty="0">
                <a:hlinkClick r:id="rId2"/>
              </a:rPr>
              <a:t>https://goo.gl/fScTIj</a:t>
            </a:r>
            <a:r>
              <a:rPr lang="en-US" dirty="0"/>
              <a:t> . Include the libraries for the DC motors, define an object for each and also declare pins for the sensor. You can see the complete program below:</a:t>
            </a:r>
          </a:p>
          <a:p>
            <a:endParaRPr lang="en-IN" dirty="0"/>
          </a:p>
        </p:txBody>
      </p:sp>
    </p:spTree>
    <p:extLst>
      <p:ext uri="{BB962C8B-B14F-4D97-AF65-F5344CB8AC3E}">
        <p14:creationId xmlns:p14="http://schemas.microsoft.com/office/powerpoint/2010/main" val="3029523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SOURCE CODE ///SKETCH</a:t>
            </a:r>
            <a:endParaRPr lang="en-IN" dirty="0"/>
          </a:p>
        </p:txBody>
      </p:sp>
      <p:pic>
        <p:nvPicPr>
          <p:cNvPr id="3074" name="Picture 2" descr="Code for a Line-follower Robot using Arduino Uno and Motor Shiel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4919" y="1575885"/>
            <a:ext cx="3666788" cy="5282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6308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70468"/>
            <a:ext cx="5550793" cy="3219718"/>
          </a:xfrm>
        </p:spPr>
        <p:txBody>
          <a:bodyPr/>
          <a:lstStyle/>
          <a:p>
            <a:r>
              <a:rPr lang="en-US" sz="2800" dirty="0" smtClean="0"/>
              <a:t>1 . U MANOJ</a:t>
            </a:r>
            <a:br>
              <a:rPr lang="en-US" sz="2800" dirty="0" smtClean="0"/>
            </a:br>
            <a:r>
              <a:rPr lang="en-US" sz="2800" dirty="0" smtClean="0"/>
              <a:t>2. P KAMAL</a:t>
            </a:r>
            <a:br>
              <a:rPr lang="en-US" sz="2800" dirty="0" smtClean="0"/>
            </a:br>
            <a:r>
              <a:rPr lang="en-US" sz="2800" dirty="0" smtClean="0"/>
              <a:t>3. SRICHARAN</a:t>
            </a:r>
            <a:br>
              <a:rPr lang="en-US" sz="2800" dirty="0" smtClean="0"/>
            </a:br>
            <a:r>
              <a:rPr lang="en-US" sz="2800" dirty="0" smtClean="0"/>
              <a:t>4. Y KAMALESH</a:t>
            </a:r>
            <a:br>
              <a:rPr lang="en-US" sz="2800" dirty="0" smtClean="0"/>
            </a:br>
            <a:r>
              <a:rPr lang="en-US" sz="2800" dirty="0" smtClean="0"/>
              <a:t>5. SHOAIB SHAIK</a:t>
            </a:r>
            <a:endParaRPr lang="en-US" sz="2800" dirty="0"/>
          </a:p>
        </p:txBody>
      </p:sp>
      <p:sp>
        <p:nvSpPr>
          <p:cNvPr id="3" name="Text Placeholder 2"/>
          <p:cNvSpPr>
            <a:spLocks noGrp="1"/>
          </p:cNvSpPr>
          <p:nvPr>
            <p:ph type="body" idx="1"/>
          </p:nvPr>
        </p:nvSpPr>
        <p:spPr>
          <a:xfrm>
            <a:off x="6028267" y="2402237"/>
            <a:ext cx="5859506" cy="2187226"/>
          </a:xfrm>
        </p:spPr>
        <p:txBody>
          <a:bodyPr>
            <a:noAutofit/>
          </a:bodyPr>
          <a:lstStyle/>
          <a:p>
            <a:r>
              <a:rPr lang="en-US" sz="2400" dirty="0" smtClean="0"/>
              <a:t>THANK YOU</a:t>
            </a:r>
            <a:endParaRPr lang="en-US" sz="2400" dirty="0"/>
          </a:p>
        </p:txBody>
      </p:sp>
      <p:sp>
        <p:nvSpPr>
          <p:cNvPr id="8" name="Freeform 7">
            <a:hlinkClick r:id="rId3" tooltip="Learn More"/>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 Placeholder 2">
            <a:hlinkClick r:id="rId3" tooltip="Learn More"/>
          </p:cNvPr>
          <p:cNvSpPr txBox="1">
            <a:spLocks/>
          </p:cNvSpPr>
          <p:nvPr/>
        </p:nvSpPr>
        <p:spPr>
          <a:xfrm>
            <a:off x="2897188" y="5844663"/>
            <a:ext cx="8659850" cy="931371"/>
          </a:xfrm>
          <a:prstGeom prst="rect">
            <a:avLst/>
          </a:prstGeom>
        </p:spPr>
        <p:txBody>
          <a:bodyPr vert="horz" lIns="91440" tIns="45720" rIns="91440" bIns="45720" rtlCol="0" anchor="ctr">
            <a:normAutofit/>
          </a:bodyPr>
          <a:lstStyle>
            <a:lvl1pPr marL="0" indent="0" algn="l" defTabSz="914400" rtl="0" eaLnBrk="1" latinLnBrk="0" hangingPunct="1">
              <a:lnSpc>
                <a:spcPct val="150000"/>
              </a:lnSpc>
              <a:spcBef>
                <a:spcPct val="30000"/>
              </a:spcBef>
              <a:buFont typeface="Arial" panose="020B0604020202020204" pitchFamily="34" charset="0"/>
              <a:buNone/>
              <a:defRPr sz="2800" kern="1200">
                <a:solidFill>
                  <a:schemeClr val="bg1"/>
                </a:solidFill>
                <a:latin typeface="+mj-lt"/>
                <a:ea typeface="+mn-ea"/>
                <a:cs typeface="+mn-cs"/>
              </a:defRPr>
            </a:lvl1pPr>
            <a:lvl2pPr marL="457200" indent="0" algn="l"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l"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r"/>
            <a:r>
              <a:rPr lang="en-US" sz="1800" dirty="0">
                <a:solidFill>
                  <a:srgbClr val="DD462F"/>
                </a:solidFill>
              </a:rPr>
              <a:t>Find out more at the PowerPoint Getting Started Center</a:t>
            </a: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23175021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0C04F-E7AC-41AB-9C6D-1B1BB88BFF7F}">
  <ds:schemaRefs>
    <ds:schemaRef ds:uri="http://purl.org/dc/terms/"/>
    <ds:schemaRef ds:uri="http://schemas.microsoft.com/office/infopath/2007/PartnerControls"/>
    <ds:schemaRef ds:uri="http://purl.org/dc/dcmitype/"/>
    <ds:schemaRef ds:uri="http://schemas.microsoft.com/office/2006/documentManagement/types"/>
    <ds:schemaRef ds:uri="http://schemas.microsoft.com/office/2006/metadata/properties"/>
    <ds:schemaRef ds:uri="4873beb7-5857-4685-be1f-d57550cc96cc"/>
    <ds:schemaRef ds:uri="http://purl.org/dc/elements/1.1/"/>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3.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45</TotalTime>
  <Words>596</Words>
  <Application>Microsoft Office PowerPoint</Application>
  <PresentationFormat>Widescreen</PresentationFormat>
  <Paragraphs>40</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Segoe UI</vt:lpstr>
      <vt:lpstr>Segoe UI Light</vt:lpstr>
      <vt:lpstr>WelcomeDoc</vt:lpstr>
      <vt:lpstr>LINE FOLLOWING ROBOT</vt:lpstr>
      <vt:lpstr>The parts required to build the robot</vt:lpstr>
      <vt:lpstr>Tools required:</vt:lpstr>
      <vt:lpstr>STEP : 1</vt:lpstr>
      <vt:lpstr>STEP : 2</vt:lpstr>
      <vt:lpstr>SOURCE CODE ///SKETCH</vt:lpstr>
      <vt:lpstr>1 . U MANOJ 2. P KAMAL 3. SRICHARAN 4. Y KAMALESH 5. SHOAIB SHAIK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 FOLLOWING CAR</dc:title>
  <dc:creator>Dell</dc:creator>
  <cp:keywords/>
  <cp:lastModifiedBy>Dell</cp:lastModifiedBy>
  <cp:revision>4</cp:revision>
  <dcterms:created xsi:type="dcterms:W3CDTF">2020-12-02T02:38:52Z</dcterms:created>
  <dcterms:modified xsi:type="dcterms:W3CDTF">2020-12-02T03:24:39Z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